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2019-06-23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13715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4.070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460.0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5.424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318.0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304.0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350.0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1.513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351.0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301.0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</a:tr>
              <a:tr h="13715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2019-06-23T17:18:55Z</dcterms:modified>
  <cp:category/>
</cp:coreProperties>
</file>