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b1095ca9a96f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b1096b2e5f0.jp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3.141593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</a:t>
            </a:r>
          </a:p>
          <a:p>
            <a:r>
              <a:rPr/>
              <a:t>b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Un titre</a:t>
            </a:r>
          </a:p>
          <a:p>
            <a:r>
              <a:rPr/>
              <a:t>Deux titre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905192">
                <a:tc>
                  <a:txBody>
                    <a:bodyPr/>
                    <a:lstStyle/>
                    <a:p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  <a:p>
            <a:pPr lvl="1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1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2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 lvl="2"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/>
            <a:r>
              <a:rPr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my_name"/>
          <p:cNvSpPr>
            <a:spLocks noGrp="1"/>
          </p:cNvSpPr>
          <p:nvPr>
            <p:ph/>
          </p:nvPr>
        </p:nvSpPr>
        <p:spPr>
          <a:xfrm rot="-5400000">
            <a:off x="1828800" y="2743200"/>
            <a:ext cx="3657600" cy="3657600"/>
          </a:xfrm>
          <a:solidFill>
            <a:srgbClr val="F5DEB3">
              <a:alpha val="100000"/>
            </a:srgbClr>
          </a:solidFill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world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</a:t>
            </a:r>
            <a:r>
              <a:rPr cap="none" sz="3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2019-06-23T17:18:56Z</dcterms:modified>
  <cp:category/>
</cp:coreProperties>
</file>