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03c45f30252f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103c451d9617b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2020-02-18T00:06:34Z</dcterms:modified>
  <cp:category/>
</cp:coreProperties>
</file>