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03c46624a697.xml" ContentType="application/vnd.openxmlformats-officedocument.drawingml.chart+xml"/>
  <Override PartName="/ppt/slides/slide2.xml" ContentType="application/vnd.openxmlformats-officedocument.presentationml.slide+xml"/>
  <Override PartName="/ppt/charts/chart103c46d157c9a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charts/_rels/chart103c46624a697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03c4703537e4.xlsx"/></Relationships>
</file>

<file path=ppt/charts/_rels/chart103c46d157c9a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03c41da79a69.xlsx"/></Relationships>
</file>

<file path=ppt/charts/chart103c46624a69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03c46d157c9a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3c46624a697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3c46d157c9a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0" y="0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2020-02-18T00:06:34Z</dcterms:modified>
  <cp:category/>
</cp:coreProperties>
</file>