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d47a729d1b1e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817474" y="5551164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17474" y="4608979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17474" y="3666795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17474" y="2724611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17474" y="1782427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06198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63030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19861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76693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33524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17474" y="5080072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17474" y="4137887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17474" y="3195703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17474" y="2253519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27783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84614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1445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98277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55108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811940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87986" y="4471091"/>
              <a:ext cx="49651" cy="49651"/>
            </a:xfrm>
            <a:prstGeom prst="ellipse">
              <a:avLst/>
            </a:prstGeom>
            <a:solidFill>
              <a:srgbClr val="214769">
                <a:alpha val="100000"/>
              </a:srgbClr>
            </a:solidFill>
            <a:ln w="9000" cap="rnd">
              <a:solidFill>
                <a:srgbClr val="2147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87986" y="4230834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76445" y="4753747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96532" y="3910492"/>
              <a:ext cx="49651" cy="49651"/>
            </a:xfrm>
            <a:prstGeom prst="ellipse">
              <a:avLst/>
            </a:prstGeom>
            <a:solidFill>
              <a:srgbClr val="3976A8">
                <a:alpha val="100000"/>
              </a:srgbClr>
            </a:solidFill>
            <a:ln w="9000" cap="rnd">
              <a:solidFill>
                <a:srgbClr val="3976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63843" y="3698500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1024" y="3679657"/>
              <a:ext cx="49651" cy="49651"/>
            </a:xfrm>
            <a:prstGeom prst="ellipse">
              <a:avLst/>
            </a:prstGeom>
            <a:solidFill>
              <a:srgbClr val="3F83B9">
                <a:alpha val="100000"/>
              </a:srgbClr>
            </a:solidFill>
            <a:ln w="9000" cap="rnd">
              <a:solidFill>
                <a:srgbClr val="3F83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69832" y="3576016"/>
              <a:ext cx="49651" cy="49651"/>
            </a:xfrm>
            <a:prstGeom prst="ellipse">
              <a:avLst/>
            </a:prstGeom>
            <a:solidFill>
              <a:srgbClr val="1D3E5D">
                <a:alpha val="100000"/>
              </a:srgbClr>
            </a:solidFill>
            <a:ln w="9000" cap="rnd">
              <a:solidFill>
                <a:srgbClr val="1D3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10631" y="3934046"/>
              <a:ext cx="49651" cy="49651"/>
            </a:xfrm>
            <a:prstGeom prst="ellipse">
              <a:avLst/>
            </a:prstGeom>
            <a:solidFill>
              <a:srgbClr val="3D7FB4">
                <a:alpha val="100000"/>
              </a:srgbClr>
            </a:solidFill>
            <a:ln w="9000" cap="rnd">
              <a:solidFill>
                <a:srgbClr val="3D7F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76445" y="3971734"/>
              <a:ext cx="49651" cy="49651"/>
            </a:xfrm>
            <a:prstGeom prst="ellipse">
              <a:avLst/>
            </a:prstGeom>
            <a:solidFill>
              <a:srgbClr val="56B1F7">
                <a:alpha val="100000"/>
              </a:srgbClr>
            </a:solidFill>
            <a:ln w="9000" cap="rnd">
              <a:solidFill>
                <a:srgbClr val="56B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499527" y="3698500"/>
              <a:ext cx="49651" cy="49651"/>
            </a:xfrm>
            <a:prstGeom prst="ellipse">
              <a:avLst/>
            </a:prstGeom>
            <a:solidFill>
              <a:srgbClr val="30648F">
                <a:alpha val="100000"/>
              </a:srgbClr>
            </a:solidFill>
            <a:ln w="9000" cap="rnd">
              <a:solidFill>
                <a:srgbClr val="3064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19614" y="3698500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39701" y="3104924"/>
              <a:ext cx="49651" cy="49651"/>
            </a:xfrm>
            <a:prstGeom prst="ellipse">
              <a:avLst/>
            </a:prstGeom>
            <a:solidFill>
              <a:srgbClr val="29567C">
                <a:alpha val="100000"/>
              </a:srgbClr>
            </a:solidFill>
            <a:ln w="9000" cap="rnd">
              <a:solidFill>
                <a:srgbClr val="2956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83931" y="3425267"/>
              <a:ext cx="49651" cy="49651"/>
            </a:xfrm>
            <a:prstGeom prst="ellipse">
              <a:avLst/>
            </a:prstGeom>
            <a:solidFill>
              <a:srgbClr val="2A5981">
                <a:alpha val="100000"/>
              </a:srgbClr>
            </a:solidFill>
            <a:ln w="9000" cap="rnd">
              <a:solidFill>
                <a:srgbClr val="2A59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14061" y="3378158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11503" y="1993147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111503" y="1829207"/>
              <a:ext cx="49651" cy="49651"/>
            </a:xfrm>
            <a:prstGeom prst="ellipse">
              <a:avLst/>
            </a:prstGeom>
            <a:solidFill>
              <a:srgbClr val="2C5C85">
                <a:alpha val="100000"/>
              </a:srgbClr>
            </a:solidFill>
            <a:ln w="9000" cap="rnd">
              <a:solidFill>
                <a:srgbClr val="2C5C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78378" y="1903639"/>
              <a:ext cx="49651" cy="49651"/>
            </a:xfrm>
            <a:prstGeom prst="ellipse">
              <a:avLst/>
            </a:prstGeom>
            <a:solidFill>
              <a:srgbClr val="29567D">
                <a:alpha val="100000"/>
              </a:srgbClr>
            </a:solidFill>
            <a:ln w="9000" cap="rnd">
              <a:solidFill>
                <a:srgbClr val="2956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081561" y="4866809"/>
              <a:ext cx="49651" cy="49651"/>
            </a:xfrm>
            <a:prstGeom prst="ellipse">
              <a:avLst/>
            </a:prstGeom>
            <a:solidFill>
              <a:srgbClr val="3977A9">
                <a:alpha val="100000"/>
              </a:srgbClr>
            </a:solidFill>
            <a:ln w="9000" cap="rnd">
              <a:solidFill>
                <a:srgbClr val="3977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38829" y="5417987"/>
              <a:ext cx="49651" cy="49651"/>
            </a:xfrm>
            <a:prstGeom prst="ellipse">
              <a:avLst/>
            </a:prstGeom>
            <a:solidFill>
              <a:srgbClr val="316794">
                <a:alpha val="100000"/>
              </a:srgbClr>
            </a:solidFill>
            <a:ln w="9000" cap="rnd">
              <a:solidFill>
                <a:srgbClr val="3167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488611" y="5210706"/>
              <a:ext cx="49651" cy="49651"/>
            </a:xfrm>
            <a:prstGeom prst="ellipse">
              <a:avLst/>
            </a:prstGeom>
            <a:solidFill>
              <a:srgbClr val="3D7EB2">
                <a:alpha val="100000"/>
              </a:srgbClr>
            </a:solidFill>
            <a:ln w="9000" cap="rnd">
              <a:solidFill>
                <a:srgbClr val="3D7E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3669" y="4617130"/>
              <a:ext cx="49651" cy="49651"/>
            </a:xfrm>
            <a:prstGeom prst="ellipse">
              <a:avLst/>
            </a:prstGeom>
            <a:solidFill>
              <a:srgbClr val="3D80B5">
                <a:alpha val="100000"/>
              </a:srgbClr>
            </a:solidFill>
            <a:ln w="9000" cap="rnd">
              <a:solidFill>
                <a:srgbClr val="3D80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95471" y="3623126"/>
              <a:ext cx="49651" cy="49651"/>
            </a:xfrm>
            <a:prstGeom prst="ellipse">
              <a:avLst/>
            </a:prstGeom>
            <a:solidFill>
              <a:srgbClr val="244D71">
                <a:alpha val="100000"/>
              </a:srgbClr>
            </a:solidFill>
            <a:ln w="9000" cap="rnd">
              <a:solidFill>
                <a:srgbClr val="244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14061" y="3703211"/>
              <a:ext cx="49651" cy="49651"/>
            </a:xfrm>
            <a:prstGeom prst="ellipse">
              <a:avLst/>
            </a:prstGeom>
            <a:solidFill>
              <a:srgbClr val="28547A">
                <a:alpha val="100000"/>
              </a:srgbClr>
            </a:solidFill>
            <a:ln w="9000" cap="rnd">
              <a:solidFill>
                <a:srgbClr val="2854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898466" y="3321627"/>
              <a:ext cx="49651" cy="49651"/>
            </a:xfrm>
            <a:prstGeom prst="ellipse">
              <a:avLst/>
            </a:prstGeom>
            <a:solidFill>
              <a:srgbClr val="1A3854">
                <a:alpha val="100000"/>
              </a:srgbClr>
            </a:solidFill>
            <a:ln w="9000" cap="rnd">
              <a:solidFill>
                <a:srgbClr val="1A38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499527" y="3316916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97593" y="5116488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44817" y="4923340"/>
              <a:ext cx="49651" cy="49651"/>
            </a:xfrm>
            <a:prstGeom prst="ellipse">
              <a:avLst/>
            </a:prstGeom>
            <a:solidFill>
              <a:srgbClr val="234B6E">
                <a:alpha val="100000"/>
              </a:srgbClr>
            </a:solidFill>
            <a:ln w="9000" cap="rnd">
              <a:solidFill>
                <a:srgbClr val="234B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538829" y="5514089"/>
              <a:ext cx="49651" cy="49651"/>
            </a:xfrm>
            <a:prstGeom prst="ellipse">
              <a:avLst/>
            </a:prstGeom>
            <a:solidFill>
              <a:srgbClr val="254E72">
                <a:alpha val="100000"/>
              </a:srgbClr>
            </a:solidFill>
            <a:ln w="9000" cap="rnd">
              <a:solidFill>
                <a:srgbClr val="254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76881" y="3952890"/>
              <a:ext cx="49651" cy="49651"/>
            </a:xfrm>
            <a:prstGeom prst="ellipse">
              <a:avLst/>
            </a:prstGeom>
            <a:solidFill>
              <a:srgbClr val="132B43">
                <a:alpha val="100000"/>
              </a:srgbClr>
            </a:solidFill>
            <a:ln w="9000" cap="rnd">
              <a:solidFill>
                <a:srgbClr val="132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35210" y="4329764"/>
              <a:ext cx="49651" cy="49651"/>
            </a:xfrm>
            <a:prstGeom prst="ellipse">
              <a:avLst/>
            </a:prstGeom>
            <a:solidFill>
              <a:srgbClr val="1A3956">
                <a:alpha val="100000"/>
              </a:srgbClr>
            </a:solidFill>
            <a:ln w="9000" cap="rnd">
              <a:solidFill>
                <a:srgbClr val="1A39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359788" y="3576016"/>
              <a:ext cx="49651" cy="49651"/>
            </a:xfrm>
            <a:prstGeom prst="ellipse">
              <a:avLst/>
            </a:prstGeom>
            <a:solidFill>
              <a:srgbClr val="142C45">
                <a:alpha val="100000"/>
              </a:srgbClr>
            </a:solidFill>
            <a:ln w="9000" cap="rnd">
              <a:solidFill>
                <a:srgbClr val="142C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96532" y="4320342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92688" y="5041736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2688" y="4097587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92688" y="3157422"/>
              <a:ext cx="62155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2688" y="221480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65627" y="5785680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22459" y="5786172"/>
              <a:ext cx="124311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79290" y="5785408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36121" y="5785571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92953" y="5785571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49784" y="5785571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89003" y="5919943"/>
              <a:ext cx="271760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509838" y="3649168"/>
              <a:ext cx="139700" cy="94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wt</a:t>
              </a:r>
            </a:p>
          </p:txBody>
        </p:sp>
        <p:pic>
          <p:nvPicPr>
            <p:cNvPr id="68" name="pic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1059" y="3248181"/>
              <a:ext cx="219455" cy="1097280"/>
            </a:xfrm>
            <a:prstGeom prst="rect">
              <a:avLst/>
            </a:prstGeom>
          </p:spPr>
        </p:pic>
        <p:sp>
          <p:nvSpPr>
            <p:cNvPr id="69" name="tx69"/>
            <p:cNvSpPr/>
            <p:nvPr/>
          </p:nvSpPr>
          <p:spPr>
            <a:xfrm>
              <a:off x="8330104" y="4238345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15.0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330104" y="3913353"/>
              <a:ext cx="217517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17.5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330104" y="3587106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20.0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330104" y="3261787"/>
              <a:ext cx="217517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22.5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041059" y="3058844"/>
              <a:ext cx="295088" cy="1042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qsec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8041059" y="427853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041059" y="39530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41059" y="36275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041059" y="330208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216624" y="427853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16624" y="39530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216624" y="36275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216624" y="330208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2020-05-14T12:41:41Z</dcterms:modified>
  <cp:category/>
</cp:coreProperties>
</file>