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my_name"/>
          <p:cNvSpPr>
            <a:spLocks noGrp="1"/>
          </p:cNvSpPr>
          <p:nvPr>
            <p:ph/>
          </p:nvPr>
        </p:nvSpPr>
        <p:spPr>
          <a:xfrm rot="-5400000">
            <a:off x="1828800" y="2743200"/>
            <a:ext cx="3657600" cy="3657600"/>
          </a:xfrm>
          <a:solidFill xmlns:a="http://schemas.openxmlformats.org/drawingml/2006/main" xmlns:r="http://schemas.openxmlformats.org/officeDocument/2006/relationships" xmlns:p="http://schemas.openxmlformats.org/presentationml/2006/main">
            <a:srgbClr val="F5DEB3">
              <a:alpha val="100000"/>
            </a:srgbClr>
          </a:solidFill>
        </p:spPr>
        <p:txBody>
          <a:bodyPr/>
          <a:lstStyle/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1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world</a:t>
            </a:r>
          </a:p>
          <a:p>
            <a:pPr algn="l"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cap="none"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</a:t>
            </a:r>
            <a:r>
              <a:rPr cap="none" sz="3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2019-11-04T15:57:03Z</dcterms:modified>
  <cp:category/>
</cp:coreProperties>
</file>