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25167"/>
                <a:gridCol w="720255"/>
                <a:gridCol w="899655"/>
                <a:gridCol w="419573"/>
                <a:gridCol w="617390"/>
                <a:gridCol w="617390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225167"/>
                <a:gridCol w="720255"/>
                <a:gridCol w="899655"/>
                <a:gridCol w="419573"/>
                <a:gridCol w="617390"/>
                <a:gridCol w="617390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2019-06-23T17:18:51Z</dcterms:modified>
  <cp:category/>
</cp:coreProperties>
</file>