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b0b64a7d3d49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b0b66442a9d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2019-06-23T17:18:48Z</dcterms:modified>
  <cp:category/>
</cp:coreProperties>
</file>