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charts/chartb0b666d0a912.xml" ContentType="application/vnd.openxmlformats-officedocument.drawingml.chart+xml"/>
  <Override PartName="/ppt/slides/slide2.xml" ContentType="application/vnd.openxmlformats-officedocument.presentationml.slide+xml"/>
  <Override PartName="/ppt/charts/chartb0b659089307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</file>

<file path=ppt/charts/_rels/chartb0b659089307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b0b641ecde3b.xlsx"/></Relationships>
</file>

<file path=ppt/charts/_rels/chartb0b666d0a912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b0b6d0c117a.xlsx"/></Relationships>
</file>

<file path=ppt/charts/chartb0b65908930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 xmlns:c="http://schemas.openxmlformats.org/drawingml/2006/chart" xmlns:a="http://schemas.openxmlformats.org/drawingml/2006/main" xmlns:r="http://schemas.openxmlformats.org/officeDocument/2006/relationships"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serie1</c:v>
                </c:pt>
              </c:strCache>
            </c:strRef>
          </c:tx>
          <c:spPr>
            <a:solidFill>
              <a:srgbClr val="4477AA">
                <a:alpha val="100000"/>
              </a:srgbClr>
            </a:solidFill>
            <a:ln>
              <a:solidFill>
                <a:srgbClr val="4477AA">
                  <a:alpha val="100000"/>
                </a:srgbClr>
              </a:solidFill>
            </a:ln>
            <a:effectLst/>
          </c:spPr>
          <c:invertIfNegative val="0"/>
          <c:dLbls>
            <c:numFmt formatCode="General" sourceLinked="0"/>
            <c:txPr>
              <a:bodyPr/>
              <a:lstStyle/>
              <a:p>
                <a:pPr>
                  <a:defRPr cap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sheet1!$B$2:$B$7</c:f>
              <c:numCache>
                <c:ptCount val="6"/>
                <c:pt idx="0">
                  <c:v>6</c:v>
                </c:pt>
                <c:pt idx="1">
                  <c:v>1</c:v>
                </c:pt>
                <c:pt idx="2">
                  <c:v>3</c:v>
                </c:pt>
                <c:pt idx="3">
                  <c:v>2</c:v>
                </c:pt>
                <c:pt idx="4">
                  <c:v>5</c:v>
                </c:pt>
                <c:pt idx="5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serie2</c:v>
                </c:pt>
              </c:strCache>
            </c:strRef>
          </c:tx>
          <c:spPr>
            <a:solidFill>
              <a:srgbClr val="DDCC77">
                <a:alpha val="100000"/>
              </a:srgbClr>
            </a:solidFill>
            <a:ln>
              <a:solidFill>
                <a:srgbClr val="DDCC77">
                  <a:alpha val="100000"/>
                </a:srgbClr>
              </a:solidFill>
            </a:ln>
            <a:effectLst/>
          </c:spPr>
          <c:invertIfNegative val="0"/>
          <c:dLbls>
            <c:numFmt formatCode="General" sourceLinked="0"/>
            <c:txPr>
              <a:bodyPr/>
              <a:lstStyle/>
              <a:p>
                <a:pPr>
                  <a:defRPr cap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sheet1!$C$2:$C$7</c:f>
              <c:numCache>
                <c:ptCount val="6"/>
                <c:pt idx="0">
                  <c:v>12</c:v>
                </c:pt>
                <c:pt idx="1">
                  <c:v>7</c:v>
                </c:pt>
                <c:pt idx="2">
                  <c:v>9</c:v>
                </c:pt>
                <c:pt idx="3">
                  <c:v>8</c:v>
                </c:pt>
                <c:pt idx="4">
                  <c:v>11</c:v>
                </c:pt>
                <c:pt idx="5">
                  <c:v>10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serie3</c:v>
                </c:pt>
              </c:strCache>
            </c:strRef>
          </c:tx>
          <c:spPr>
            <a:solidFill>
              <a:srgbClr val="CC6677">
                <a:alpha val="100000"/>
              </a:srgbClr>
            </a:solidFill>
            <a:ln>
              <a:solidFill>
                <a:srgbClr val="CC6677">
                  <a:alpha val="100000"/>
                </a:srgbClr>
              </a:solidFill>
            </a:ln>
            <a:effectLst/>
          </c:spPr>
          <c:invertIfNegative val="0"/>
          <c:dLbls>
            <c:numFmt formatCode="General" sourceLinked="0"/>
            <c:txPr>
              <a:bodyPr/>
              <a:lstStyle/>
              <a:p>
                <a:pPr>
                  <a:defRPr cap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sheet1!$D$2:$D$7</c:f>
              <c:numCache>
                <c:ptCount val="6"/>
                <c:pt idx="0">
                  <c:v>18</c:v>
                </c:pt>
                <c:pt idx="1">
                  <c:v>13</c:v>
                </c:pt>
                <c:pt idx="2">
                  <c:v>15</c:v>
                </c:pt>
                <c:pt idx="3">
                  <c:v>14</c:v>
                </c:pt>
                <c:pt idx="4">
                  <c:v>17</c:v>
                </c:pt>
                <c:pt idx="5">
                  <c:v>16</c:v>
                </c:pt>
              </c:numCache>
            </c:numRef>
          </c: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gapWidth val="50"/>
        <c:overlap val="0"/>
        <c:axId val="64451712"/>
        <c:axId val="64453248"/>
      </c:barChart>
      <c:catAx>
        <c:axId val="64451712"/>
        <c:scaling>
          <c:orientation val="minMax"/>
        </c:scaling>
        <c:delete val="0"/>
        <c:axPos val="b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cap="none"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browser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cap="none"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3248"/>
        <c:crosses val="autoZero"/>
      </c:catAx>
      <c:valAx>
        <c:axId val="64453248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cap="none"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value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cap="none"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  <c:txPr xmlns:c="http://schemas.openxmlformats.org/drawingml/2006/chart" xmlns:a="http://schemas.openxmlformats.org/drawingml/2006/main">
        <a:bodyPr/>
        <a:lstStyle/>
        <a:p>
          <a:pPr>
            <a:defRPr cap="none" sz="1400">
              <a:solidFill>
                <a:srgbClr val="000000">
                  <a:alpha val="100000"/>
                </a:srgbClr>
              </a:solidFill>
              <a:latin typeface="Arial"/>
              <a:cs typeface="Arial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b0b666d0a9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 xmlns:c="http://schemas.openxmlformats.org/drawingml/2006/chart" xmlns:a="http://schemas.openxmlformats.org/drawingml/2006/main" xmlns:r="http://schemas.openxmlformats.org/officeDocument/2006/relationships"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serie1</c:v>
                </c:pt>
              </c:strCache>
            </c:strRef>
          </c:tx>
          <c:spPr>
            <a:solidFill>
              <a:srgbClr val="4477AA">
                <a:alpha val="100000"/>
              </a:srgbClr>
            </a:solidFill>
            <a:ln>
              <a:solidFill>
                <a:srgbClr val="4477AA">
                  <a:alpha val="100000"/>
                </a:srgbClr>
              </a:solidFill>
            </a:ln>
            <a:effectLst/>
          </c:spPr>
          <c:invertIfNegative val="0"/>
          <c:dLbls>
            <c:numFmt formatCode="General" sourceLinked="0"/>
            <c:txPr>
              <a:bodyPr/>
              <a:lstStyle/>
              <a:p>
                <a:pPr>
                  <a:defRPr cap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sheet1!$B$2:$B$7</c:f>
              <c:numCache>
                <c:ptCount val="6"/>
                <c:pt idx="0">
                  <c:v>6</c:v>
                </c:pt>
                <c:pt idx="1">
                  <c:v>1</c:v>
                </c:pt>
                <c:pt idx="2">
                  <c:v>3</c:v>
                </c:pt>
                <c:pt idx="3">
                  <c:v>2</c:v>
                </c:pt>
                <c:pt idx="4">
                  <c:v>5</c:v>
                </c:pt>
                <c:pt idx="5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serie2</c:v>
                </c:pt>
              </c:strCache>
            </c:strRef>
          </c:tx>
          <c:spPr>
            <a:solidFill>
              <a:srgbClr val="DDCC77">
                <a:alpha val="100000"/>
              </a:srgbClr>
            </a:solidFill>
            <a:ln>
              <a:solidFill>
                <a:srgbClr val="DDCC77">
                  <a:alpha val="100000"/>
                </a:srgbClr>
              </a:solidFill>
            </a:ln>
            <a:effectLst/>
          </c:spPr>
          <c:invertIfNegative val="0"/>
          <c:dLbls>
            <c:numFmt formatCode="General" sourceLinked="0"/>
            <c:txPr>
              <a:bodyPr/>
              <a:lstStyle/>
              <a:p>
                <a:pPr>
                  <a:defRPr cap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sheet1!$C$2:$C$7</c:f>
              <c:numCache>
                <c:ptCount val="6"/>
                <c:pt idx="0">
                  <c:v>12</c:v>
                </c:pt>
                <c:pt idx="1">
                  <c:v>7</c:v>
                </c:pt>
                <c:pt idx="2">
                  <c:v>9</c:v>
                </c:pt>
                <c:pt idx="3">
                  <c:v>8</c:v>
                </c:pt>
                <c:pt idx="4">
                  <c:v>11</c:v>
                </c:pt>
                <c:pt idx="5">
                  <c:v>10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serie3</c:v>
                </c:pt>
              </c:strCache>
            </c:strRef>
          </c:tx>
          <c:spPr>
            <a:solidFill>
              <a:srgbClr val="CC6677">
                <a:alpha val="100000"/>
              </a:srgbClr>
            </a:solidFill>
            <a:ln>
              <a:solidFill>
                <a:srgbClr val="CC6677">
                  <a:alpha val="100000"/>
                </a:srgbClr>
              </a:solidFill>
            </a:ln>
            <a:effectLst/>
          </c:spPr>
          <c:invertIfNegative val="0"/>
          <c:dLbls>
            <c:numFmt formatCode="General" sourceLinked="0"/>
            <c:txPr>
              <a:bodyPr/>
              <a:lstStyle/>
              <a:p>
                <a:pPr>
                  <a:defRPr cap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sheet1!$D$2:$D$7</c:f>
              <c:numCache>
                <c:ptCount val="6"/>
                <c:pt idx="0">
                  <c:v>18</c:v>
                </c:pt>
                <c:pt idx="1">
                  <c:v>13</c:v>
                </c:pt>
                <c:pt idx="2">
                  <c:v>15</c:v>
                </c:pt>
                <c:pt idx="3">
                  <c:v>14</c:v>
                </c:pt>
                <c:pt idx="4">
                  <c:v>17</c:v>
                </c:pt>
                <c:pt idx="5">
                  <c:v>16</c:v>
                </c:pt>
              </c:numCache>
            </c:numRef>
          </c: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gapWidth val="50"/>
        <c:overlap val="0"/>
        <c:axId val="64451712"/>
        <c:axId val="64453248"/>
      </c:barChart>
      <c:catAx>
        <c:axId val="64451712"/>
        <c:scaling>
          <c:orientation val="minMax"/>
        </c:scaling>
        <c:delete val="0"/>
        <c:axPos val="b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cap="none"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browser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cap="none"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3248"/>
        <c:crosses val="autoZero"/>
      </c:catAx>
      <c:valAx>
        <c:axId val="64453248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cap="none"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value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cap="none"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  <c:txPr xmlns:c="http://schemas.openxmlformats.org/drawingml/2006/chart" xmlns:a="http://schemas.openxmlformats.org/drawingml/2006/main">
        <a:bodyPr/>
        <a:lstStyle/>
        <a:p>
          <a:pPr>
            <a:defRPr cap="none" sz="1400">
              <a:solidFill>
                <a:srgbClr val="000000">
                  <a:alpha val="100000"/>
                </a:srgbClr>
              </a:solidFill>
              <a:latin typeface="Arial"/>
              <a:cs typeface="Arial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b0b666d0a912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b0b65908930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0" y="0"/>
          <a:ext cx="36576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davidgohel</cp:lastModifiedBy>
  <cp:revision>3</cp:revision>
  <dcterms:created xsi:type="dcterms:W3CDTF">2017-02-13T16:18:36Z</dcterms:created>
  <dcterms:modified xsi:type="dcterms:W3CDTF">2019-06-23T17:18:49Z</dcterms:modified>
  <cp:category/>
</cp:coreProperties>
</file>