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46566">
                <a:tc>
                  <a:txBody>
                    <a:bodyPr/>
                    <a:lstStyle/>
                    <a:p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Species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2019-06-23T17:18:55Z</dcterms:modified>
  <cp:category/>
</cp:coreProperties>
</file>