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6d8e1a93238a.xml" ContentType="application/vnd.openxmlformats-officedocument.drawingml.chart+xml"/>
  <Override PartName="/ppt/slides/slide2.xml" ContentType="application/vnd.openxmlformats-officedocument.presentationml.slide+xml"/>
  <Override PartName="/ppt/charts/chart6d8e77c77b9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6d8e1a93238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6d8e320246a7.xlsx"/></Relationships>
</file>

<file path=ppt/charts/_rels/chart6d8e77c77b98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6d8e49837597.xlsx"/></Relationships>
</file>

<file path=ppt/charts/chart6d8e1a93238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d8e77c77b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d8e1a93238a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d8e77c77b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2020-07-04T12:17:51Z</dcterms:modified>
  <cp:category/>
</cp:coreProperties>
</file>