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9175-747F-4771-BBF1-7827A8164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854961"/>
            <a:ext cx="8915399" cy="1320800"/>
          </a:xfrm>
        </p:spPr>
        <p:txBody>
          <a:bodyPr/>
          <a:lstStyle/>
          <a:p>
            <a:r>
              <a:rPr lang="en-US" altLang="zh-CN" dirty="0"/>
              <a:t>        </a:t>
            </a:r>
            <a:r>
              <a:rPr lang="zh-CN" altLang="en-US" dirty="0"/>
              <a:t>简单的人物关系解析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18202-E463-4F3F-BC12-63B7235FE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				--</a:t>
            </a:r>
            <a:r>
              <a:rPr lang="zh-CN" altLang="en-US" dirty="0"/>
              <a:t>陈凌丰</a:t>
            </a:r>
          </a:p>
        </p:txBody>
      </p:sp>
    </p:spTree>
    <p:extLst>
      <p:ext uri="{BB962C8B-B14F-4D97-AF65-F5344CB8AC3E}">
        <p14:creationId xmlns:p14="http://schemas.microsoft.com/office/powerpoint/2010/main" val="188483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84FFB-D8A4-4466-8853-DF022E53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6317A-3BA4-4766-BA04-1BB84107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6331160F-FFEE-4218-BCAF-4C1D08875C81}"/>
              </a:ext>
            </a:extLst>
          </p:cNvPr>
          <p:cNvSpPr/>
          <p:nvPr/>
        </p:nvSpPr>
        <p:spPr>
          <a:xfrm>
            <a:off x="5760720" y="2407920"/>
            <a:ext cx="1219200" cy="670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CC2D32-F483-48CB-B3E1-4C21C2C0732A}"/>
              </a:ext>
            </a:extLst>
          </p:cNvPr>
          <p:cNvCxnSpPr/>
          <p:nvPr/>
        </p:nvCxnSpPr>
        <p:spPr>
          <a:xfrm flipH="1">
            <a:off x="5679440" y="3078480"/>
            <a:ext cx="2641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238DA01-6BBA-4792-B5C2-A6D679561577}"/>
              </a:ext>
            </a:extLst>
          </p:cNvPr>
          <p:cNvSpPr/>
          <p:nvPr/>
        </p:nvSpPr>
        <p:spPr>
          <a:xfrm>
            <a:off x="5273040" y="3429000"/>
            <a:ext cx="812800" cy="863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小凌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2C15AE-A26B-4A3E-8388-8D1AE6B5DFAE}"/>
              </a:ext>
            </a:extLst>
          </p:cNvPr>
          <p:cNvCxnSpPr>
            <a:stCxn id="7" idx="3"/>
          </p:cNvCxnSpPr>
          <p:nvPr/>
        </p:nvCxnSpPr>
        <p:spPr>
          <a:xfrm flipH="1">
            <a:off x="5171440" y="4166129"/>
            <a:ext cx="220632" cy="3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5AD8E742-B8C0-4F6B-89E2-EE348EAD0F2C}"/>
              </a:ext>
            </a:extLst>
          </p:cNvPr>
          <p:cNvSpPr/>
          <p:nvPr/>
        </p:nvSpPr>
        <p:spPr>
          <a:xfrm>
            <a:off x="4714240" y="4480560"/>
            <a:ext cx="965200" cy="863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小陈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31FC8A-3AB1-42A9-AD79-CDE523F95430}"/>
              </a:ext>
            </a:extLst>
          </p:cNvPr>
          <p:cNvCxnSpPr/>
          <p:nvPr/>
        </p:nvCxnSpPr>
        <p:spPr>
          <a:xfrm>
            <a:off x="5537200" y="5252720"/>
            <a:ext cx="64008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0510A96-2D62-4A95-9240-1FDC79D1F145}"/>
              </a:ext>
            </a:extLst>
          </p:cNvPr>
          <p:cNvSpPr/>
          <p:nvPr/>
        </p:nvSpPr>
        <p:spPr>
          <a:xfrm>
            <a:off x="6177280" y="5344160"/>
            <a:ext cx="965200" cy="5670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小丰</a:t>
            </a:r>
          </a:p>
        </p:txBody>
      </p:sp>
    </p:spTree>
    <p:extLst>
      <p:ext uri="{BB962C8B-B14F-4D97-AF65-F5344CB8AC3E}">
        <p14:creationId xmlns:p14="http://schemas.microsoft.com/office/powerpoint/2010/main" val="278514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D3C12-26A0-4212-93E6-BB7ECB3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兄弟链表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E2D04-95FE-43DB-A1AF-ECC18A96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D5D486DB-5281-4F86-AD06-1FE5286BE5D8}"/>
              </a:ext>
            </a:extLst>
          </p:cNvPr>
          <p:cNvSpPr/>
          <p:nvPr/>
        </p:nvSpPr>
        <p:spPr>
          <a:xfrm>
            <a:off x="5527040" y="2834640"/>
            <a:ext cx="1584960" cy="7924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小花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7BE9179-A68E-49F5-8602-B3783EA06573}"/>
              </a:ext>
            </a:extLst>
          </p:cNvPr>
          <p:cNvCxnSpPr/>
          <p:nvPr/>
        </p:nvCxnSpPr>
        <p:spPr>
          <a:xfrm>
            <a:off x="7213600" y="326136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E0E866E-A274-439B-9ABE-043C159506AD}"/>
              </a:ext>
            </a:extLst>
          </p:cNvPr>
          <p:cNvSpPr/>
          <p:nvPr/>
        </p:nvSpPr>
        <p:spPr>
          <a:xfrm>
            <a:off x="7772400" y="2834640"/>
            <a:ext cx="1584960" cy="7924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656A1B53-6421-4625-9A02-A200A9C5838A}"/>
              </a:ext>
            </a:extLst>
          </p:cNvPr>
          <p:cNvSpPr/>
          <p:nvPr/>
        </p:nvSpPr>
        <p:spPr>
          <a:xfrm>
            <a:off x="3366294" y="2941319"/>
            <a:ext cx="1151572" cy="6857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F70DCE-2642-4DC2-9277-DC0442D650CA}"/>
              </a:ext>
            </a:extLst>
          </p:cNvPr>
          <p:cNvCxnSpPr/>
          <p:nvPr/>
        </p:nvCxnSpPr>
        <p:spPr>
          <a:xfrm>
            <a:off x="4531360" y="3261360"/>
            <a:ext cx="995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F801BB8-E66B-4751-A454-06D9C3D3C637}"/>
              </a:ext>
            </a:extLst>
          </p:cNvPr>
          <p:cNvSpPr/>
          <p:nvPr/>
        </p:nvSpPr>
        <p:spPr>
          <a:xfrm>
            <a:off x="3698240" y="4185920"/>
            <a:ext cx="1554480" cy="10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小风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DBB047-FCA5-4370-845B-2D2EAF5DB635}"/>
              </a:ext>
            </a:extLst>
          </p:cNvPr>
          <p:cNvCxnSpPr>
            <a:stCxn id="11" idx="7"/>
          </p:cNvCxnSpPr>
          <p:nvPr/>
        </p:nvCxnSpPr>
        <p:spPr>
          <a:xfrm flipV="1">
            <a:off x="5025072" y="3489961"/>
            <a:ext cx="623888" cy="8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1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0D740-055A-429F-A30B-D89B622D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48478-DC0B-438F-8DAB-51F938A3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总体是先查亲戚树</a:t>
            </a:r>
            <a:r>
              <a:rPr lang="en-US" altLang="zh-CN" dirty="0"/>
              <a:t>-&gt;</a:t>
            </a:r>
            <a:r>
              <a:rPr lang="zh-CN" altLang="en-US" dirty="0"/>
              <a:t>非亲戚树</a:t>
            </a:r>
            <a:endParaRPr lang="en-US" altLang="zh-CN" dirty="0"/>
          </a:p>
          <a:p>
            <a:r>
              <a:rPr lang="zh-CN" altLang="en-US" dirty="0"/>
              <a:t>当结果为兄弟 再进一步判断是否哥哥</a:t>
            </a:r>
            <a:r>
              <a:rPr lang="en-US" altLang="zh-CN" dirty="0"/>
              <a:t>/</a:t>
            </a:r>
            <a:r>
              <a:rPr lang="zh-CN" altLang="en-US" dirty="0"/>
              <a:t>弟弟 </a:t>
            </a:r>
            <a:endParaRPr lang="en-US" altLang="zh-CN" dirty="0"/>
          </a:p>
          <a:p>
            <a:r>
              <a:rPr lang="zh-CN" altLang="en-US" dirty="0"/>
              <a:t>树的查找：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只要平辈 换而言之只要一直往右走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找儿子把结点置为</a:t>
            </a:r>
            <a:r>
              <a:rPr lang="en-US" altLang="zh-CN" dirty="0" err="1"/>
              <a:t>head.left</a:t>
            </a:r>
            <a:r>
              <a:rPr lang="zh-CN" altLang="en-US" dirty="0"/>
              <a:t> 然后一直往右走 孙子同理</a:t>
            </a:r>
          </a:p>
        </p:txBody>
      </p:sp>
    </p:spTree>
    <p:extLst>
      <p:ext uri="{BB962C8B-B14F-4D97-AF65-F5344CB8AC3E}">
        <p14:creationId xmlns:p14="http://schemas.microsoft.com/office/powerpoint/2010/main" val="1097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3A41-B4CD-4E1A-9C5B-59DC9440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365" y="2844800"/>
            <a:ext cx="8911687" cy="1376680"/>
          </a:xfrm>
        </p:spPr>
        <p:txBody>
          <a:bodyPr/>
          <a:lstStyle/>
          <a:p>
            <a:r>
              <a:rPr lang="zh-CN" altLang="en-US" dirty="0"/>
              <a:t>               谢谢聆听</a:t>
            </a:r>
            <a:br>
              <a:rPr lang="en-US" altLang="zh-CN" dirty="0"/>
            </a:br>
            <a:r>
              <a:rPr lang="en-US" altLang="zh-CN" dirty="0"/>
              <a:t>                             --</a:t>
            </a:r>
            <a:r>
              <a:rPr lang="zh-CN" altLang="en-US" dirty="0"/>
              <a:t>感谢</a:t>
            </a:r>
            <a:r>
              <a:rPr lang="en-US" altLang="zh-CN" dirty="0"/>
              <a:t>QG</a:t>
            </a:r>
            <a:r>
              <a:rPr lang="zh-CN" altLang="en-US" dirty="0"/>
              <a:t>训练营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029D1-E676-42BA-8DEF-C88D7D4E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8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076CA-0B1F-46D5-97A2-6175E989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对句子的处理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D158F-D9E9-4734-ADD8-0F743017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句型：   </a:t>
            </a:r>
            <a:r>
              <a:rPr lang="en-US" altLang="zh-CN" b="1" dirty="0"/>
              <a:t>&lt;</a:t>
            </a:r>
            <a:r>
              <a:rPr lang="zh-CN" altLang="zh-CN" b="1" dirty="0"/>
              <a:t>人名</a:t>
            </a:r>
            <a:r>
              <a:rPr lang="en-US" altLang="zh-CN" b="1" dirty="0"/>
              <a:t>A&gt;</a:t>
            </a:r>
            <a:r>
              <a:rPr lang="zh-CN" altLang="zh-CN" b="1" dirty="0"/>
              <a:t>是</a:t>
            </a:r>
            <a:r>
              <a:rPr lang="en-US" altLang="zh-CN" b="1" dirty="0"/>
              <a:t>&lt;</a:t>
            </a:r>
            <a:r>
              <a:rPr lang="zh-CN" altLang="zh-CN" b="1" dirty="0"/>
              <a:t>人名</a:t>
            </a:r>
            <a:r>
              <a:rPr lang="en-US" altLang="zh-CN" b="1" dirty="0"/>
              <a:t>B&gt;</a:t>
            </a:r>
            <a:r>
              <a:rPr lang="zh-CN" altLang="zh-CN" b="1" dirty="0"/>
              <a:t>的</a:t>
            </a:r>
            <a:r>
              <a:rPr lang="en-US" altLang="zh-CN" b="1" dirty="0"/>
              <a:t>&lt;</a:t>
            </a:r>
            <a:r>
              <a:rPr lang="zh-CN" altLang="zh-CN" b="1" dirty="0"/>
              <a:t>人物关系</a:t>
            </a:r>
            <a:r>
              <a:rPr lang="en-US" altLang="zh-CN" b="1" dirty="0"/>
              <a:t>&gt;</a:t>
            </a:r>
            <a:endParaRPr lang="zh-CN" altLang="zh-CN" dirty="0"/>
          </a:p>
          <a:p>
            <a:r>
              <a:rPr lang="en-US" altLang="zh-CN" dirty="0"/>
              <a:t>      -&gt;[</a:t>
            </a:r>
            <a:r>
              <a:rPr lang="zh-CN" altLang="en-US" dirty="0"/>
              <a:t>人名</a:t>
            </a:r>
            <a:r>
              <a:rPr lang="en-US" altLang="zh-CN" dirty="0"/>
              <a:t>A][</a:t>
            </a:r>
            <a:r>
              <a:rPr lang="zh-CN" altLang="en-US" dirty="0"/>
              <a:t>人名</a:t>
            </a:r>
            <a:r>
              <a:rPr lang="en-US" altLang="zh-CN" dirty="0"/>
              <a:t>B][</a:t>
            </a:r>
            <a:r>
              <a:rPr lang="zh-CN" altLang="en-US" dirty="0"/>
              <a:t>人物关系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句型：   </a:t>
            </a:r>
            <a:r>
              <a:rPr lang="en-US" altLang="zh-CN" b="1" dirty="0"/>
              <a:t>&lt;</a:t>
            </a:r>
            <a:r>
              <a:rPr lang="zh-CN" altLang="zh-CN" b="1" dirty="0"/>
              <a:t>人名</a:t>
            </a:r>
            <a:r>
              <a:rPr lang="en-US" altLang="zh-CN" b="1" dirty="0"/>
              <a:t>A&gt;</a:t>
            </a:r>
            <a:r>
              <a:rPr lang="zh-CN" altLang="zh-CN" b="1" dirty="0"/>
              <a:t>的</a:t>
            </a:r>
            <a:r>
              <a:rPr lang="en-US" altLang="zh-CN" b="1" dirty="0"/>
              <a:t>&lt;</a:t>
            </a:r>
            <a:r>
              <a:rPr lang="zh-CN" altLang="zh-CN" b="1" dirty="0"/>
              <a:t>人物关系</a:t>
            </a:r>
            <a:r>
              <a:rPr lang="en-US" altLang="zh-CN" b="1" dirty="0"/>
              <a:t>&gt;</a:t>
            </a:r>
            <a:r>
              <a:rPr lang="zh-CN" altLang="zh-CN" b="1" dirty="0"/>
              <a:t>是</a:t>
            </a:r>
            <a:r>
              <a:rPr lang="en-US" altLang="zh-CN" b="1" dirty="0"/>
              <a:t>&lt;</a:t>
            </a:r>
            <a:r>
              <a:rPr lang="zh-CN" altLang="zh-CN" b="1" dirty="0"/>
              <a:t>人名</a:t>
            </a:r>
            <a:r>
              <a:rPr lang="en-US" altLang="zh-CN" b="1" dirty="0"/>
              <a:t>B&gt;</a:t>
            </a:r>
            <a:endParaRPr lang="zh-CN" altLang="zh-CN" dirty="0"/>
          </a:p>
          <a:p>
            <a:r>
              <a:rPr lang="en-US" altLang="zh-CN" dirty="0"/>
              <a:t>      -&gt;[</a:t>
            </a:r>
            <a:r>
              <a:rPr lang="zh-CN" altLang="en-US" dirty="0"/>
              <a:t>人名</a:t>
            </a:r>
            <a:r>
              <a:rPr lang="en-US" altLang="zh-CN" dirty="0"/>
              <a:t>B][</a:t>
            </a:r>
            <a:r>
              <a:rPr lang="zh-CN" altLang="en-US" dirty="0"/>
              <a:t>人名</a:t>
            </a:r>
            <a:r>
              <a:rPr lang="en-US" altLang="zh-CN" dirty="0"/>
              <a:t>A][</a:t>
            </a:r>
            <a:r>
              <a:rPr lang="zh-CN" altLang="en-US" dirty="0"/>
              <a:t>人物关系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句型：  </a:t>
            </a:r>
            <a:r>
              <a:rPr lang="en-US" altLang="zh-CN" b="1" dirty="0"/>
              <a:t>&lt;</a:t>
            </a:r>
            <a:r>
              <a:rPr lang="zh-CN" altLang="zh-CN" b="1" dirty="0"/>
              <a:t>人名</a:t>
            </a:r>
            <a:r>
              <a:rPr lang="en-US" altLang="zh-CN" b="1" dirty="0"/>
              <a:t>A&gt;</a:t>
            </a:r>
            <a:r>
              <a:rPr lang="zh-CN" altLang="zh-CN" b="1" dirty="0"/>
              <a:t>的</a:t>
            </a:r>
            <a:r>
              <a:rPr lang="en-US" altLang="zh-CN" b="1" dirty="0"/>
              <a:t>&lt;</a:t>
            </a:r>
            <a:r>
              <a:rPr lang="zh-CN" altLang="zh-CN" b="1" dirty="0"/>
              <a:t>人物关系</a:t>
            </a:r>
            <a:r>
              <a:rPr lang="en-US" altLang="zh-CN" b="1" dirty="0"/>
              <a:t>1&gt;</a:t>
            </a:r>
            <a:r>
              <a:rPr lang="zh-CN" altLang="zh-CN" b="1" dirty="0"/>
              <a:t>是</a:t>
            </a:r>
            <a:r>
              <a:rPr lang="en-US" altLang="zh-CN" b="1" dirty="0"/>
              <a:t>&lt;</a:t>
            </a:r>
            <a:r>
              <a:rPr lang="zh-CN" altLang="zh-CN" b="1" dirty="0"/>
              <a:t>人名</a:t>
            </a:r>
            <a:r>
              <a:rPr lang="en-US" altLang="zh-CN" b="1" dirty="0"/>
              <a:t>B&gt;</a:t>
            </a:r>
            <a:r>
              <a:rPr lang="zh-CN" altLang="zh-CN" b="1" dirty="0"/>
              <a:t>的</a:t>
            </a:r>
            <a:r>
              <a:rPr lang="en-US" altLang="zh-CN" b="1" dirty="0"/>
              <a:t>&lt;</a:t>
            </a:r>
            <a:r>
              <a:rPr lang="zh-CN" altLang="zh-CN" b="1" dirty="0"/>
              <a:t>人物关系</a:t>
            </a:r>
            <a:r>
              <a:rPr lang="en-US" altLang="zh-CN" b="1" dirty="0"/>
              <a:t>2&gt;</a:t>
            </a:r>
            <a:endParaRPr lang="zh-CN" altLang="zh-CN" dirty="0"/>
          </a:p>
          <a:p>
            <a:r>
              <a:rPr lang="en-US" altLang="zh-CN" dirty="0"/>
              <a:t>      -&gt; [</a:t>
            </a:r>
            <a:r>
              <a:rPr lang="zh-CN" altLang="en-US" dirty="0"/>
              <a:t>未知者</a:t>
            </a:r>
            <a:r>
              <a:rPr lang="en-US" altLang="zh-CN" dirty="0"/>
              <a:t>][</a:t>
            </a:r>
            <a:r>
              <a:rPr lang="zh-CN" altLang="en-US" dirty="0"/>
              <a:t>人名</a:t>
            </a:r>
            <a:r>
              <a:rPr lang="en-US" altLang="zh-CN" dirty="0"/>
              <a:t>A][</a:t>
            </a:r>
            <a:r>
              <a:rPr lang="zh-CN" altLang="en-US" dirty="0"/>
              <a:t>人物关系</a:t>
            </a:r>
            <a:r>
              <a:rPr lang="en-US" altLang="zh-CN" dirty="0"/>
              <a:t>1]</a:t>
            </a:r>
          </a:p>
          <a:p>
            <a:r>
              <a:rPr lang="en-US" altLang="zh-CN" dirty="0"/>
              <a:t>      -&gt; [</a:t>
            </a:r>
            <a:r>
              <a:rPr lang="zh-CN" altLang="en-US" dirty="0"/>
              <a:t>未知者</a:t>
            </a:r>
            <a:r>
              <a:rPr lang="en-US" altLang="zh-CN" dirty="0"/>
              <a:t>][</a:t>
            </a:r>
            <a:r>
              <a:rPr lang="zh-CN" altLang="en-US" dirty="0"/>
              <a:t>人名</a:t>
            </a:r>
            <a:r>
              <a:rPr lang="en-US" altLang="zh-CN" dirty="0"/>
              <a:t>B][</a:t>
            </a:r>
            <a:r>
              <a:rPr lang="zh-CN" altLang="en-US" dirty="0"/>
              <a:t>人物关系</a:t>
            </a:r>
            <a:r>
              <a:rPr lang="en-US" altLang="zh-CN" dirty="0"/>
              <a:t>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14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6BE45-0494-40B5-9EE8-2698A1F1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3AB13-127F-46F7-B15E-09E3971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种关系分为</a:t>
            </a:r>
            <a:endParaRPr lang="en-US" altLang="zh-CN" dirty="0"/>
          </a:p>
          <a:p>
            <a:r>
              <a:rPr lang="zh-CN" altLang="en-US" dirty="0"/>
              <a:t>亲属：爸爸 爷爷 孙子 儿子 兄弟 （哥哥 弟弟）</a:t>
            </a:r>
            <a:endParaRPr lang="en-US" altLang="zh-CN" dirty="0"/>
          </a:p>
          <a:p>
            <a:r>
              <a:rPr lang="zh-CN" altLang="en-US" dirty="0"/>
              <a:t>非亲属：老师 学生 同学</a:t>
            </a:r>
            <a:endParaRPr lang="en-US" altLang="zh-CN" dirty="0"/>
          </a:p>
          <a:p>
            <a:pPr lvl="4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47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190B-F7F8-4F38-BFB2-09D36B26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数据结构：二叉树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8C282-C9BC-4157-85DD-0CE41DF7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以亲属树为例：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35C72405-70D1-4AE6-BF83-721EADAA10D1}"/>
              </a:ext>
            </a:extLst>
          </p:cNvPr>
          <p:cNvSpPr/>
          <p:nvPr/>
        </p:nvSpPr>
        <p:spPr>
          <a:xfrm>
            <a:off x="6004560" y="2306320"/>
            <a:ext cx="1137920" cy="518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爷爷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B423163-AE09-4395-93DD-7750EB5D5C07}"/>
              </a:ext>
            </a:extLst>
          </p:cNvPr>
          <p:cNvCxnSpPr>
            <a:stCxn id="4" idx="3"/>
          </p:cNvCxnSpPr>
          <p:nvPr/>
        </p:nvCxnSpPr>
        <p:spPr>
          <a:xfrm flipH="1">
            <a:off x="5770880" y="2748597"/>
            <a:ext cx="400325" cy="46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834019AE-4781-4A8D-9BB2-51087D384041}"/>
              </a:ext>
            </a:extLst>
          </p:cNvPr>
          <p:cNvSpPr/>
          <p:nvPr/>
        </p:nvSpPr>
        <p:spPr>
          <a:xfrm>
            <a:off x="5104405" y="3205797"/>
            <a:ext cx="1066800" cy="614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爸爸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5F8721D-8CBB-4E7F-B599-9F120E91E4F3}"/>
              </a:ext>
            </a:extLst>
          </p:cNvPr>
          <p:cNvCxnSpPr>
            <a:stCxn id="7" idx="3"/>
          </p:cNvCxnSpPr>
          <p:nvPr/>
        </p:nvCxnSpPr>
        <p:spPr>
          <a:xfrm flipH="1">
            <a:off x="4826000" y="3730730"/>
            <a:ext cx="434634" cy="54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2372125A-DC49-4D3A-B1F9-1EEB5A2D7988}"/>
              </a:ext>
            </a:extLst>
          </p:cNvPr>
          <p:cNvSpPr/>
          <p:nvPr/>
        </p:nvSpPr>
        <p:spPr>
          <a:xfrm>
            <a:off x="4185920" y="4273973"/>
            <a:ext cx="1280160" cy="8832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儿子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333718-5A27-4CE4-A518-05E7A7EDB678}"/>
              </a:ext>
            </a:extLst>
          </p:cNvPr>
          <p:cNvCxnSpPr/>
          <p:nvPr/>
        </p:nvCxnSpPr>
        <p:spPr>
          <a:xfrm>
            <a:off x="5972090" y="3667760"/>
            <a:ext cx="477520" cy="45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43A84845-695E-49D0-BAFB-DE858696BAA3}"/>
              </a:ext>
            </a:extLst>
          </p:cNvPr>
          <p:cNvSpPr/>
          <p:nvPr/>
        </p:nvSpPr>
        <p:spPr>
          <a:xfrm>
            <a:off x="6370194" y="3971554"/>
            <a:ext cx="711456" cy="720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兄弟</a:t>
            </a:r>
          </a:p>
        </p:txBody>
      </p:sp>
    </p:spTree>
    <p:extLst>
      <p:ext uri="{BB962C8B-B14F-4D97-AF65-F5344CB8AC3E}">
        <p14:creationId xmlns:p14="http://schemas.microsoft.com/office/powerpoint/2010/main" val="390208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D1F5-124C-4BBA-8FE9-D0367BCD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对第三句型已经隔代处理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D34D5-3051-4FFC-8784-DF191BEB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CE58528-95B1-4CC1-92DF-0493CD31E5F5}"/>
              </a:ext>
            </a:extLst>
          </p:cNvPr>
          <p:cNvSpPr/>
          <p:nvPr/>
        </p:nvSpPr>
        <p:spPr>
          <a:xfrm>
            <a:off x="5344160" y="2316480"/>
            <a:ext cx="191008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小花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23DD19-BCF3-4FAD-80B8-556BFAEA6169}"/>
              </a:ext>
            </a:extLst>
          </p:cNvPr>
          <p:cNvCxnSpPr>
            <a:cxnSpLocks/>
          </p:cNvCxnSpPr>
          <p:nvPr/>
        </p:nvCxnSpPr>
        <p:spPr>
          <a:xfrm flipH="1">
            <a:off x="5222240" y="3078480"/>
            <a:ext cx="416560" cy="7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A88D276-CD6A-4E05-9229-C22670DDEC47}"/>
              </a:ext>
            </a:extLst>
          </p:cNvPr>
          <p:cNvSpPr/>
          <p:nvPr/>
        </p:nvSpPr>
        <p:spPr>
          <a:xfrm>
            <a:off x="4602480" y="3779521"/>
            <a:ext cx="1310640" cy="701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未知者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886D8E-C88C-4FE5-8025-B6E03F9F87CC}"/>
              </a:ext>
            </a:extLst>
          </p:cNvPr>
          <p:cNvCxnSpPr/>
          <p:nvPr/>
        </p:nvCxnSpPr>
        <p:spPr>
          <a:xfrm flipH="1">
            <a:off x="4602480" y="4480562"/>
            <a:ext cx="284480" cy="47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44E4772-5C2E-48B4-805F-6577A434847D}"/>
              </a:ext>
            </a:extLst>
          </p:cNvPr>
          <p:cNvSpPr/>
          <p:nvPr/>
        </p:nvSpPr>
        <p:spPr>
          <a:xfrm>
            <a:off x="3870960" y="4866640"/>
            <a:ext cx="1310640" cy="924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</p:spTree>
    <p:extLst>
      <p:ext uri="{BB962C8B-B14F-4D97-AF65-F5344CB8AC3E}">
        <p14:creationId xmlns:p14="http://schemas.microsoft.com/office/powerpoint/2010/main" val="385805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B6F1-6B99-4D33-97E2-1D0AD87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69C5F-1953-4AD8-9973-40B7A24D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锚点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86D693D2-C988-4701-AE94-BF5DF1DEF307}"/>
              </a:ext>
            </a:extLst>
          </p:cNvPr>
          <p:cNvSpPr/>
          <p:nvPr/>
        </p:nvSpPr>
        <p:spPr>
          <a:xfrm>
            <a:off x="5659120" y="2590800"/>
            <a:ext cx="1666240" cy="838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未知者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E48080-5248-4292-8B3F-8E399B247AD9}"/>
              </a:ext>
            </a:extLst>
          </p:cNvPr>
          <p:cNvCxnSpPr/>
          <p:nvPr/>
        </p:nvCxnSpPr>
        <p:spPr>
          <a:xfrm flipH="1">
            <a:off x="5394960" y="3291840"/>
            <a:ext cx="396240" cy="47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75D84C44-A69E-4461-AF98-CD2109659565}"/>
              </a:ext>
            </a:extLst>
          </p:cNvPr>
          <p:cNvSpPr/>
          <p:nvPr/>
        </p:nvSpPr>
        <p:spPr>
          <a:xfrm>
            <a:off x="4622800" y="3657600"/>
            <a:ext cx="1249680" cy="9296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94F953-8757-4460-9016-F87AF6A27B14}"/>
              </a:ext>
            </a:extLst>
          </p:cNvPr>
          <p:cNvCxnSpPr/>
          <p:nvPr/>
        </p:nvCxnSpPr>
        <p:spPr>
          <a:xfrm>
            <a:off x="7040880" y="3414490"/>
            <a:ext cx="1046480" cy="6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6C14161F-5E40-4A4F-82B6-E54B8D54686F}"/>
              </a:ext>
            </a:extLst>
          </p:cNvPr>
          <p:cNvSpPr/>
          <p:nvPr/>
        </p:nvSpPr>
        <p:spPr>
          <a:xfrm>
            <a:off x="7906068" y="3797300"/>
            <a:ext cx="1168400" cy="9296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A6A5-9EA6-4995-9C56-49F1D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合并树：小明是小凌的爸爸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B70D5-6D95-46D6-A90D-44DBF7FF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87A02-6986-434E-810E-7FB15CFDEDF0}"/>
              </a:ext>
            </a:extLst>
          </p:cNvPr>
          <p:cNvSpPr/>
          <p:nvPr/>
        </p:nvSpPr>
        <p:spPr>
          <a:xfrm>
            <a:off x="3606800" y="2499360"/>
            <a:ext cx="711200" cy="680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6F3A395-2B5E-41CF-8126-9B02040D13B2}"/>
              </a:ext>
            </a:extLst>
          </p:cNvPr>
          <p:cNvCxnSpPr>
            <a:stCxn id="4" idx="3"/>
          </p:cNvCxnSpPr>
          <p:nvPr/>
        </p:nvCxnSpPr>
        <p:spPr>
          <a:xfrm flipH="1">
            <a:off x="3505200" y="3080391"/>
            <a:ext cx="205753" cy="52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3ADB922-0412-4FC9-A29F-CAE0020A6B04}"/>
              </a:ext>
            </a:extLst>
          </p:cNvPr>
          <p:cNvSpPr/>
          <p:nvPr/>
        </p:nvSpPr>
        <p:spPr>
          <a:xfrm>
            <a:off x="3149600" y="3606800"/>
            <a:ext cx="1005840" cy="5486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</a:t>
            </a:r>
            <a:r>
              <a:rPr lang="zh-CN" altLang="en-US" b="1" dirty="0"/>
              <a:t>者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D006C5-52B8-47F5-99AB-7A41555D2C04}"/>
              </a:ext>
            </a:extLst>
          </p:cNvPr>
          <p:cNvCxnSpPr/>
          <p:nvPr/>
        </p:nvCxnSpPr>
        <p:spPr>
          <a:xfrm flipH="1">
            <a:off x="3149600" y="4155439"/>
            <a:ext cx="355600" cy="79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2D2AA19-A121-4838-A4C9-D16CF853BF48}"/>
              </a:ext>
            </a:extLst>
          </p:cNvPr>
          <p:cNvSpPr/>
          <p:nvPr/>
        </p:nvSpPr>
        <p:spPr>
          <a:xfrm>
            <a:off x="2763520" y="4917440"/>
            <a:ext cx="812800" cy="7111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小陈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24C74C70-DF57-4D2E-B8AE-34CC83BF49AD}"/>
              </a:ext>
            </a:extLst>
          </p:cNvPr>
          <p:cNvSpPr/>
          <p:nvPr/>
        </p:nvSpPr>
        <p:spPr>
          <a:xfrm>
            <a:off x="6004560" y="2480951"/>
            <a:ext cx="965981" cy="680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A386EC-8D60-42CC-AA06-1320CC33F4E7}"/>
              </a:ext>
            </a:extLst>
          </p:cNvPr>
          <p:cNvCxnSpPr/>
          <p:nvPr/>
        </p:nvCxnSpPr>
        <p:spPr>
          <a:xfrm>
            <a:off x="6004560" y="3180080"/>
            <a:ext cx="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D74618-D19B-4A6D-BFC7-4B7896226B0B}"/>
              </a:ext>
            </a:extLst>
          </p:cNvPr>
          <p:cNvCxnSpPr>
            <a:stCxn id="11" idx="3"/>
          </p:cNvCxnSpPr>
          <p:nvPr/>
        </p:nvCxnSpPr>
        <p:spPr>
          <a:xfrm flipH="1">
            <a:off x="5923280" y="3061982"/>
            <a:ext cx="222745" cy="69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B408B5B4-143D-495E-8ED8-A4F6D75143C0}"/>
              </a:ext>
            </a:extLst>
          </p:cNvPr>
          <p:cNvSpPr/>
          <p:nvPr/>
        </p:nvSpPr>
        <p:spPr>
          <a:xfrm>
            <a:off x="5420363" y="3691272"/>
            <a:ext cx="1005834" cy="7975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小凌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30FFB8D-DDA1-446C-B44E-0F95CE0CEE52}"/>
              </a:ext>
            </a:extLst>
          </p:cNvPr>
          <p:cNvCxnSpPr/>
          <p:nvPr/>
        </p:nvCxnSpPr>
        <p:spPr>
          <a:xfrm flipH="1">
            <a:off x="5420363" y="4488834"/>
            <a:ext cx="279397" cy="67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FC76D950-BE1C-4F7E-ADF0-F815E2FC1968}"/>
              </a:ext>
            </a:extLst>
          </p:cNvPr>
          <p:cNvSpPr/>
          <p:nvPr/>
        </p:nvSpPr>
        <p:spPr>
          <a:xfrm>
            <a:off x="5019040" y="5059050"/>
            <a:ext cx="741680" cy="7111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小丰</a:t>
            </a:r>
          </a:p>
        </p:txBody>
      </p:sp>
    </p:spTree>
    <p:extLst>
      <p:ext uri="{BB962C8B-B14F-4D97-AF65-F5344CB8AC3E}">
        <p14:creationId xmlns:p14="http://schemas.microsoft.com/office/powerpoint/2010/main" val="124431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80FD1-2066-46F5-B825-BE0B4A57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2FB0-0CBD-40A6-9D75-9F7D8A96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08F18BE3-BB38-46DC-B12B-85FB9FAB791F}"/>
              </a:ext>
            </a:extLst>
          </p:cNvPr>
          <p:cNvSpPr/>
          <p:nvPr/>
        </p:nvSpPr>
        <p:spPr>
          <a:xfrm>
            <a:off x="5801360" y="2362200"/>
            <a:ext cx="1300480" cy="7518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AA7D97-A63D-4844-BD43-C08AD735B6E8}"/>
              </a:ext>
            </a:extLst>
          </p:cNvPr>
          <p:cNvCxnSpPr/>
          <p:nvPr/>
        </p:nvCxnSpPr>
        <p:spPr>
          <a:xfrm flipH="1">
            <a:off x="5669280" y="2966720"/>
            <a:ext cx="345440" cy="3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9BCC50C-0F28-4B35-BBD0-EC12A948E59A}"/>
              </a:ext>
            </a:extLst>
          </p:cNvPr>
          <p:cNvSpPr/>
          <p:nvPr/>
        </p:nvSpPr>
        <p:spPr>
          <a:xfrm>
            <a:off x="5069840" y="3327400"/>
            <a:ext cx="1005840" cy="5791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</a:t>
            </a:r>
            <a:r>
              <a:rPr lang="zh-CN" altLang="en-US" b="1" dirty="0"/>
              <a:t>者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301580-E5E0-4A79-9077-C24DF28ACCCF}"/>
              </a:ext>
            </a:extLst>
          </p:cNvPr>
          <p:cNvCxnSpPr/>
          <p:nvPr/>
        </p:nvCxnSpPr>
        <p:spPr>
          <a:xfrm>
            <a:off x="5212080" y="390651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796495-37C0-4D03-ADD7-84EF5CB76DA3}"/>
              </a:ext>
            </a:extLst>
          </p:cNvPr>
          <p:cNvCxnSpPr>
            <a:stCxn id="8" idx="3"/>
          </p:cNvCxnSpPr>
          <p:nvPr/>
        </p:nvCxnSpPr>
        <p:spPr>
          <a:xfrm flipH="1">
            <a:off x="4866640" y="3821709"/>
            <a:ext cx="350502" cy="47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B0418A-38E4-4B98-8FF4-168AB3346E1F}"/>
              </a:ext>
            </a:extLst>
          </p:cNvPr>
          <p:cNvSpPr/>
          <p:nvPr/>
        </p:nvSpPr>
        <p:spPr>
          <a:xfrm>
            <a:off x="4323062" y="4268749"/>
            <a:ext cx="894080" cy="7823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34768B-E0FF-4C32-8AEA-C8300D3387F0}"/>
              </a:ext>
            </a:extLst>
          </p:cNvPr>
          <p:cNvCxnSpPr>
            <a:stCxn id="4" idx="5"/>
          </p:cNvCxnSpPr>
          <p:nvPr/>
        </p:nvCxnSpPr>
        <p:spPr>
          <a:xfrm>
            <a:off x="6911389" y="3003936"/>
            <a:ext cx="485091" cy="42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61AC990-FC27-4B56-A914-1D8E9CE79B2B}"/>
              </a:ext>
            </a:extLst>
          </p:cNvPr>
          <p:cNvSpPr/>
          <p:nvPr/>
        </p:nvSpPr>
        <p:spPr>
          <a:xfrm>
            <a:off x="7136203" y="3337560"/>
            <a:ext cx="1005840" cy="7162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未知者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9DFB5F-40C0-4C13-A3D4-E2DF93022C5E}"/>
              </a:ext>
            </a:extLst>
          </p:cNvPr>
          <p:cNvCxnSpPr/>
          <p:nvPr/>
        </p:nvCxnSpPr>
        <p:spPr>
          <a:xfrm flipH="1">
            <a:off x="7153934" y="4053840"/>
            <a:ext cx="242546" cy="4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C0DBED-8969-421D-B960-5F18551F4D55}"/>
              </a:ext>
            </a:extLst>
          </p:cNvPr>
          <p:cNvSpPr/>
          <p:nvPr/>
        </p:nvSpPr>
        <p:spPr>
          <a:xfrm>
            <a:off x="6654800" y="4421191"/>
            <a:ext cx="894080" cy="7518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8A3E7C-D9B0-4C5A-A290-B1B2F6F96B54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654801" y="5062927"/>
            <a:ext cx="130934" cy="4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1727E36-CB4F-4227-96F2-29190E793225}"/>
              </a:ext>
            </a:extLst>
          </p:cNvPr>
          <p:cNvSpPr/>
          <p:nvPr/>
        </p:nvSpPr>
        <p:spPr>
          <a:xfrm>
            <a:off x="6238240" y="5401631"/>
            <a:ext cx="863600" cy="5927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小丰</a:t>
            </a:r>
          </a:p>
        </p:txBody>
      </p:sp>
    </p:spTree>
    <p:extLst>
      <p:ext uri="{BB962C8B-B14F-4D97-AF65-F5344CB8AC3E}">
        <p14:creationId xmlns:p14="http://schemas.microsoft.com/office/powerpoint/2010/main" val="74419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46DA3-EE89-4198-BF9F-667F6007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53C04-D4B7-4020-963E-F3FE3A77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79279CB-78D5-493A-90C3-F85ADC66A354}"/>
              </a:ext>
            </a:extLst>
          </p:cNvPr>
          <p:cNvSpPr/>
          <p:nvPr/>
        </p:nvSpPr>
        <p:spPr>
          <a:xfrm>
            <a:off x="5933440" y="2296160"/>
            <a:ext cx="1127760" cy="772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F28AAE9-7DA3-45C9-A709-1E3EB48EB280}"/>
              </a:ext>
            </a:extLst>
          </p:cNvPr>
          <p:cNvCxnSpPr>
            <a:stCxn id="4" idx="3"/>
          </p:cNvCxnSpPr>
          <p:nvPr/>
        </p:nvCxnSpPr>
        <p:spPr>
          <a:xfrm flipH="1">
            <a:off x="5852160" y="2955240"/>
            <a:ext cx="246437" cy="45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78AA36C-94B8-45B8-B9AD-4D551A78B13E}"/>
              </a:ext>
            </a:extLst>
          </p:cNvPr>
          <p:cNvSpPr/>
          <p:nvPr/>
        </p:nvSpPr>
        <p:spPr>
          <a:xfrm>
            <a:off x="5354320" y="3296920"/>
            <a:ext cx="883920" cy="772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未知者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07604B6-1D39-418B-A7B6-32AE7E20D60D}"/>
              </a:ext>
            </a:extLst>
          </p:cNvPr>
          <p:cNvCxnSpPr>
            <a:stCxn id="7" idx="3"/>
          </p:cNvCxnSpPr>
          <p:nvPr/>
        </p:nvCxnSpPr>
        <p:spPr>
          <a:xfrm flipH="1">
            <a:off x="5242560" y="3956000"/>
            <a:ext cx="241207" cy="4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8168F71C-8BA6-4993-BCF0-0B09F18ADB8F}"/>
              </a:ext>
            </a:extLst>
          </p:cNvPr>
          <p:cNvSpPr/>
          <p:nvPr/>
        </p:nvSpPr>
        <p:spPr>
          <a:xfrm>
            <a:off x="4551680" y="4426000"/>
            <a:ext cx="1066800" cy="853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小陈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84CBB1-28D1-4E98-BA3B-6E298E065599}"/>
              </a:ext>
            </a:extLst>
          </p:cNvPr>
          <p:cNvCxnSpPr/>
          <p:nvPr/>
        </p:nvCxnSpPr>
        <p:spPr>
          <a:xfrm>
            <a:off x="6238240" y="3850640"/>
            <a:ext cx="528320" cy="3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109FFCE-B38F-461B-A21D-32B968E9B231}"/>
              </a:ext>
            </a:extLst>
          </p:cNvPr>
          <p:cNvSpPr/>
          <p:nvPr/>
        </p:nvSpPr>
        <p:spPr>
          <a:xfrm>
            <a:off x="6548120" y="4083000"/>
            <a:ext cx="794068" cy="673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10F211-843B-4018-B7F0-A88F05743564}"/>
              </a:ext>
            </a:extLst>
          </p:cNvPr>
          <p:cNvCxnSpPr/>
          <p:nvPr/>
        </p:nvCxnSpPr>
        <p:spPr>
          <a:xfrm flipH="1">
            <a:off x="6497320" y="4756760"/>
            <a:ext cx="187960" cy="37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6B30F065-292B-4FCA-8349-AE597E2F91B0}"/>
              </a:ext>
            </a:extLst>
          </p:cNvPr>
          <p:cNvSpPr/>
          <p:nvPr/>
        </p:nvSpPr>
        <p:spPr>
          <a:xfrm>
            <a:off x="6106160" y="5010760"/>
            <a:ext cx="660400" cy="673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小丰</a:t>
            </a:r>
          </a:p>
        </p:txBody>
      </p:sp>
    </p:spTree>
    <p:extLst>
      <p:ext uri="{BB962C8B-B14F-4D97-AF65-F5344CB8AC3E}">
        <p14:creationId xmlns:p14="http://schemas.microsoft.com/office/powerpoint/2010/main" val="235453122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276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        简单的人物关系解析</vt:lpstr>
      <vt:lpstr>对句子的处理</vt:lpstr>
      <vt:lpstr>分类：</vt:lpstr>
      <vt:lpstr>数据结构：二叉树</vt:lpstr>
      <vt:lpstr>对第三句型已经隔代处理</vt:lpstr>
      <vt:lpstr>PowerPoint 演示文稿</vt:lpstr>
      <vt:lpstr>合并树：小明是小凌的爸爸</vt:lpstr>
      <vt:lpstr>PowerPoint 演示文稿</vt:lpstr>
      <vt:lpstr>PowerPoint 演示文稿</vt:lpstr>
      <vt:lpstr>PowerPoint 演示文稿</vt:lpstr>
      <vt:lpstr>兄弟链表</vt:lpstr>
      <vt:lpstr>查询：</vt:lpstr>
      <vt:lpstr>               谢谢聆听                              --感谢QG训练营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简单的人物关系解析</dc:title>
  <dc:creator>chen Lfeng</dc:creator>
  <cp:lastModifiedBy>chen Lfeng</cp:lastModifiedBy>
  <cp:revision>6</cp:revision>
  <dcterms:created xsi:type="dcterms:W3CDTF">2018-05-25T16:35:07Z</dcterms:created>
  <dcterms:modified xsi:type="dcterms:W3CDTF">2018-05-25T17:17:07Z</dcterms:modified>
</cp:coreProperties>
</file>