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75" r:id="rId2"/>
    <p:sldId id="600" r:id="rId3"/>
    <p:sldId id="633" r:id="rId4"/>
    <p:sldId id="635" r:id="rId5"/>
    <p:sldId id="636" r:id="rId6"/>
    <p:sldId id="629" r:id="rId7"/>
    <p:sldId id="634" r:id="rId8"/>
  </p:sldIdLst>
  <p:sldSz cx="9144000" cy="6858000" type="screen4x3"/>
  <p:notesSz cx="6805613" cy="9944100"/>
  <p:defaultTextStyle>
    <a:defPPr>
      <a:defRPr lang="de-AT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usberger Stefan" initials="H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FFFF"/>
    <a:srgbClr val="FF9900"/>
    <a:srgbClr val="E9EDF4"/>
    <a:srgbClr val="F8F8F8"/>
    <a:srgbClr val="FF6600"/>
    <a:srgbClr val="0066FF"/>
    <a:srgbClr val="FF00FF"/>
    <a:srgbClr val="FF575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289" autoAdjust="0"/>
  </p:normalViewPr>
  <p:slideViewPr>
    <p:cSldViewPr>
      <p:cViewPr varScale="1">
        <p:scale>
          <a:sx n="123" d="100"/>
          <a:sy n="123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90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05DC883-6C08-43D1-9D4B-869193C2D5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91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802" y="4722946"/>
            <a:ext cx="5446010" cy="44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8335CF79-0E4B-49EE-B3D5-651E591A0B8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0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0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9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2575" y="714375"/>
            <a:ext cx="2054225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5" y="714375"/>
            <a:ext cx="6011862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8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68315" y="714375"/>
            <a:ext cx="8218487" cy="54117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22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5" y="1582738"/>
            <a:ext cx="8218487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3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582738"/>
            <a:ext cx="403225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5" y="1582738"/>
            <a:ext cx="4033837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6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8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8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2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046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4482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0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714375"/>
            <a:ext cx="82184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582738"/>
            <a:ext cx="82184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Erste Ebene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Text Box 24"/>
          <p:cNvSpPr txBox="1">
            <a:spLocks noChangeArrowheads="1"/>
          </p:cNvSpPr>
          <p:nvPr userDrawn="1"/>
        </p:nvSpPr>
        <p:spPr bwMode="auto">
          <a:xfrm>
            <a:off x="7996238" y="6599242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754889F-290A-4ED1-8905-D84A8ECF4D9C}" type="slidenum">
              <a:rPr lang="de-AT" sz="1000" smtClean="0">
                <a:solidFill>
                  <a:srgbClr val="7D7D7D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AT" sz="1000" smtClean="0">
              <a:solidFill>
                <a:srgbClr val="7D7D7D"/>
              </a:solidFill>
              <a:latin typeface="Verdana" pitchFamily="34" charset="0"/>
            </a:endParaRPr>
          </a:p>
        </p:txBody>
      </p:sp>
      <p:sp>
        <p:nvSpPr>
          <p:cNvPr id="1031" name="Rectangle 25"/>
          <p:cNvSpPr>
            <a:spLocks noChangeArrowheads="1"/>
          </p:cNvSpPr>
          <p:nvPr userDrawn="1"/>
        </p:nvSpPr>
        <p:spPr bwMode="auto">
          <a:xfrm>
            <a:off x="0" y="6373813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/>
          <a:p>
            <a:pPr algn="l">
              <a:spcBef>
                <a:spcPct val="0"/>
              </a:spcBef>
            </a:pPr>
            <a:endParaRPr lang="en-GB" sz="1200">
              <a:latin typeface="Verdana" pitchFamily="34" charset="0"/>
            </a:endParaRPr>
          </a:p>
        </p:txBody>
      </p:sp>
      <p:pic>
        <p:nvPicPr>
          <p:cNvPr id="1032" name="Picture 26" descr="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2" y="152075"/>
            <a:ext cx="504056" cy="1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7" descr="IVT_Logo_klein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8640"/>
            <a:ext cx="310830" cy="14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29"/>
          <p:cNvSpPr>
            <a:spLocks noChangeAspect="1" noChangeArrowheads="1"/>
          </p:cNvSpPr>
          <p:nvPr userDrawn="1"/>
        </p:nvSpPr>
        <p:spPr bwMode="auto">
          <a:xfrm>
            <a:off x="0" y="6373813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en-GB" sz="2000"/>
          </a:p>
        </p:txBody>
      </p:sp>
      <p:sp>
        <p:nvSpPr>
          <p:cNvPr id="13" name="Text Box 30"/>
          <p:cNvSpPr txBox="1">
            <a:spLocks noChangeArrowheads="1"/>
          </p:cNvSpPr>
          <p:nvPr userDrawn="1"/>
        </p:nvSpPr>
        <p:spPr bwMode="auto">
          <a:xfrm>
            <a:off x="215900" y="6381328"/>
            <a:ext cx="188292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b="0" dirty="0" smtClean="0">
                <a:latin typeface="Verdana" pitchFamily="34" charset="0"/>
              </a:rPr>
              <a:t>VECTO </a:t>
            </a:r>
            <a:r>
              <a:rPr lang="en-US" sz="1100" b="0" baseline="0" dirty="0" smtClean="0">
                <a:latin typeface="Verdana" pitchFamily="34" charset="0"/>
              </a:rPr>
              <a:t>Release Notes</a:t>
            </a:r>
            <a:endParaRPr lang="en-GB" sz="1100" b="0" dirty="0" smtClean="0">
              <a:latin typeface="Verdana" pitchFamily="34" charset="0"/>
            </a:endParaRPr>
          </a:p>
        </p:txBody>
      </p:sp>
      <p:pic>
        <p:nvPicPr>
          <p:cNvPr id="2" name="Picture 2" descr="I:\raphaelluz\VECTO\source\VECTO\User Manual\pics\JRC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1367520" cy="2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:\raphaelluz\VECTO\source\VECTO\User Manual\pics\VECTO-small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588"/>
            <a:ext cx="978351" cy="3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2.1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21.04.2015</a:t>
            </a:r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2.1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37087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smtClean="0"/>
              <a:t>options: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Limit engine rpm in torque converter operation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Shift up (C-to-L, L-to-L) </a:t>
            </a:r>
            <a:r>
              <a:rPr lang="en-GB" sz="1400" b="0" dirty="0"/>
              <a:t>if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and next-gear-rpm &gt; threshold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rpm limit [1/min] and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[m/s²] parameters are currently user-defined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C-to-C up-shift condition based on N80h engine speed (instead of N95h)</a:t>
            </a:r>
            <a:endParaRPr lang="en-GB" sz="1400" b="0" dirty="0" smtClean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dirty="0" smtClean="0"/>
              <a:t> input (</a:t>
            </a:r>
            <a:r>
              <a:rPr lang="en-GB" dirty="0" err="1" smtClean="0"/>
              <a:t>SiCo</a:t>
            </a:r>
            <a:r>
              <a:rPr lang="en-GB" dirty="0" smtClean="0"/>
              <a:t> test mode)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err="1" smtClean="0"/>
              <a:t>P</a:t>
            </a:r>
            <a:r>
              <a:rPr lang="en-GB" sz="1400" b="0" baseline="-25000" dirty="0" err="1" smtClean="0"/>
              <a:t>wheel</a:t>
            </a:r>
            <a:r>
              <a:rPr lang="en-GB" sz="1400" b="0" dirty="0" smtClean="0"/>
              <a:t> as cycle input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Overwrites power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VECTO only calculates power train losses, engine torque/rpm and fuel consumption</a:t>
            </a:r>
          </a:p>
        </p:txBody>
      </p:sp>
    </p:spTree>
    <p:extLst>
      <p:ext uri="{BB962C8B-B14F-4D97-AF65-F5344CB8AC3E}">
        <p14:creationId xmlns:p14="http://schemas.microsoft.com/office/powerpoint/2010/main" val="18188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7785"/>
            <a:ext cx="6696744" cy="413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821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"Test" tab in main form includes new parameters.</a:t>
            </a:r>
            <a:endParaRPr lang="en-GB" sz="1400" b="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2542035" y="2186142"/>
            <a:ext cx="400050" cy="2277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5400000">
            <a:off x="3081416" y="2110194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1419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51522" y="1456615"/>
            <a:ext cx="849694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err="1" smtClean="0"/>
              <a:t>paramters</a:t>
            </a:r>
            <a:r>
              <a:rPr lang="en-GB" dirty="0" smtClean="0"/>
              <a:t>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TClimitOn</a:t>
            </a:r>
            <a:r>
              <a:rPr lang="en-GB" sz="1400" dirty="0" smtClean="0"/>
              <a:t> (True / False)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Enables engine rpm limit in TC operation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</a:t>
            </a:r>
            <a:r>
              <a:rPr lang="en-GB" sz="1400" dirty="0" smtClean="0"/>
              <a:t> [1/min]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engine rpm </a:t>
            </a:r>
            <a:r>
              <a:rPr lang="en-GB" sz="1400" b="0" dirty="0" smtClean="0"/>
              <a:t>limit</a:t>
            </a:r>
            <a:r>
              <a:rPr lang="en-GB" sz="1200" b="0" dirty="0" smtClean="0"/>
              <a:t> (if </a:t>
            </a:r>
            <a:r>
              <a:rPr lang="en-GB" sz="1200" b="0" dirty="0" err="1"/>
              <a:t>TClimitOn</a:t>
            </a:r>
            <a:r>
              <a:rPr lang="en-GB" sz="1200" b="0" dirty="0"/>
              <a:t> </a:t>
            </a:r>
            <a:r>
              <a:rPr lang="en-GB" sz="1200" b="0" dirty="0" smtClean="0"/>
              <a:t>= True)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TCshiftMode</a:t>
            </a:r>
            <a:r>
              <a:rPr lang="en-GB" sz="1400" dirty="0" smtClean="0"/>
              <a:t> (0/1)</a:t>
            </a:r>
            <a:endParaRPr lang="en-GB" sz="1400" dirty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smtClean="0"/>
              <a:t>Mode 0: </a:t>
            </a:r>
            <a:r>
              <a:rPr lang="en-GB" sz="1400" dirty="0" err="1" smtClean="0"/>
              <a:t>acc_target</a:t>
            </a:r>
            <a:r>
              <a:rPr lang="en-GB" sz="1400" b="0" dirty="0" smtClean="0"/>
              <a:t> - Shift up if power demand with </a:t>
            </a:r>
            <a:r>
              <a:rPr lang="en-GB" sz="1400" b="0" u="sng" dirty="0" smtClean="0"/>
              <a:t>target</a:t>
            </a:r>
            <a:r>
              <a:rPr lang="en-GB" sz="1400" b="0" dirty="0" smtClean="0"/>
              <a:t> acc. &lt; power-max </a:t>
            </a:r>
            <a:r>
              <a:rPr lang="en-GB" sz="1200" b="0" dirty="0" smtClean="0"/>
              <a:t>(pre-V2.1 default)</a:t>
            </a:r>
            <a:endParaRPr lang="en-GB" sz="1400" b="0" dirty="0" smtClean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/>
              <a:t>Mode </a:t>
            </a:r>
            <a:r>
              <a:rPr lang="en-GB" sz="1400" dirty="0" smtClean="0"/>
              <a:t>1: </a:t>
            </a:r>
            <a:r>
              <a:rPr lang="en-GB" sz="1400" dirty="0" err="1" smtClean="0"/>
              <a:t>acc_min</a:t>
            </a:r>
            <a:r>
              <a:rPr lang="en-GB" sz="1400" b="0" dirty="0" smtClean="0"/>
              <a:t> </a:t>
            </a:r>
            <a:r>
              <a:rPr lang="en-GB" sz="1400" b="0" dirty="0"/>
              <a:t>- Shift up if power demand with </a:t>
            </a:r>
            <a:r>
              <a:rPr lang="en-GB" sz="1400" b="0" u="sng" dirty="0" smtClean="0"/>
              <a:t>min.</a:t>
            </a:r>
            <a:r>
              <a:rPr lang="en-GB" sz="1400" b="0" dirty="0" smtClean="0"/>
              <a:t> acc</a:t>
            </a:r>
            <a:r>
              <a:rPr lang="en-GB" sz="1400" b="0" dirty="0"/>
              <a:t>. </a:t>
            </a:r>
            <a:r>
              <a:rPr lang="en-GB" sz="1400" b="0" dirty="0" smtClean="0"/>
              <a:t>&lt; </a:t>
            </a:r>
            <a:r>
              <a:rPr lang="en-GB" sz="1400" b="0" dirty="0"/>
              <a:t>power-max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TCaccMin</a:t>
            </a:r>
            <a:r>
              <a:rPr lang="en-GB" sz="1400" dirty="0" smtClean="0"/>
              <a:t> [m/s²]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Minimum acceleration for </a:t>
            </a:r>
            <a:r>
              <a:rPr lang="en-GB" sz="1400" b="0" dirty="0" err="1" smtClean="0"/>
              <a:t>ShiftMode</a:t>
            </a:r>
            <a:r>
              <a:rPr lang="en-GB" sz="1400" b="0" dirty="0" smtClean="0"/>
              <a:t> 1 and </a:t>
            </a:r>
            <a:r>
              <a:rPr lang="en-GB" sz="1400" b="0" dirty="0" err="1" smtClean="0"/>
              <a:t>TClimit</a:t>
            </a:r>
            <a:endParaRPr lang="en-GB" sz="1400" b="0" dirty="0" smtClean="0"/>
          </a:p>
        </p:txBody>
      </p:sp>
      <p:sp>
        <p:nvSpPr>
          <p:cNvPr id="9" name="Rechteck 8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9502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  <p:sp>
        <p:nvSpPr>
          <p:cNvPr id="8" name="Textfeld 7"/>
          <p:cNvSpPr txBox="1"/>
          <p:nvPr/>
        </p:nvSpPr>
        <p:spPr>
          <a:xfrm>
            <a:off x="251522" y="1196752"/>
            <a:ext cx="8496944" cy="862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Change parameters in Test tab by double-click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Parameters are saved on application level (..\</a:t>
            </a:r>
            <a:r>
              <a:rPr lang="en-GB" dirty="0" err="1" smtClean="0"/>
              <a:t>config</a:t>
            </a:r>
            <a:r>
              <a:rPr lang="en-GB" dirty="0" smtClean="0"/>
              <a:t>\DEVconfig.txt)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33032"/>
            <a:ext cx="5970811" cy="36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</p:spTree>
    <p:extLst>
      <p:ext uri="{BB962C8B-B14F-4D97-AF65-F5344CB8AC3E}">
        <p14:creationId xmlns:p14="http://schemas.microsoft.com/office/powerpoint/2010/main" val="1167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b="0" dirty="0" smtClean="0"/>
              <a:t> can be defined in driving cycle to overwrite power calculation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Requires </a:t>
            </a:r>
            <a:r>
              <a:rPr lang="en-GB" sz="1400" dirty="0" smtClean="0"/>
              <a:t>Gear</a:t>
            </a:r>
            <a:r>
              <a:rPr lang="en-GB" sz="1400" b="0" dirty="0" smtClean="0"/>
              <a:t> and </a:t>
            </a:r>
            <a:r>
              <a:rPr lang="en-GB" sz="1400" dirty="0" smtClean="0"/>
              <a:t>Engine Speed</a:t>
            </a:r>
            <a:r>
              <a:rPr lang="en-GB" sz="1400" b="0" dirty="0" smtClean="0"/>
              <a:t> input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Cycle identifier: &lt;</a:t>
            </a:r>
            <a:r>
              <a:rPr lang="en-GB" sz="1400" b="0" dirty="0" err="1" smtClean="0"/>
              <a:t>Pwheel</a:t>
            </a:r>
            <a:r>
              <a:rPr lang="en-GB" sz="1400" b="0" dirty="0" smtClean="0"/>
              <a:t>&gt;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Only time-based cycles are supported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Distance Correction must be disabled (Options tab in main form)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14" y="3861048"/>
            <a:ext cx="389057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55776" y="3522494"/>
            <a:ext cx="2165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b="0" dirty="0" smtClean="0"/>
              <a:t>Example driving cycle</a:t>
            </a:r>
          </a:p>
        </p:txBody>
      </p:sp>
    </p:spTree>
    <p:extLst>
      <p:ext uri="{BB962C8B-B14F-4D97-AF65-F5344CB8AC3E}">
        <p14:creationId xmlns:p14="http://schemas.microsoft.com/office/powerpoint/2010/main" val="3338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8669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V2.1</a:t>
            </a:r>
            <a:endParaRPr lang="en-GB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4" y="1414512"/>
            <a:ext cx="8784976" cy="36779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Limit </a:t>
            </a:r>
            <a:r>
              <a:rPr lang="en-GB" sz="1200" b="0" dirty="0"/>
              <a:t>engine rpm in torque converter operation acc. &gt; </a:t>
            </a:r>
            <a:r>
              <a:rPr lang="en-GB" sz="1200" b="0" dirty="0" err="1"/>
              <a:t>acc_min</a:t>
            </a:r>
            <a:endParaRPr lang="en-GB" sz="1200" b="0" dirty="0"/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Shift </a:t>
            </a:r>
            <a:r>
              <a:rPr lang="en-GB" sz="1200" b="0" dirty="0"/>
              <a:t>up (C-to-L, L-to-L) if acc. &gt; </a:t>
            </a:r>
            <a:r>
              <a:rPr lang="en-GB" sz="1200" b="0" dirty="0" err="1"/>
              <a:t>acc_min</a:t>
            </a:r>
            <a:r>
              <a:rPr lang="en-GB" sz="1200" b="0" dirty="0"/>
              <a:t> and next-gear-rpm &gt; threshold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C-to-C </a:t>
            </a:r>
            <a:r>
              <a:rPr lang="en-GB" sz="1200" b="0" dirty="0"/>
              <a:t>up-shift condition based on N80h engine speed (instead of N95h)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Pwheel</a:t>
            </a:r>
            <a:r>
              <a:rPr lang="en-GB" sz="1200" b="0" dirty="0" smtClean="0"/>
              <a:t>-Input </a:t>
            </a:r>
            <a:r>
              <a:rPr lang="en-GB" sz="1200" b="0" dirty="0"/>
              <a:t>(</a:t>
            </a:r>
            <a:r>
              <a:rPr lang="en-GB" sz="1200" b="0" dirty="0" err="1"/>
              <a:t>SiCo</a:t>
            </a:r>
            <a:r>
              <a:rPr lang="en-GB" sz="1200" b="0" dirty="0"/>
              <a:t> Mode)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FC </a:t>
            </a:r>
            <a:r>
              <a:rPr lang="en-GB" sz="1200" b="0" dirty="0"/>
              <a:t>[g/h] </a:t>
            </a:r>
            <a:r>
              <a:rPr lang="en-GB" sz="1200" b="0" dirty="0" smtClean="0"/>
              <a:t>is always </a:t>
            </a:r>
            <a:r>
              <a:rPr lang="en-GB" sz="1200" b="0" dirty="0"/>
              <a:t>saved in </a:t>
            </a:r>
            <a:r>
              <a:rPr lang="en-GB" sz="1200" b="0" dirty="0" smtClean="0"/>
              <a:t>output (in addition to [g/km]), </a:t>
            </a:r>
            <a:r>
              <a:rPr lang="en-GB" sz="1200" b="0" dirty="0"/>
              <a:t>not only in Engine Only mode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GUI</a:t>
            </a:r>
            <a:r>
              <a:rPr lang="en-GB" sz="1200" b="0" dirty="0"/>
              <a:t>: Corrected air density unit in GUI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Format error in .</a:t>
            </a:r>
            <a:r>
              <a:rPr lang="en-GB" sz="1200" b="0" dirty="0" err="1"/>
              <a:t>vmod</a:t>
            </a:r>
            <a:r>
              <a:rPr lang="en-GB" sz="1200" b="0" dirty="0"/>
              <a:t> </a:t>
            </a:r>
            <a:r>
              <a:rPr lang="en-GB" sz="1200" b="0" dirty="0" smtClean="0"/>
              <a:t>header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endParaRPr lang="en-GB" sz="1200" b="0" dirty="0"/>
          </a:p>
          <a:p>
            <a:pPr algn="l">
              <a:spcBef>
                <a:spcPts val="6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2.0.4-beta4_Test (Test Release)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Transmission </a:t>
            </a:r>
            <a:r>
              <a:rPr lang="en-GB" sz="1200" b="0" dirty="0"/>
              <a:t>loss extrapolation Errors are now Warnings in Engineering Mode.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Error in TC Iteration caused crash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Minimizing Graph window caused crash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Fixed </a:t>
            </a:r>
            <a:r>
              <a:rPr lang="en-GB" sz="1200" b="0" dirty="0"/>
              <a:t>error in cycle conversion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Errors </a:t>
            </a:r>
            <a:r>
              <a:rPr lang="en-GB" sz="1200" b="0" dirty="0"/>
              <a:t>if full load curve is too "short"</a:t>
            </a:r>
            <a:endParaRPr lang="en-GB" sz="1200" b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107504" y="5877272"/>
            <a:ext cx="89289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i="1" dirty="0"/>
              <a:t>Changelog </a:t>
            </a:r>
            <a:r>
              <a:rPr lang="en-GB" sz="1400" b="0" i="1" dirty="0" smtClean="0"/>
              <a:t>since version 2.0.4-beta3. For full changelog see VECTO Main Form &gt; Help &gt; User Manual</a:t>
            </a:r>
          </a:p>
          <a:p>
            <a:pPr algn="l">
              <a:spcBef>
                <a:spcPts val="0"/>
              </a:spcBef>
            </a:pPr>
            <a:r>
              <a:rPr lang="en-GB" sz="1400" b="0" i="1" dirty="0" smtClean="0"/>
              <a:t>or </a:t>
            </a:r>
            <a:r>
              <a:rPr lang="en-GB" sz="1400" b="0" i="1" dirty="0" smtClean="0">
                <a:hlinkClick r:id="rId2"/>
              </a:rPr>
              <a:t>CITnet</a:t>
            </a:r>
            <a:r>
              <a:rPr lang="en-GB" sz="14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b="0"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 algn="l">
          <a:spcBef>
            <a:spcPts val="0"/>
          </a:spcBef>
          <a:defRPr sz="1800" b="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Office PowerPoint</Application>
  <PresentationFormat>Bildschirmpräsentation (4:3)</PresentationFormat>
  <Paragraphs>64</Paragraphs>
  <Slides>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V2.1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martinrexeis</dc:creator>
  <cp:lastModifiedBy>Luz Raphael</cp:lastModifiedBy>
  <cp:revision>1047</cp:revision>
  <cp:lastPrinted>2013-01-22T12:03:30Z</cp:lastPrinted>
  <dcterms:created xsi:type="dcterms:W3CDTF">2010-01-07T15:28:02Z</dcterms:created>
  <dcterms:modified xsi:type="dcterms:W3CDTF">2015-04-20T14:29:27Z</dcterms:modified>
</cp:coreProperties>
</file>