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66" r:id="rId3"/>
    <p:sldId id="268" r:id="rId4"/>
    <p:sldId id="269" r:id="rId5"/>
    <p:sldId id="270" r:id="rId6"/>
    <p:sldId id="271" r:id="rId7"/>
    <p:sldId id="272" r:id="rId8"/>
    <p:sldId id="279" r:id="rId9"/>
    <p:sldId id="263" r:id="rId10"/>
    <p:sldId id="264" r:id="rId11"/>
    <p:sldId id="273" r:id="rId12"/>
    <p:sldId id="274" r:id="rId13"/>
    <p:sldId id="275" r:id="rId14"/>
    <p:sldId id="276" r:id="rId15"/>
    <p:sldId id="277" r:id="rId16"/>
    <p:sldId id="278" r:id="rId17"/>
    <p:sldId id="281" r:id="rId18"/>
    <p:sldId id="282" r:id="rId19"/>
    <p:sldId id="284" r:id="rId20"/>
    <p:sldId id="283" r:id="rId21"/>
    <p:sldId id="285" r:id="rId22"/>
    <p:sldId id="287" r:id="rId23"/>
    <p:sldId id="286" r:id="rId24"/>
    <p:sldId id="288" r:id="rId25"/>
    <p:sldId id="290" r:id="rId26"/>
    <p:sldId id="291" r:id="rId27"/>
    <p:sldId id="292" r:id="rId28"/>
    <p:sldId id="293" r:id="rId29"/>
    <p:sldId id="29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6F2"/>
    <a:srgbClr val="FFFFFF"/>
    <a:srgbClr val="247317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22" autoAdjust="0"/>
  </p:normalViewPr>
  <p:slideViewPr>
    <p:cSldViewPr>
      <p:cViewPr>
        <p:scale>
          <a:sx n="150" d="100"/>
          <a:sy n="150" d="100"/>
        </p:scale>
        <p:origin x="-420" y="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02/05/2013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45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02/05/2013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41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02/05/2013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28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02/05/2013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84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02/05/2013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57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02/05/2013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72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02/05/2013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31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02/05/2013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17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02/05/2013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88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02/05/2013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26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02/05/2013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77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2203D-8DA4-4655-BF9E-AA17BDE25312}" type="datetimeFigureOut">
              <a:rPr lang="en-GB" smtClean="0"/>
              <a:t>02/05/2013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15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101891" y="1425302"/>
            <a:ext cx="55522" cy="55196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/>
          <p:cNvSpPr/>
          <p:nvPr/>
        </p:nvSpPr>
        <p:spPr>
          <a:xfrm>
            <a:off x="2339752" y="1425301"/>
            <a:ext cx="55522" cy="55522"/>
          </a:xfrm>
          <a:prstGeom prst="rect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545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4"/>
          <a:stretch/>
        </p:blipFill>
        <p:spPr bwMode="auto">
          <a:xfrm>
            <a:off x="2267745" y="1268760"/>
            <a:ext cx="3456379" cy="3167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hteck 2"/>
          <p:cNvSpPr/>
          <p:nvPr/>
        </p:nvSpPr>
        <p:spPr>
          <a:xfrm>
            <a:off x="2267746" y="1268760"/>
            <a:ext cx="3456378" cy="3167981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/>
          <p:cNvSpPr/>
          <p:nvPr/>
        </p:nvSpPr>
        <p:spPr>
          <a:xfrm>
            <a:off x="2360315" y="2088358"/>
            <a:ext cx="367010" cy="11271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146" y="2131219"/>
            <a:ext cx="207665" cy="1799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6114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752" y="2124906"/>
            <a:ext cx="3196379" cy="2738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hteck 2"/>
          <p:cNvSpPr/>
          <p:nvPr/>
        </p:nvSpPr>
        <p:spPr>
          <a:xfrm>
            <a:off x="3117752" y="2124658"/>
            <a:ext cx="3196380" cy="2738256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/>
          <p:cNvSpPr/>
          <p:nvPr/>
        </p:nvSpPr>
        <p:spPr>
          <a:xfrm>
            <a:off x="3319230" y="2328754"/>
            <a:ext cx="114808" cy="11810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433" y="2386465"/>
            <a:ext cx="207665" cy="1799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9594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752" y="2124906"/>
            <a:ext cx="3196379" cy="2743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hteck 4"/>
          <p:cNvSpPr/>
          <p:nvPr/>
        </p:nvSpPr>
        <p:spPr>
          <a:xfrm>
            <a:off x="3236232" y="3557588"/>
            <a:ext cx="2974067" cy="862013"/>
          </a:xfrm>
          <a:prstGeom prst="rect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/>
          <p:cNvSpPr/>
          <p:nvPr/>
        </p:nvSpPr>
        <p:spPr>
          <a:xfrm>
            <a:off x="5244866" y="4529187"/>
            <a:ext cx="440765" cy="119171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523" y="4579073"/>
            <a:ext cx="207665" cy="1799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7772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5" y="1268761"/>
            <a:ext cx="3456379" cy="3172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hteck 2"/>
          <p:cNvSpPr/>
          <p:nvPr/>
        </p:nvSpPr>
        <p:spPr>
          <a:xfrm>
            <a:off x="2737758" y="2091691"/>
            <a:ext cx="2685142" cy="105409"/>
          </a:xfrm>
          <a:prstGeom prst="rect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/>
          <p:cNvSpPr/>
          <p:nvPr/>
        </p:nvSpPr>
        <p:spPr>
          <a:xfrm>
            <a:off x="2363490" y="2228058"/>
            <a:ext cx="367010" cy="11271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796" y="2270919"/>
            <a:ext cx="207665" cy="1799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5455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772816"/>
            <a:ext cx="2576215" cy="4140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/>
          <p:cNvSpPr/>
          <p:nvPr/>
        </p:nvSpPr>
        <p:spPr>
          <a:xfrm>
            <a:off x="2627784" y="1772816"/>
            <a:ext cx="2576215" cy="4140155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/>
          <p:cNvSpPr/>
          <p:nvPr/>
        </p:nvSpPr>
        <p:spPr>
          <a:xfrm>
            <a:off x="2789933" y="1938324"/>
            <a:ext cx="114808" cy="11810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136" y="1996035"/>
            <a:ext cx="207665" cy="1799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2207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1" y="1701181"/>
            <a:ext cx="2576213" cy="414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5"/>
          <p:cNvSpPr/>
          <p:nvPr/>
        </p:nvSpPr>
        <p:spPr>
          <a:xfrm>
            <a:off x="3854096" y="2637663"/>
            <a:ext cx="1627541" cy="753237"/>
          </a:xfrm>
          <a:prstGeom prst="rect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4667866" y="3442644"/>
            <a:ext cx="934768" cy="135581"/>
          </a:xfrm>
          <a:prstGeom prst="rect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/>
          <p:cNvSpPr/>
          <p:nvPr/>
        </p:nvSpPr>
        <p:spPr>
          <a:xfrm>
            <a:off x="4768850" y="5545138"/>
            <a:ext cx="400050" cy="12239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298" y="5598248"/>
            <a:ext cx="207665" cy="1799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hteck 9"/>
          <p:cNvSpPr/>
          <p:nvPr/>
        </p:nvSpPr>
        <p:spPr>
          <a:xfrm>
            <a:off x="3220066" y="3603625"/>
            <a:ext cx="2382568" cy="1841599"/>
          </a:xfrm>
          <a:prstGeom prst="rect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7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5" y="1268760"/>
            <a:ext cx="3456379" cy="3163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hteck 5"/>
          <p:cNvSpPr/>
          <p:nvPr/>
        </p:nvSpPr>
        <p:spPr>
          <a:xfrm>
            <a:off x="2267746" y="1268760"/>
            <a:ext cx="3456378" cy="3163295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5421268" y="1937005"/>
            <a:ext cx="185782" cy="412495"/>
          </a:xfrm>
          <a:prstGeom prst="rect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/>
          <p:cNvSpPr/>
          <p:nvPr/>
        </p:nvSpPr>
        <p:spPr>
          <a:xfrm>
            <a:off x="2406417" y="2998837"/>
            <a:ext cx="146283" cy="11901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773" y="3055073"/>
            <a:ext cx="207665" cy="1799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193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49" y="2624139"/>
            <a:ext cx="2982839" cy="1097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hteck 6"/>
          <p:cNvSpPr/>
          <p:nvPr/>
        </p:nvSpPr>
        <p:spPr>
          <a:xfrm>
            <a:off x="3340100" y="2898507"/>
            <a:ext cx="127000" cy="12409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/>
          <p:cNvSpPr/>
          <p:nvPr/>
        </p:nvSpPr>
        <p:spPr>
          <a:xfrm>
            <a:off x="5035550" y="3214688"/>
            <a:ext cx="195263" cy="14446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eck 9"/>
          <p:cNvSpPr/>
          <p:nvPr/>
        </p:nvSpPr>
        <p:spPr>
          <a:xfrm>
            <a:off x="4319587" y="3424238"/>
            <a:ext cx="416719" cy="14287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142" y="3488234"/>
            <a:ext cx="207665" cy="1799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571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438" y="1772816"/>
            <a:ext cx="3456380" cy="3163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hteck 5"/>
          <p:cNvSpPr/>
          <p:nvPr/>
        </p:nvSpPr>
        <p:spPr>
          <a:xfrm>
            <a:off x="2611438" y="1772816"/>
            <a:ext cx="3456380" cy="3163295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/>
          <p:cNvSpPr/>
          <p:nvPr/>
        </p:nvSpPr>
        <p:spPr>
          <a:xfrm>
            <a:off x="2754080" y="3500438"/>
            <a:ext cx="146283" cy="11271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436" y="3550373"/>
            <a:ext cx="207665" cy="1799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8538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48" y="2619375"/>
            <a:ext cx="2982839" cy="1097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hteck 6"/>
          <p:cNvSpPr/>
          <p:nvPr/>
        </p:nvSpPr>
        <p:spPr>
          <a:xfrm>
            <a:off x="2741697" y="2898507"/>
            <a:ext cx="725403" cy="13044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/>
          <p:cNvSpPr/>
          <p:nvPr/>
        </p:nvSpPr>
        <p:spPr>
          <a:xfrm>
            <a:off x="3713247" y="2898507"/>
            <a:ext cx="261853" cy="13044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/>
          <p:cNvSpPr/>
          <p:nvPr/>
        </p:nvSpPr>
        <p:spPr>
          <a:xfrm>
            <a:off x="5035550" y="3219450"/>
            <a:ext cx="201613" cy="133350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eck 9"/>
          <p:cNvSpPr/>
          <p:nvPr/>
        </p:nvSpPr>
        <p:spPr>
          <a:xfrm>
            <a:off x="4316412" y="3417888"/>
            <a:ext cx="416719" cy="14287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967" y="3481884"/>
            <a:ext cx="207665" cy="1799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61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953" y="1242282"/>
            <a:ext cx="4433297" cy="2739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210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5" y="1268761"/>
            <a:ext cx="3456379" cy="3163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hteck 3"/>
          <p:cNvSpPr/>
          <p:nvPr/>
        </p:nvSpPr>
        <p:spPr>
          <a:xfrm>
            <a:off x="2267745" y="1268762"/>
            <a:ext cx="3456379" cy="3163721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/>
          <p:cNvSpPr/>
          <p:nvPr/>
        </p:nvSpPr>
        <p:spPr>
          <a:xfrm>
            <a:off x="2411180" y="3925888"/>
            <a:ext cx="146283" cy="11271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536" y="3975823"/>
            <a:ext cx="207665" cy="1799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7682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694" y="1802573"/>
            <a:ext cx="4333106" cy="2317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hteck 3"/>
          <p:cNvSpPr/>
          <p:nvPr/>
        </p:nvSpPr>
        <p:spPr>
          <a:xfrm>
            <a:off x="5754687" y="3903663"/>
            <a:ext cx="416719" cy="14287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242" y="3967659"/>
            <a:ext cx="207665" cy="1799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4414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532" y="2065392"/>
            <a:ext cx="5619750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feil nach unten 4"/>
          <p:cNvSpPr/>
          <p:nvPr/>
        </p:nvSpPr>
        <p:spPr>
          <a:xfrm>
            <a:off x="2332004" y="1676157"/>
            <a:ext cx="545192" cy="464064"/>
          </a:xfrm>
          <a:prstGeom prst="downArrow">
            <a:avLst/>
          </a:prstGeom>
          <a:solidFill>
            <a:srgbClr val="DCE6F2">
              <a:alpha val="80000"/>
            </a:srgb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feld 2"/>
          <p:cNvSpPr txBox="1"/>
          <p:nvPr/>
        </p:nvSpPr>
        <p:spPr>
          <a:xfrm>
            <a:off x="2251971" y="1309261"/>
            <a:ext cx="6751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100" dirty="0" err="1" smtClean="0">
                <a:solidFill>
                  <a:schemeClr val="accent1">
                    <a:lumMod val="75000"/>
                  </a:schemeClr>
                </a:solidFill>
              </a:rPr>
              <a:t>Distance</a:t>
            </a:r>
            <a:endParaRPr lang="en-GB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Pfeil nach unten 6"/>
          <p:cNvSpPr/>
          <p:nvPr/>
        </p:nvSpPr>
        <p:spPr>
          <a:xfrm rot="16200000">
            <a:off x="1699304" y="1959622"/>
            <a:ext cx="206340" cy="464064"/>
          </a:xfrm>
          <a:prstGeom prst="downArrow">
            <a:avLst/>
          </a:prstGeom>
          <a:solidFill>
            <a:srgbClr val="DCE6F2">
              <a:alpha val="80000"/>
            </a:srgb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feld 7"/>
          <p:cNvSpPr txBox="1"/>
          <p:nvPr/>
        </p:nvSpPr>
        <p:spPr>
          <a:xfrm>
            <a:off x="808480" y="2060848"/>
            <a:ext cx="712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100" dirty="0" smtClean="0">
                <a:solidFill>
                  <a:schemeClr val="accent1">
                    <a:lumMod val="75000"/>
                  </a:schemeClr>
                </a:solidFill>
              </a:rPr>
              <a:t>Identifier</a:t>
            </a:r>
            <a:endParaRPr lang="en-GB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Pfeil nach unten 8"/>
          <p:cNvSpPr/>
          <p:nvPr/>
        </p:nvSpPr>
        <p:spPr>
          <a:xfrm rot="16200000">
            <a:off x="1699304" y="2241562"/>
            <a:ext cx="206340" cy="464064"/>
          </a:xfrm>
          <a:prstGeom prst="downArrow">
            <a:avLst/>
          </a:prstGeom>
          <a:solidFill>
            <a:srgbClr val="DCE6F2">
              <a:alpha val="80000"/>
            </a:srgb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feld 9"/>
          <p:cNvSpPr txBox="1"/>
          <p:nvPr/>
        </p:nvSpPr>
        <p:spPr>
          <a:xfrm>
            <a:off x="257047" y="2340057"/>
            <a:ext cx="1263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100" dirty="0" err="1" smtClean="0">
                <a:solidFill>
                  <a:schemeClr val="accent1">
                    <a:lumMod val="75000"/>
                  </a:schemeClr>
                </a:solidFill>
              </a:rPr>
              <a:t>comment</a:t>
            </a:r>
            <a:r>
              <a:rPr lang="de-AT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AT" sz="1100" dirty="0" err="1" smtClean="0">
                <a:solidFill>
                  <a:schemeClr val="accent1">
                    <a:lumMod val="75000"/>
                  </a:schemeClr>
                </a:solidFill>
              </a:rPr>
              <a:t>line</a:t>
            </a:r>
            <a:r>
              <a:rPr lang="de-AT" sz="1100" dirty="0" smtClean="0">
                <a:solidFill>
                  <a:schemeClr val="accent1">
                    <a:lumMod val="75000"/>
                  </a:schemeClr>
                </a:solidFill>
              </a:rPr>
              <a:t> ("c")</a:t>
            </a:r>
            <a:endParaRPr lang="en-GB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Pfeil nach unten 15"/>
          <p:cNvSpPr/>
          <p:nvPr/>
        </p:nvSpPr>
        <p:spPr>
          <a:xfrm>
            <a:off x="3277222" y="1674979"/>
            <a:ext cx="545192" cy="464064"/>
          </a:xfrm>
          <a:prstGeom prst="downArrow">
            <a:avLst/>
          </a:prstGeom>
          <a:solidFill>
            <a:srgbClr val="DCE6F2">
              <a:alpha val="80000"/>
            </a:srgb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feld 16"/>
          <p:cNvSpPr txBox="1"/>
          <p:nvPr/>
        </p:nvSpPr>
        <p:spPr>
          <a:xfrm>
            <a:off x="3285087" y="1233764"/>
            <a:ext cx="5533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100" dirty="0" smtClean="0">
                <a:solidFill>
                  <a:schemeClr val="accent1">
                    <a:lumMod val="75000"/>
                  </a:schemeClr>
                </a:solidFill>
              </a:rPr>
              <a:t>Target</a:t>
            </a:r>
          </a:p>
          <a:p>
            <a:r>
              <a:rPr lang="de-AT" sz="1100" dirty="0" smtClean="0">
                <a:solidFill>
                  <a:schemeClr val="accent1">
                    <a:lumMod val="75000"/>
                  </a:schemeClr>
                </a:solidFill>
              </a:rPr>
              <a:t>Speed</a:t>
            </a:r>
            <a:endParaRPr lang="en-GB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Pfeil nach unten 17"/>
          <p:cNvSpPr/>
          <p:nvPr/>
        </p:nvSpPr>
        <p:spPr>
          <a:xfrm>
            <a:off x="4200724" y="1674979"/>
            <a:ext cx="545192" cy="464064"/>
          </a:xfrm>
          <a:prstGeom prst="downArrow">
            <a:avLst/>
          </a:prstGeom>
          <a:solidFill>
            <a:srgbClr val="DCE6F2">
              <a:alpha val="80000"/>
            </a:srgb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feld 18"/>
          <p:cNvSpPr txBox="1"/>
          <p:nvPr/>
        </p:nvSpPr>
        <p:spPr>
          <a:xfrm>
            <a:off x="4129315" y="1233766"/>
            <a:ext cx="6880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1100" dirty="0" smtClean="0">
                <a:solidFill>
                  <a:schemeClr val="accent1">
                    <a:lumMod val="75000"/>
                  </a:schemeClr>
                </a:solidFill>
              </a:rPr>
              <a:t>Road</a:t>
            </a:r>
          </a:p>
          <a:p>
            <a:pPr algn="ctr"/>
            <a:r>
              <a:rPr lang="de-AT" sz="1100" dirty="0" smtClean="0">
                <a:solidFill>
                  <a:schemeClr val="accent1">
                    <a:lumMod val="75000"/>
                  </a:schemeClr>
                </a:solidFill>
              </a:rPr>
              <a:t>Gradient</a:t>
            </a:r>
            <a:endParaRPr lang="en-GB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Pfeil nach unten 19"/>
          <p:cNvSpPr/>
          <p:nvPr/>
        </p:nvSpPr>
        <p:spPr>
          <a:xfrm>
            <a:off x="5151606" y="1673659"/>
            <a:ext cx="545192" cy="464064"/>
          </a:xfrm>
          <a:prstGeom prst="downArrow">
            <a:avLst/>
          </a:prstGeom>
          <a:solidFill>
            <a:srgbClr val="DCE6F2">
              <a:alpha val="80000"/>
            </a:srgb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feld 20"/>
          <p:cNvSpPr txBox="1"/>
          <p:nvPr/>
        </p:nvSpPr>
        <p:spPr>
          <a:xfrm>
            <a:off x="5080197" y="1233765"/>
            <a:ext cx="6880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1100" dirty="0" err="1" smtClean="0">
                <a:solidFill>
                  <a:schemeClr val="accent1">
                    <a:lumMod val="75000"/>
                  </a:schemeClr>
                </a:solidFill>
              </a:rPr>
              <a:t>Stopping</a:t>
            </a:r>
            <a:endParaRPr lang="de-AT" sz="11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de-AT" sz="1100" dirty="0" smtClean="0">
                <a:solidFill>
                  <a:schemeClr val="accent1">
                    <a:lumMod val="75000"/>
                  </a:schemeClr>
                </a:solidFill>
              </a:rPr>
              <a:t>Time</a:t>
            </a:r>
            <a:endParaRPr lang="en-GB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Pfeil nach unten 21"/>
          <p:cNvSpPr/>
          <p:nvPr/>
        </p:nvSpPr>
        <p:spPr>
          <a:xfrm>
            <a:off x="6023784" y="1664651"/>
            <a:ext cx="1584176" cy="464064"/>
          </a:xfrm>
          <a:prstGeom prst="downArrow">
            <a:avLst/>
          </a:prstGeom>
          <a:solidFill>
            <a:srgbClr val="DCE6F2">
              <a:alpha val="80000"/>
            </a:srgb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feld 22"/>
          <p:cNvSpPr txBox="1"/>
          <p:nvPr/>
        </p:nvSpPr>
        <p:spPr>
          <a:xfrm>
            <a:off x="6070318" y="1229171"/>
            <a:ext cx="14911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1100" dirty="0" err="1" smtClean="0">
                <a:solidFill>
                  <a:schemeClr val="accent1">
                    <a:lumMod val="75000"/>
                  </a:schemeClr>
                </a:solidFill>
              </a:rPr>
              <a:t>Auxiliary</a:t>
            </a:r>
            <a:r>
              <a:rPr lang="de-AT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AT" sz="1100" dirty="0" err="1" smtClean="0">
                <a:solidFill>
                  <a:schemeClr val="accent1">
                    <a:lumMod val="75000"/>
                  </a:schemeClr>
                </a:solidFill>
              </a:rPr>
              <a:t>Supply</a:t>
            </a:r>
            <a:r>
              <a:rPr lang="de-AT" sz="1100" dirty="0" smtClean="0">
                <a:solidFill>
                  <a:schemeClr val="accent1">
                    <a:lumMod val="75000"/>
                  </a:schemeClr>
                </a:solidFill>
              </a:rPr>
              <a:t> Power</a:t>
            </a:r>
          </a:p>
          <a:p>
            <a:pPr algn="ctr"/>
            <a:r>
              <a:rPr lang="de-AT" sz="1100" dirty="0" err="1" smtClean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de-AT" sz="1100" dirty="0" smtClean="0">
                <a:solidFill>
                  <a:schemeClr val="accent1">
                    <a:lumMod val="75000"/>
                  </a:schemeClr>
                </a:solidFill>
              </a:rPr>
              <a:t> "ALT" </a:t>
            </a:r>
            <a:r>
              <a:rPr lang="de-AT" sz="1100" dirty="0" err="1" smtClean="0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de-AT" sz="1100" dirty="0" smtClean="0">
                <a:solidFill>
                  <a:schemeClr val="accent1">
                    <a:lumMod val="75000"/>
                  </a:schemeClr>
                </a:solidFill>
              </a:rPr>
              <a:t> "DEMO"</a:t>
            </a:r>
            <a:endParaRPr lang="en-GB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451017" y="5157192"/>
            <a:ext cx="60446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/>
              <a:t>Demo LOT2 HDV6\Declaration\</a:t>
            </a:r>
            <a:r>
              <a:rPr lang="en-GB" dirty="0" err="1" smtClean="0"/>
              <a:t>ACEA_LongHaul_AuxDemo.vdri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3457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82828"/>
            <a:ext cx="3457785" cy="3402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hteck 10"/>
          <p:cNvSpPr/>
          <p:nvPr/>
        </p:nvSpPr>
        <p:spPr>
          <a:xfrm>
            <a:off x="611560" y="1682828"/>
            <a:ext cx="3457786" cy="3402096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/>
          <p:cNvSpPr/>
          <p:nvPr/>
        </p:nvSpPr>
        <p:spPr>
          <a:xfrm>
            <a:off x="3198142" y="4807450"/>
            <a:ext cx="371475" cy="11271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410" y="4855571"/>
            <a:ext cx="207665" cy="1799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7"/>
          <p:cNvSpPr/>
          <p:nvPr/>
        </p:nvSpPr>
        <p:spPr>
          <a:xfrm>
            <a:off x="1131218" y="2365875"/>
            <a:ext cx="533400" cy="128587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/>
          <p:cNvSpPr/>
          <p:nvPr/>
        </p:nvSpPr>
        <p:spPr>
          <a:xfrm>
            <a:off x="3626768" y="2632575"/>
            <a:ext cx="146050" cy="10477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eck 9"/>
          <p:cNvSpPr/>
          <p:nvPr/>
        </p:nvSpPr>
        <p:spPr>
          <a:xfrm>
            <a:off x="721097" y="2883304"/>
            <a:ext cx="1922091" cy="479022"/>
          </a:xfrm>
          <a:prstGeom prst="rect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/>
          <p:cNvSpPr/>
          <p:nvPr/>
        </p:nvSpPr>
        <p:spPr>
          <a:xfrm>
            <a:off x="721098" y="4150131"/>
            <a:ext cx="1922090" cy="479022"/>
          </a:xfrm>
          <a:prstGeom prst="rect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/>
          <p:cNvSpPr/>
          <p:nvPr/>
        </p:nvSpPr>
        <p:spPr>
          <a:xfrm>
            <a:off x="721098" y="3451725"/>
            <a:ext cx="1922090" cy="55333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590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09" y="1242282"/>
            <a:ext cx="4430241" cy="2737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hteck 7"/>
          <p:cNvSpPr/>
          <p:nvPr/>
        </p:nvSpPr>
        <p:spPr>
          <a:xfrm>
            <a:off x="2051008" y="1242282"/>
            <a:ext cx="4430241" cy="2737155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/>
          <p:cNvSpPr/>
          <p:nvPr/>
        </p:nvSpPr>
        <p:spPr>
          <a:xfrm>
            <a:off x="2815990" y="1883665"/>
            <a:ext cx="3516230" cy="135635"/>
          </a:xfrm>
          <a:prstGeom prst="rect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/>
          <p:cNvSpPr/>
          <p:nvPr/>
        </p:nvSpPr>
        <p:spPr>
          <a:xfrm>
            <a:off x="2628900" y="1591627"/>
            <a:ext cx="316229" cy="14668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922" y="1639749"/>
            <a:ext cx="207665" cy="1799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7359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09" y="1242282"/>
            <a:ext cx="4430241" cy="2737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hteck 3"/>
          <p:cNvSpPr/>
          <p:nvPr/>
        </p:nvSpPr>
        <p:spPr>
          <a:xfrm>
            <a:off x="2155590" y="1752600"/>
            <a:ext cx="4216610" cy="1172345"/>
          </a:xfrm>
          <a:prstGeom prst="rect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777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09" y="1242282"/>
            <a:ext cx="4430241" cy="2737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hteck 2"/>
          <p:cNvSpPr/>
          <p:nvPr/>
        </p:nvSpPr>
        <p:spPr>
          <a:xfrm>
            <a:off x="2051008" y="1242282"/>
            <a:ext cx="4430241" cy="2737155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/>
          <p:cNvSpPr/>
          <p:nvPr/>
        </p:nvSpPr>
        <p:spPr>
          <a:xfrm>
            <a:off x="2184400" y="2017077"/>
            <a:ext cx="584200" cy="22447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922" y="2160449"/>
            <a:ext cx="207665" cy="1799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9988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7" t="12000" r="15461" b="31732"/>
          <a:stretch/>
        </p:blipFill>
        <p:spPr bwMode="auto">
          <a:xfrm>
            <a:off x="827584" y="1412776"/>
            <a:ext cx="4667901" cy="2737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/>
          <p:cNvSpPr/>
          <p:nvPr/>
        </p:nvSpPr>
        <p:spPr>
          <a:xfrm>
            <a:off x="827584" y="1412776"/>
            <a:ext cx="4667901" cy="2737154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39" t="60150" r="42501" b="34172"/>
          <a:stretch/>
        </p:blipFill>
        <p:spPr bwMode="auto">
          <a:xfrm>
            <a:off x="2672740" y="3752626"/>
            <a:ext cx="720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feil nach rechts 8"/>
          <p:cNvSpPr/>
          <p:nvPr/>
        </p:nvSpPr>
        <p:spPr bwMode="auto">
          <a:xfrm>
            <a:off x="3563888" y="3417945"/>
            <a:ext cx="869032" cy="715532"/>
          </a:xfrm>
          <a:prstGeom prst="rightArrow">
            <a:avLst>
              <a:gd name="adj1" fmla="val 50000"/>
              <a:gd name="adj2" fmla="val 60960"/>
            </a:avLst>
          </a:prstGeom>
          <a:solidFill>
            <a:srgbClr val="C00000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30000"/>
              </a:spcBef>
            </a:pPr>
            <a:endParaRPr lang="en-GB" sz="2000">
              <a:latin typeface="Arial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667000" y="3732387"/>
            <a:ext cx="730250" cy="12841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292" y="3785526"/>
            <a:ext cx="207665" cy="1799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606953"/>
            <a:ext cx="3839791" cy="197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hteck 10"/>
          <p:cNvSpPr/>
          <p:nvPr/>
        </p:nvSpPr>
        <p:spPr>
          <a:xfrm>
            <a:off x="7317482" y="2837283"/>
            <a:ext cx="747018" cy="758461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98" y="3499631"/>
            <a:ext cx="207665" cy="1799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0913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00808"/>
            <a:ext cx="4176464" cy="2638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hteck 5"/>
          <p:cNvSpPr/>
          <p:nvPr/>
        </p:nvSpPr>
        <p:spPr>
          <a:xfrm>
            <a:off x="2495550" y="1965009"/>
            <a:ext cx="795338" cy="225742"/>
          </a:xfrm>
          <a:prstGeom prst="rect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4419601" y="2276475"/>
            <a:ext cx="128588" cy="123824"/>
          </a:xfrm>
          <a:prstGeom prst="rect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90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525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953" y="1242282"/>
            <a:ext cx="4433297" cy="2739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hteck 1"/>
          <p:cNvSpPr/>
          <p:nvPr/>
        </p:nvSpPr>
        <p:spPr>
          <a:xfrm>
            <a:off x="2047953" y="1242282"/>
            <a:ext cx="4433297" cy="2739043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2101891" y="1425301"/>
            <a:ext cx="114808" cy="11810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892" y="1474126"/>
            <a:ext cx="207665" cy="1799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01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5" y="1268760"/>
            <a:ext cx="3456380" cy="316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hteck 3"/>
          <p:cNvSpPr/>
          <p:nvPr/>
        </p:nvSpPr>
        <p:spPr>
          <a:xfrm>
            <a:off x="2267753" y="1268759"/>
            <a:ext cx="3456371" cy="3163723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/>
          <p:cNvSpPr/>
          <p:nvPr/>
        </p:nvSpPr>
        <p:spPr>
          <a:xfrm>
            <a:off x="2369840" y="1957389"/>
            <a:ext cx="367010" cy="11271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146" y="2000250"/>
            <a:ext cx="207665" cy="1799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223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988839"/>
            <a:ext cx="3029818" cy="3318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hteck 3"/>
          <p:cNvSpPr/>
          <p:nvPr/>
        </p:nvSpPr>
        <p:spPr>
          <a:xfrm>
            <a:off x="3059832" y="1988839"/>
            <a:ext cx="3029818" cy="3318374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hteck 2"/>
          <p:cNvSpPr/>
          <p:nvPr/>
        </p:nvSpPr>
        <p:spPr>
          <a:xfrm>
            <a:off x="3226361" y="2147779"/>
            <a:ext cx="114808" cy="11810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564" y="2205490"/>
            <a:ext cx="207665" cy="1799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4611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988839"/>
            <a:ext cx="3029818" cy="331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hteck 5"/>
          <p:cNvSpPr/>
          <p:nvPr/>
        </p:nvSpPr>
        <p:spPr>
          <a:xfrm>
            <a:off x="3203848" y="2865328"/>
            <a:ext cx="1342751" cy="684321"/>
          </a:xfrm>
          <a:prstGeom prst="rect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903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988839"/>
            <a:ext cx="3029818" cy="331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hteck 5"/>
          <p:cNvSpPr/>
          <p:nvPr/>
        </p:nvSpPr>
        <p:spPr>
          <a:xfrm>
            <a:off x="3127648" y="4076700"/>
            <a:ext cx="2884512" cy="406399"/>
          </a:xfrm>
          <a:prstGeom prst="rect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599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988839"/>
            <a:ext cx="3029818" cy="331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hteck 3"/>
          <p:cNvSpPr/>
          <p:nvPr/>
        </p:nvSpPr>
        <p:spPr>
          <a:xfrm>
            <a:off x="3059832" y="1988839"/>
            <a:ext cx="3029818" cy="3313028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/>
          <p:cNvSpPr/>
          <p:nvPr/>
        </p:nvSpPr>
        <p:spPr>
          <a:xfrm>
            <a:off x="5150410" y="5005278"/>
            <a:ext cx="393139" cy="119171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214" y="5062990"/>
            <a:ext cx="207665" cy="1799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398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4"/>
          <a:stretch/>
        </p:blipFill>
        <p:spPr bwMode="auto">
          <a:xfrm>
            <a:off x="2267745" y="1268760"/>
            <a:ext cx="3456379" cy="3167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hteck 3"/>
          <p:cNvSpPr/>
          <p:nvPr/>
        </p:nvSpPr>
        <p:spPr>
          <a:xfrm>
            <a:off x="2731408" y="1958341"/>
            <a:ext cx="2694032" cy="99059"/>
          </a:xfrm>
          <a:prstGeom prst="rect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38142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Bildschirmpräsentation (4:3)</PresentationFormat>
  <Paragraphs>12</Paragraphs>
  <Slides>29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0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Luz Raphael</dc:creator>
  <cp:lastModifiedBy>Luz Raphael</cp:lastModifiedBy>
  <cp:revision>79</cp:revision>
  <dcterms:created xsi:type="dcterms:W3CDTF">2012-10-30T07:59:54Z</dcterms:created>
  <dcterms:modified xsi:type="dcterms:W3CDTF">2013-05-02T08:13:12Z</dcterms:modified>
</cp:coreProperties>
</file>