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8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B8639-BD94-4049-BB1D-89648291D21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DB9B-E8E1-4F90-A558-9135E259FB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7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4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3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4DF5-160B-4F24-ACA5-495798987A9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496E-085C-40CE-AD9E-C3C853A091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4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erade Verbindung mit Pfeil 123"/>
          <p:cNvCxnSpPr/>
          <p:nvPr/>
        </p:nvCxnSpPr>
        <p:spPr>
          <a:xfrm flipV="1">
            <a:off x="3936504" y="8397552"/>
            <a:ext cx="0" cy="1152128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V="1">
            <a:off x="3635896" y="1166076"/>
            <a:ext cx="0" cy="1018648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 flipV="1">
            <a:off x="3936504" y="114551"/>
            <a:ext cx="0" cy="638098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3635896" y="782823"/>
            <a:ext cx="2736304" cy="7614729"/>
            <a:chOff x="1731739" y="980728"/>
            <a:chExt cx="3069098" cy="4968552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1731739" y="993109"/>
              <a:ext cx="0" cy="153337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1731739" y="5761341"/>
              <a:ext cx="0" cy="18793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H="1">
              <a:off x="1731739" y="5949280"/>
              <a:ext cx="305121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4782951" y="993102"/>
              <a:ext cx="17885" cy="495617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>
              <a:off x="1731739" y="980728"/>
              <a:ext cx="306909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459771" y="76470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smtClean="0"/>
              <a:t>Job Loop</a:t>
            </a:r>
            <a:endParaRPr lang="en-GB" sz="1600" i="1"/>
          </a:p>
        </p:txBody>
      </p:sp>
      <p:grpSp>
        <p:nvGrpSpPr>
          <p:cNvPr id="44" name="Gruppieren 43"/>
          <p:cNvGrpSpPr/>
          <p:nvPr/>
        </p:nvGrpSpPr>
        <p:grpSpPr>
          <a:xfrm>
            <a:off x="3059832" y="2184724"/>
            <a:ext cx="2969567" cy="5924796"/>
            <a:chOff x="1731739" y="980728"/>
            <a:chExt cx="3080926" cy="4968554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1731739" y="993105"/>
              <a:ext cx="0" cy="273846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flipV="1">
              <a:off x="1731739" y="5788112"/>
              <a:ext cx="0" cy="16117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H="1">
              <a:off x="1731739" y="5949280"/>
              <a:ext cx="308092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flipV="1">
              <a:off x="4794779" y="993102"/>
              <a:ext cx="17885" cy="495617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H="1">
              <a:off x="1731739" y="980728"/>
              <a:ext cx="308092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feld 49"/>
          <p:cNvSpPr txBox="1"/>
          <p:nvPr/>
        </p:nvSpPr>
        <p:spPr>
          <a:xfrm>
            <a:off x="5004048" y="2160005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smtClean="0"/>
              <a:t>Cycle Loop</a:t>
            </a:r>
            <a:endParaRPr lang="en-GB" sz="1600" i="1"/>
          </a:p>
        </p:txBody>
      </p:sp>
      <p:grpSp>
        <p:nvGrpSpPr>
          <p:cNvPr id="53" name="Gruppieren 52"/>
          <p:cNvGrpSpPr/>
          <p:nvPr/>
        </p:nvGrpSpPr>
        <p:grpSpPr>
          <a:xfrm>
            <a:off x="2483768" y="3074623"/>
            <a:ext cx="3258892" cy="4791724"/>
            <a:chOff x="1731739" y="980728"/>
            <a:chExt cx="3145210" cy="4968552"/>
          </a:xfrm>
        </p:grpSpPr>
        <p:cxnSp>
          <p:nvCxnSpPr>
            <p:cNvPr id="54" name="Gerade Verbindung mit Pfeil 53"/>
            <p:cNvCxnSpPr/>
            <p:nvPr/>
          </p:nvCxnSpPr>
          <p:spPr>
            <a:xfrm flipV="1">
              <a:off x="1731739" y="993106"/>
              <a:ext cx="0" cy="20244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flipV="1">
              <a:off x="1731739" y="1366698"/>
              <a:ext cx="0" cy="458258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flipH="1">
              <a:off x="1731740" y="5949280"/>
              <a:ext cx="3136266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4859064" y="993102"/>
              <a:ext cx="17885" cy="495617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H="1">
              <a:off x="1731740" y="980728"/>
              <a:ext cx="314520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feld 58"/>
          <p:cNvSpPr txBox="1"/>
          <p:nvPr/>
        </p:nvSpPr>
        <p:spPr>
          <a:xfrm>
            <a:off x="4426978" y="3068960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smtClean="0"/>
              <a:t>Loading Loop</a:t>
            </a:r>
            <a:endParaRPr lang="en-GB" sz="1600" i="1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1030986" y="3312133"/>
            <a:ext cx="2815733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Declaration.CalcInitLoad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2348136" y="1378744"/>
            <a:ext cx="2655912" cy="591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 anchor="ctr" anchorCtr="0">
            <a:noAutofit/>
          </a:bodyPr>
          <a:lstStyle/>
          <a:p>
            <a:r>
              <a:rPr lang="en-US" altLang="en-US" smtClean="0">
                <a:solidFill>
                  <a:schemeClr val="tx2"/>
                </a:solidFill>
              </a:rPr>
              <a:t>Declaration Mode</a:t>
            </a:r>
          </a:p>
          <a:p>
            <a:r>
              <a:rPr lang="en-GB" altLang="en-US" smtClean="0">
                <a:solidFill>
                  <a:schemeClr val="tx2"/>
                </a:solidFill>
              </a:rPr>
              <a:t>Initialisation</a:t>
            </a:r>
            <a:endParaRPr lang="en-GB" altLang="en-US">
              <a:solidFill>
                <a:schemeClr val="tx2"/>
              </a:solidFill>
            </a:endParaRPr>
          </a:p>
        </p:txBody>
      </p:sp>
      <p:sp>
        <p:nvSpPr>
          <p:cNvPr id="77" name="Rectangle 1"/>
          <p:cNvSpPr>
            <a:spLocks noChangeArrowheads="1"/>
          </p:cNvSpPr>
          <p:nvPr/>
        </p:nvSpPr>
        <p:spPr bwMode="auto">
          <a:xfrm>
            <a:off x="2348136" y="1031368"/>
            <a:ext cx="2655912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M_MAIN.ReadFiles</a:t>
            </a:r>
            <a:r>
              <a:rPr lang="en-GB" sz="1600"/>
              <a:t>()</a:t>
            </a:r>
            <a:endParaRPr lang="en-US" altLang="en-US" sz="1600"/>
          </a:p>
        </p:txBody>
      </p:sp>
      <p:sp>
        <p:nvSpPr>
          <p:cNvPr id="84" name="Rectangle 1"/>
          <p:cNvSpPr>
            <a:spLocks noChangeArrowheads="1"/>
          </p:cNvSpPr>
          <p:nvPr/>
        </p:nvSpPr>
        <p:spPr bwMode="auto">
          <a:xfrm>
            <a:off x="1030985" y="3672173"/>
            <a:ext cx="2815733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MODdata.Init</a:t>
            </a:r>
            <a:r>
              <a:rPr lang="en-GB" sz="1600" i="1"/>
              <a:t>() </a:t>
            </a:r>
            <a:endParaRPr lang="en-US" altLang="en-US" sz="1600" i="1"/>
          </a:p>
        </p:txBody>
      </p:sp>
      <p:sp>
        <p:nvSpPr>
          <p:cNvPr id="91" name="Rectangle 1"/>
          <p:cNvSpPr>
            <a:spLocks noChangeArrowheads="1"/>
          </p:cNvSpPr>
          <p:nvPr/>
        </p:nvSpPr>
        <p:spPr bwMode="auto">
          <a:xfrm>
            <a:off x="1030985" y="4049973"/>
            <a:ext cx="2815733" cy="336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 anchor="ctr" anchorCtr="0">
            <a:noAutofit/>
          </a:bodyPr>
          <a:lstStyle/>
          <a:p>
            <a:r>
              <a:rPr lang="en-US" altLang="en-US" smtClean="0">
                <a:solidFill>
                  <a:schemeClr val="tx2"/>
                </a:solidFill>
              </a:rPr>
              <a:t>Driving Cycle </a:t>
            </a:r>
            <a:r>
              <a:rPr lang="en-GB" altLang="en-US" smtClean="0">
                <a:solidFill>
                  <a:schemeClr val="tx2"/>
                </a:solidFill>
              </a:rPr>
              <a:t>Pre-processing</a:t>
            </a:r>
            <a:endParaRPr lang="en-GB" altLang="en-US">
              <a:solidFill>
                <a:schemeClr val="tx2"/>
              </a:solidFill>
            </a:endParaRPr>
          </a:p>
        </p:txBody>
      </p:sp>
      <p:sp>
        <p:nvSpPr>
          <p:cNvPr id="92" name="Rectangle 1"/>
          <p:cNvSpPr>
            <a:spLocks noChangeArrowheads="1"/>
          </p:cNvSpPr>
          <p:nvPr/>
        </p:nvSpPr>
        <p:spPr bwMode="auto">
          <a:xfrm>
            <a:off x="1030985" y="4508059"/>
            <a:ext cx="2829426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MODdata.CycleInit</a:t>
            </a:r>
            <a:r>
              <a:rPr lang="en-GB" sz="1600" i="1"/>
              <a:t>()  </a:t>
            </a:r>
            <a:endParaRPr lang="en-US" altLang="en-US" sz="1600" i="1"/>
          </a:p>
        </p:txBody>
      </p:sp>
      <p:sp>
        <p:nvSpPr>
          <p:cNvPr id="93" name="Rectangle 1"/>
          <p:cNvSpPr>
            <a:spLocks noChangeArrowheads="1"/>
          </p:cNvSpPr>
          <p:nvPr/>
        </p:nvSpPr>
        <p:spPr bwMode="auto">
          <a:xfrm>
            <a:off x="1030985" y="4882752"/>
            <a:ext cx="2829427" cy="651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 anchor="ctr" anchorCtr="0">
            <a:noAutofit/>
          </a:bodyPr>
          <a:lstStyle/>
          <a:p>
            <a:r>
              <a:rPr lang="de-AT" altLang="en-US" smtClean="0">
                <a:solidFill>
                  <a:schemeClr val="tx2"/>
                </a:solidFill>
              </a:rPr>
              <a:t>Driver Pre-processing &amp;</a:t>
            </a:r>
          </a:p>
          <a:p>
            <a:r>
              <a:rPr lang="de-AT" altLang="en-US" smtClean="0">
                <a:solidFill>
                  <a:schemeClr val="tx2"/>
                </a:solidFill>
              </a:rPr>
              <a:t>Power </a:t>
            </a:r>
            <a:r>
              <a:rPr lang="de-AT" altLang="en-US" err="1" smtClean="0">
                <a:solidFill>
                  <a:schemeClr val="tx2"/>
                </a:solidFill>
              </a:rPr>
              <a:t>Calculation</a:t>
            </a:r>
            <a:endParaRPr lang="en-GB" altLang="en-US">
              <a:solidFill>
                <a:schemeClr val="tx2"/>
              </a:solidFill>
            </a:endParaRPr>
          </a:p>
        </p:txBody>
      </p:sp>
      <p:sp>
        <p:nvSpPr>
          <p:cNvPr id="94" name="Rectangle 1"/>
          <p:cNvSpPr>
            <a:spLocks noChangeArrowheads="1"/>
          </p:cNvSpPr>
          <p:nvPr/>
        </p:nvSpPr>
        <p:spPr bwMode="auto">
          <a:xfrm>
            <a:off x="1030985" y="5991247"/>
            <a:ext cx="2843246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MODdata.FCcalc()</a:t>
            </a:r>
            <a:endParaRPr lang="en-US" altLang="en-US" sz="1600" i="1"/>
          </a:p>
        </p:txBody>
      </p:sp>
      <p:sp>
        <p:nvSpPr>
          <p:cNvPr id="95" name="Rectangle 1"/>
          <p:cNvSpPr>
            <a:spLocks noChangeArrowheads="1"/>
          </p:cNvSpPr>
          <p:nvPr/>
        </p:nvSpPr>
        <p:spPr bwMode="auto">
          <a:xfrm>
            <a:off x="1030985" y="6363028"/>
            <a:ext cx="2833393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MODdata.Output()</a:t>
            </a:r>
            <a:endParaRPr lang="en-US" altLang="en-US" sz="1600" i="1"/>
          </a:p>
        </p:txBody>
      </p:sp>
      <p:sp>
        <p:nvSpPr>
          <p:cNvPr id="96" name="Rectangle 1"/>
          <p:cNvSpPr>
            <a:spLocks noChangeArrowheads="1"/>
          </p:cNvSpPr>
          <p:nvPr/>
        </p:nvSpPr>
        <p:spPr bwMode="auto">
          <a:xfrm>
            <a:off x="1026964" y="6687002"/>
            <a:ext cx="284726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Declaration.ReportAddResults()</a:t>
            </a:r>
            <a:endParaRPr lang="en-US" altLang="en-US" sz="1600" i="1"/>
          </a:p>
        </p:txBody>
      </p:sp>
      <p:sp>
        <p:nvSpPr>
          <p:cNvPr id="98" name="Rectangle 1"/>
          <p:cNvSpPr>
            <a:spLocks noChangeArrowheads="1"/>
          </p:cNvSpPr>
          <p:nvPr/>
        </p:nvSpPr>
        <p:spPr bwMode="auto">
          <a:xfrm>
            <a:off x="1026964" y="7407082"/>
            <a:ext cx="2847267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MODdata.CleanUp()</a:t>
            </a:r>
            <a:endParaRPr lang="en-US" altLang="en-US" sz="1600" i="1"/>
          </a:p>
        </p:txBody>
      </p:sp>
      <p:sp>
        <p:nvSpPr>
          <p:cNvPr id="99" name="Textfeld 98"/>
          <p:cNvSpPr txBox="1"/>
          <p:nvPr/>
        </p:nvSpPr>
        <p:spPr>
          <a:xfrm>
            <a:off x="545825" y="4005064"/>
            <a:ext cx="49885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M1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39552" y="4877017"/>
            <a:ext cx="498855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M2</a:t>
            </a:r>
          </a:p>
          <a:p>
            <a:r>
              <a:rPr lang="en-GB" b="1" smtClean="0">
                <a:solidFill>
                  <a:schemeClr val="accent2"/>
                </a:solidFill>
              </a:rPr>
              <a:t>M3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553371" y="5942307"/>
            <a:ext cx="49885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M4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02" name="Rectangle 1"/>
          <p:cNvSpPr>
            <a:spLocks noChangeArrowheads="1"/>
          </p:cNvSpPr>
          <p:nvPr/>
        </p:nvSpPr>
        <p:spPr bwMode="auto">
          <a:xfrm>
            <a:off x="1030985" y="5614570"/>
            <a:ext cx="2835700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MODdata.CylceKin.Calc()</a:t>
            </a:r>
            <a:endParaRPr lang="en-US" altLang="en-US" sz="1600" i="1"/>
          </a:p>
        </p:txBody>
      </p:sp>
      <p:sp>
        <p:nvSpPr>
          <p:cNvPr id="103" name="Rectangle 1"/>
          <p:cNvSpPr>
            <a:spLocks noChangeArrowheads="1"/>
          </p:cNvSpPr>
          <p:nvPr/>
        </p:nvSpPr>
        <p:spPr bwMode="auto">
          <a:xfrm>
            <a:off x="2604356" y="222334"/>
            <a:ext cx="2664296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VSUM.Init()</a:t>
            </a:r>
            <a:endParaRPr lang="en-US" altLang="en-US" sz="1600" i="1"/>
          </a:p>
        </p:txBody>
      </p:sp>
      <p:sp>
        <p:nvSpPr>
          <p:cNvPr id="104" name="Rectangle 1"/>
          <p:cNvSpPr>
            <a:spLocks noChangeArrowheads="1"/>
          </p:cNvSpPr>
          <p:nvPr/>
        </p:nvSpPr>
        <p:spPr bwMode="auto">
          <a:xfrm>
            <a:off x="1026964" y="7044607"/>
            <a:ext cx="2847267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VSUM.WriteVSUM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123" name="Rectangle 1"/>
          <p:cNvSpPr>
            <a:spLocks noChangeArrowheads="1"/>
          </p:cNvSpPr>
          <p:nvPr/>
        </p:nvSpPr>
        <p:spPr bwMode="auto">
          <a:xfrm>
            <a:off x="2604356" y="8560271"/>
            <a:ext cx="284726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Declaration.WriteReport()</a:t>
            </a:r>
            <a:endParaRPr lang="en-US" altLang="en-US" sz="1600" i="1"/>
          </a:p>
        </p:txBody>
      </p:sp>
      <p:sp>
        <p:nvSpPr>
          <p:cNvPr id="129" name="Rectangle 1"/>
          <p:cNvSpPr>
            <a:spLocks noChangeArrowheads="1"/>
          </p:cNvSpPr>
          <p:nvPr/>
        </p:nvSpPr>
        <p:spPr bwMode="auto">
          <a:xfrm>
            <a:off x="2609516" y="8992319"/>
            <a:ext cx="2847267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VSUM.WriteJSON()</a:t>
            </a:r>
            <a:endParaRPr lang="en-US" altLang="en-US" sz="1600" i="1"/>
          </a:p>
        </p:txBody>
      </p:sp>
      <p:sp>
        <p:nvSpPr>
          <p:cNvPr id="141" name="Rectangle 1"/>
          <p:cNvSpPr>
            <a:spLocks noChangeArrowheads="1"/>
          </p:cNvSpPr>
          <p:nvPr/>
        </p:nvSpPr>
        <p:spPr bwMode="auto">
          <a:xfrm>
            <a:off x="1731876" y="2475996"/>
            <a:ext cx="2655912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Declaration.CalcInitCycle()</a:t>
            </a:r>
            <a:endParaRPr lang="en-US" altLang="en-US" sz="1600"/>
          </a:p>
        </p:txBody>
      </p:sp>
      <p:cxnSp>
        <p:nvCxnSpPr>
          <p:cNvPr id="148" name="Gerade Verbindung mit Pfeil 147"/>
          <p:cNvCxnSpPr/>
          <p:nvPr/>
        </p:nvCxnSpPr>
        <p:spPr>
          <a:xfrm flipV="1">
            <a:off x="3046264" y="2745325"/>
            <a:ext cx="0" cy="290831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erade Verbindung mit Pfeil 70"/>
          <p:cNvCxnSpPr/>
          <p:nvPr/>
        </p:nvCxnSpPr>
        <p:spPr>
          <a:xfrm flipV="1">
            <a:off x="2211444" y="452964"/>
            <a:ext cx="0" cy="3120052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971600" y="788917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US" altLang="en-US" sz="1600" i="1" err="1"/>
              <a:t>Declaration.ReportInit</a:t>
            </a:r>
            <a:r>
              <a:rPr lang="en-US" altLang="en-US" sz="1600" i="1"/>
              <a:t>() </a:t>
            </a: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971599" y="1174685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MODdata.Init</a:t>
            </a:r>
            <a:r>
              <a:rPr lang="en-GB" sz="1600" i="1"/>
              <a:t>() </a:t>
            </a:r>
            <a:endParaRPr lang="en-US" altLang="en-US" sz="1600" i="1"/>
          </a:p>
        </p:txBody>
      </p: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971600" y="1916832"/>
            <a:ext cx="250805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MODdata.CycleInit</a:t>
            </a:r>
            <a:r>
              <a:rPr lang="en-GB" sz="1600" i="1"/>
              <a:t>()  </a:t>
            </a:r>
            <a:endParaRPr lang="en-US" altLang="en-US" sz="1600" i="1"/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972199" y="2276872"/>
            <a:ext cx="250805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MODdata.Px.Eng_Calc</a:t>
            </a:r>
            <a:r>
              <a:rPr lang="en-GB" sz="1600" i="1"/>
              <a:t>() </a:t>
            </a:r>
            <a:endParaRPr lang="en-US" altLang="en-US" sz="1600" i="1"/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972199" y="2614965"/>
            <a:ext cx="250805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MODdata.FCcalc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972199" y="2965653"/>
            <a:ext cx="2508058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Declaration.WHTCcorrCalc</a:t>
            </a:r>
            <a:r>
              <a:rPr lang="en-GB" sz="1600" i="1"/>
              <a:t>() </a:t>
            </a:r>
            <a:endParaRPr lang="en-US" altLang="en-US" sz="1600" i="1"/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972334" y="1564926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Declaration.WHTCinit()</a:t>
            </a:r>
            <a:endParaRPr lang="en-US" altLang="en-US" sz="1600" i="1"/>
          </a:p>
        </p:txBody>
      </p:sp>
    </p:spTree>
    <p:extLst>
      <p:ext uri="{BB962C8B-B14F-4D97-AF65-F5344CB8AC3E}">
        <p14:creationId xmlns:p14="http://schemas.microsoft.com/office/powerpoint/2010/main" val="38165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erade Verbindung mit Pfeil 70"/>
          <p:cNvCxnSpPr/>
          <p:nvPr/>
        </p:nvCxnSpPr>
        <p:spPr>
          <a:xfrm flipV="1">
            <a:off x="2211444" y="452963"/>
            <a:ext cx="0" cy="2904029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"/>
          <p:cNvSpPr>
            <a:spLocks noChangeArrowheads="1"/>
          </p:cNvSpPr>
          <p:nvPr/>
        </p:nvSpPr>
        <p:spPr bwMode="auto">
          <a:xfrm>
            <a:off x="957414" y="692696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 smtClean="0"/>
              <a:t>DRI.ReadFile</a:t>
            </a:r>
            <a:r>
              <a:rPr lang="en-GB" sz="1600" i="1" smtClean="0"/>
              <a:t>()</a:t>
            </a:r>
            <a:endParaRPr lang="en-US" altLang="en-US" sz="1600" i="1"/>
          </a:p>
        </p:txBody>
      </p:sp>
      <p:sp>
        <p:nvSpPr>
          <p:cNvPr id="86" name="Rectangle 1"/>
          <p:cNvSpPr>
            <a:spLocks noChangeArrowheads="1"/>
          </p:cNvSpPr>
          <p:nvPr/>
        </p:nvSpPr>
        <p:spPr bwMode="auto">
          <a:xfrm>
            <a:off x="956813" y="1076761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DRI.GradToAlt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87" name="Rectangle 1"/>
          <p:cNvSpPr>
            <a:spLocks noChangeArrowheads="1"/>
          </p:cNvSpPr>
          <p:nvPr/>
        </p:nvSpPr>
        <p:spPr bwMode="auto">
          <a:xfrm>
            <a:off x="973885" y="1462777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MODdata.Vh.SetAlt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987479" y="1840980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DRI.ConvStoT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987603" y="2190546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err="1"/>
              <a:t>DRI.FirstZero</a:t>
            </a:r>
            <a:r>
              <a:rPr lang="en-GB" sz="1600" i="1"/>
              <a:t>()</a:t>
            </a:r>
            <a:endParaRPr lang="en-US" altLang="en-US" sz="1600" i="1"/>
          </a:p>
        </p:txBody>
      </p:sp>
      <p:sp>
        <p:nvSpPr>
          <p:cNvPr id="90" name="Rectangle 1"/>
          <p:cNvSpPr>
            <a:spLocks noChangeArrowheads="1"/>
          </p:cNvSpPr>
          <p:nvPr/>
        </p:nvSpPr>
        <p:spPr bwMode="auto">
          <a:xfrm>
            <a:off x="987603" y="2567223"/>
            <a:ext cx="2508059" cy="501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DRI.ConvTo1Hz()</a:t>
            </a:r>
            <a:endParaRPr lang="en-US" altLang="en-US" sz="1600" i="1"/>
          </a:p>
        </p:txBody>
      </p:sp>
      <p:sp>
        <p:nvSpPr>
          <p:cNvPr id="16" name="Textfeld 15"/>
          <p:cNvSpPr txBox="1"/>
          <p:nvPr/>
        </p:nvSpPr>
        <p:spPr>
          <a:xfrm>
            <a:off x="290003" y="1784673"/>
            <a:ext cx="68159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M1.1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90002" y="2494925"/>
            <a:ext cx="681597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M1.2</a:t>
            </a:r>
          </a:p>
          <a:p>
            <a:r>
              <a:rPr lang="en-GB" b="1" smtClean="0">
                <a:solidFill>
                  <a:schemeClr val="accent2"/>
                </a:solidFill>
              </a:rPr>
              <a:t>M1.3</a:t>
            </a:r>
          </a:p>
        </p:txBody>
      </p:sp>
    </p:spTree>
    <p:extLst>
      <p:ext uri="{BB962C8B-B14F-4D97-AF65-F5344CB8AC3E}">
        <p14:creationId xmlns:p14="http://schemas.microsoft.com/office/powerpoint/2010/main" val="16517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erade Verbindung mit Pfeil 70"/>
          <p:cNvCxnSpPr/>
          <p:nvPr/>
        </p:nvCxnSpPr>
        <p:spPr>
          <a:xfrm flipV="1">
            <a:off x="2211444" y="452964"/>
            <a:ext cx="0" cy="2688004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"/>
          <p:cNvSpPr>
            <a:spLocks noChangeArrowheads="1"/>
          </p:cNvSpPr>
          <p:nvPr/>
        </p:nvSpPr>
        <p:spPr bwMode="auto">
          <a:xfrm>
            <a:off x="987603" y="692696"/>
            <a:ext cx="2477870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VEC.AuxInit()</a:t>
            </a:r>
            <a:endParaRPr lang="en-US" altLang="en-US" sz="1600" i="1"/>
          </a:p>
        </p:txBody>
      </p:sp>
      <p:sp>
        <p:nvSpPr>
          <p:cNvPr id="86" name="Rectangle 1"/>
          <p:cNvSpPr>
            <a:spLocks noChangeArrowheads="1"/>
          </p:cNvSpPr>
          <p:nvPr/>
        </p:nvSpPr>
        <p:spPr bwMode="auto">
          <a:xfrm>
            <a:off x="987603" y="1076761"/>
            <a:ext cx="247726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VEH.VehmodeInit()</a:t>
            </a:r>
            <a:endParaRPr lang="en-US" altLang="en-US" sz="1600" i="1"/>
          </a:p>
        </p:txBody>
      </p:sp>
      <p:sp>
        <p:nvSpPr>
          <p:cNvPr id="87" name="Rectangle 1"/>
          <p:cNvSpPr>
            <a:spLocks noChangeArrowheads="1"/>
          </p:cNvSpPr>
          <p:nvPr/>
        </p:nvSpPr>
        <p:spPr bwMode="auto">
          <a:xfrm>
            <a:off x="987603" y="1462777"/>
            <a:ext cx="2494341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GBX.TCinit()</a:t>
            </a:r>
            <a:endParaRPr lang="en-US" altLang="en-US" sz="1600" i="1"/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987479" y="1840980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 smtClean="0"/>
              <a:t>MODdata.Px.PreRun()</a:t>
            </a:r>
            <a:endParaRPr lang="en-US" altLang="en-US" sz="1600" i="1"/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987603" y="2190546"/>
            <a:ext cx="2508059" cy="269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MODdata.Vh.DistCorrInit()</a:t>
            </a:r>
            <a:endParaRPr lang="en-US" altLang="en-US" sz="1600" i="1"/>
          </a:p>
        </p:txBody>
      </p:sp>
      <p:sp>
        <p:nvSpPr>
          <p:cNvPr id="90" name="Rectangle 1"/>
          <p:cNvSpPr>
            <a:spLocks noChangeArrowheads="1"/>
          </p:cNvSpPr>
          <p:nvPr/>
        </p:nvSpPr>
        <p:spPr bwMode="auto">
          <a:xfrm>
            <a:off x="987603" y="2567223"/>
            <a:ext cx="2508059" cy="285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600" i="1"/>
              <a:t>MODdata.Px.Calc()</a:t>
            </a:r>
            <a:endParaRPr lang="en-US" altLang="en-US" sz="1600" i="1"/>
          </a:p>
        </p:txBody>
      </p:sp>
      <p:sp>
        <p:nvSpPr>
          <p:cNvPr id="16" name="Textfeld 15"/>
          <p:cNvSpPr txBox="1"/>
          <p:nvPr/>
        </p:nvSpPr>
        <p:spPr>
          <a:xfrm>
            <a:off x="467936" y="1784673"/>
            <a:ext cx="5036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M2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67936" y="2555612"/>
            <a:ext cx="5036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GB" b="1" smtClean="0">
                <a:solidFill>
                  <a:schemeClr val="accent2"/>
                </a:solidFill>
              </a:rPr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566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Bildschirmpräsentation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40</cp:revision>
  <dcterms:created xsi:type="dcterms:W3CDTF">2014-04-01T13:58:26Z</dcterms:created>
  <dcterms:modified xsi:type="dcterms:W3CDTF">2014-06-25T15:16:19Z</dcterms:modified>
</cp:coreProperties>
</file>