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308" r:id="rId5"/>
    <p:sldId id="261" r:id="rId6"/>
    <p:sldId id="267" r:id="rId7"/>
    <p:sldId id="265" r:id="rId8"/>
    <p:sldId id="262" r:id="rId9"/>
    <p:sldId id="306" r:id="rId10"/>
    <p:sldId id="307" r:id="rId11"/>
    <p:sldId id="304" r:id="rId12"/>
    <p:sldId id="305" r:id="rId13"/>
    <p:sldId id="298" r:id="rId14"/>
    <p:sldId id="294" r:id="rId15"/>
    <p:sldId id="302" r:id="rId16"/>
    <p:sldId id="303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22" autoAdjust="0"/>
  </p:normalViewPr>
  <p:slideViewPr>
    <p:cSldViewPr>
      <p:cViewPr>
        <p:scale>
          <a:sx n="66" d="100"/>
          <a:sy n="66" d="100"/>
        </p:scale>
        <p:origin x="-2850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6" y="861666"/>
            <a:ext cx="82677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1878677" y="1729832"/>
            <a:ext cx="6770021" cy="20104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99682" y="3889475"/>
            <a:ext cx="8044267" cy="12452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97577" y="5184875"/>
            <a:ext cx="8046371" cy="2070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Statusbar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64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5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Update Notes.pptx</a:t>
            </a:r>
            <a:endParaRPr lang="en-GB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8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807214" cy="2995656"/>
            <a:chOff x="1398172" y="1297893"/>
            <a:chExt cx="6680375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367908" y="2859829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err="1" smtClean="0">
                  <a:solidFill>
                    <a:schemeClr val="accent2"/>
                  </a:solidFill>
                </a:rPr>
                <a:t>Deceleration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according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to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dirty="0" err="1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dirty="0" smtClean="0">
                  <a:solidFill>
                    <a:schemeClr val="accent2"/>
                  </a:solidFill>
                </a:rPr>
                <a:t>=f(v)-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curve</a:t>
              </a:r>
              <a:r>
                <a:rPr lang="de-AT" sz="1100" dirty="0" smtClean="0">
                  <a:solidFill>
                    <a:schemeClr val="accent2"/>
                  </a:solidFill>
                </a:rPr>
                <a:t/>
              </a:r>
              <a:br>
                <a:rPr lang="de-AT" sz="1100" dirty="0" smtClean="0">
                  <a:solidFill>
                    <a:schemeClr val="accent2"/>
                  </a:solidFill>
                </a:rPr>
              </a:br>
              <a:r>
                <a:rPr lang="de-AT" sz="1100" dirty="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692696"/>
            <a:ext cx="12134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45704"/>
            <a:ext cx="50577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3"/>
            <a:ext cx="91440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hteck 18"/>
          <p:cNvSpPr/>
          <p:nvPr/>
        </p:nvSpPr>
        <p:spPr>
          <a:xfrm>
            <a:off x="5206077" y="1602832"/>
            <a:ext cx="3758411" cy="44904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:\TE-Em\Projekte\I_2012_08_HDV_CO2_LOT3\Arbeitsordner\Engine Only\Testcycle.xlsx_Range_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2911"/>
          <a:stretch/>
        </p:blipFill>
        <p:spPr bwMode="auto">
          <a:xfrm>
            <a:off x="947212" y="1443163"/>
            <a:ext cx="1368152" cy="32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617622" y="3315371"/>
            <a:ext cx="697742" cy="6963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99792" y="3519530"/>
            <a:ext cx="37418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1" dirty="0" smtClean="0"/>
              <a:t>Engine motoring operation.</a:t>
            </a:r>
            <a:r>
              <a:rPr lang="en-GB" sz="1200" b="0" dirty="0" smtClean="0"/>
              <a:t> Can also be used with &lt;Me&gt;</a:t>
            </a:r>
          </a:p>
        </p:txBody>
      </p:sp>
      <p:sp>
        <p:nvSpPr>
          <p:cNvPr id="9" name="Pfeil nach unten 8"/>
          <p:cNvSpPr/>
          <p:nvPr/>
        </p:nvSpPr>
        <p:spPr bwMode="auto">
          <a:xfrm rot="16200000">
            <a:off x="2434657" y="3496634"/>
            <a:ext cx="288032" cy="333825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2604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45243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𝑅𝑅𝐶</m:t>
                      </m:r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𝑅𝑅𝐶</m:t>
                              </m:r>
                            </m:e>
                            <m:sub>
                              <m:r>
                                <a:rPr lang="de-AT" i="1">
                                  <a:latin typeface="Cambria Math"/>
                                </a:rPr>
                                <m:t>𝐼𝑆𝑂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de-AT" i="1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A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𝑧𝐼𝑆𝑂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054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" y="788640"/>
            <a:ext cx="95345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hteck 26"/>
          <p:cNvSpPr/>
          <p:nvPr/>
        </p:nvSpPr>
        <p:spPr>
          <a:xfrm>
            <a:off x="4992260" y="1336131"/>
            <a:ext cx="4509423" cy="404866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/>
              <p:cNvSpPr/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𝑂𝑢𝑡𝑝𝑢𝑡</m:t>
                      </m:r>
                      <m:r>
                        <a:rPr lang="de-AT" b="0" i="1" smtClean="0">
                          <a:latin typeface="Cambria Math"/>
                        </a:rPr>
                        <m:t> </m:t>
                      </m:r>
                      <m:r>
                        <a:rPr lang="de-AT" b="0" i="1" smtClean="0">
                          <a:latin typeface="Cambria Math"/>
                        </a:rPr>
                        <m:t>𝑇𝑜𝑟𝑞𝑢𝑒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/>
                            </a:rPr>
                            <m:t>𝐼𝑛𝑝𝑢𝑡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𝐿𝑜𝑠𝑠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r>
                        <a:rPr lang="en-GB" i="1">
                          <a:latin typeface="Cambria Math"/>
                        </a:rPr>
                        <m:t>𝑒𝑎𝑟𝑅𝑎𝑡𝑖𝑜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-1179512"/>
            <a:ext cx="850582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hteck 27"/>
          <p:cNvSpPr/>
          <p:nvPr/>
        </p:nvSpPr>
        <p:spPr>
          <a:xfrm>
            <a:off x="4865261" y="-657769"/>
            <a:ext cx="3897740" cy="356606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4" y="2852936"/>
            <a:ext cx="41640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5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Update Notes.pptx</a:t>
            </a:r>
            <a:endParaRPr lang="en-GB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7" y="566295"/>
            <a:ext cx="84804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167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124</cp:revision>
  <dcterms:created xsi:type="dcterms:W3CDTF">2012-10-30T07:59:54Z</dcterms:created>
  <dcterms:modified xsi:type="dcterms:W3CDTF">2014-05-13T10:34:28Z</dcterms:modified>
</cp:coreProperties>
</file>