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27" autoAdjust="0"/>
  </p:normalViewPr>
  <p:slideViewPr>
    <p:cSldViewPr>
      <p:cViewPr>
        <p:scale>
          <a:sx n="125" d="100"/>
          <a:sy n="125" d="100"/>
        </p:scale>
        <p:origin x="-1188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9113-99A2-4765-A9CF-E2F1C900EDB7}" type="datetimeFigureOut">
              <a:rPr lang="en-GB" smtClean="0"/>
              <a:t>24/04/2014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84EB-FAC5-4D3F-A622-309BEF46B1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66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9113-99A2-4765-A9CF-E2F1C900EDB7}" type="datetimeFigureOut">
              <a:rPr lang="en-GB" smtClean="0"/>
              <a:t>24/04/2014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84EB-FAC5-4D3F-A622-309BEF46B1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75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9113-99A2-4765-A9CF-E2F1C900EDB7}" type="datetimeFigureOut">
              <a:rPr lang="en-GB" smtClean="0"/>
              <a:t>24/04/2014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84EB-FAC5-4D3F-A622-309BEF46B1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01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9113-99A2-4765-A9CF-E2F1C900EDB7}" type="datetimeFigureOut">
              <a:rPr lang="en-GB" smtClean="0"/>
              <a:t>24/04/2014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84EB-FAC5-4D3F-A622-309BEF46B1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16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9113-99A2-4765-A9CF-E2F1C900EDB7}" type="datetimeFigureOut">
              <a:rPr lang="en-GB" smtClean="0"/>
              <a:t>24/04/2014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84EB-FAC5-4D3F-A622-309BEF46B1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09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9113-99A2-4765-A9CF-E2F1C900EDB7}" type="datetimeFigureOut">
              <a:rPr lang="en-GB" smtClean="0"/>
              <a:t>24/04/2014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84EB-FAC5-4D3F-A622-309BEF46B1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29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9113-99A2-4765-A9CF-E2F1C900EDB7}" type="datetimeFigureOut">
              <a:rPr lang="en-GB" smtClean="0"/>
              <a:t>24/04/2014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84EB-FAC5-4D3F-A622-309BEF46B1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06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9113-99A2-4765-A9CF-E2F1C900EDB7}" type="datetimeFigureOut">
              <a:rPr lang="en-GB" smtClean="0"/>
              <a:t>24/04/2014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84EB-FAC5-4D3F-A622-309BEF46B1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05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9113-99A2-4765-A9CF-E2F1C900EDB7}" type="datetimeFigureOut">
              <a:rPr lang="en-GB" smtClean="0"/>
              <a:t>24/04/2014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84EB-FAC5-4D3F-A622-309BEF46B1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24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9113-99A2-4765-A9CF-E2F1C900EDB7}" type="datetimeFigureOut">
              <a:rPr lang="en-GB" smtClean="0"/>
              <a:t>24/04/2014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84EB-FAC5-4D3F-A622-309BEF46B1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66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9113-99A2-4765-A9CF-E2F1C900EDB7}" type="datetimeFigureOut">
              <a:rPr lang="en-GB" smtClean="0"/>
              <a:t>24/04/2014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84EB-FAC5-4D3F-A622-309BEF46B1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83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9113-99A2-4765-A9CF-E2F1C900EDB7}" type="datetimeFigureOut">
              <a:rPr lang="en-GB" smtClean="0"/>
              <a:t>24/04/2014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484EB-FAC5-4D3F-A622-309BEF46B1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20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980728"/>
            <a:ext cx="8580487" cy="4745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701" y="1693188"/>
            <a:ext cx="978499" cy="357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086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hteck 226"/>
          <p:cNvSpPr/>
          <p:nvPr/>
        </p:nvSpPr>
        <p:spPr>
          <a:xfrm>
            <a:off x="-3780927" y="1395486"/>
            <a:ext cx="3599369" cy="4525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400" dirty="0" smtClean="0"/>
              <a:t>2 Axle</a:t>
            </a:r>
            <a:endParaRPr lang="en-GB" sz="4400" dirty="0"/>
          </a:p>
        </p:txBody>
      </p:sp>
      <p:sp>
        <p:nvSpPr>
          <p:cNvPr id="205" name="Rechteck 204"/>
          <p:cNvSpPr/>
          <p:nvPr/>
        </p:nvSpPr>
        <p:spPr>
          <a:xfrm>
            <a:off x="-6602" y="2899369"/>
            <a:ext cx="5080992" cy="1468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96"/>
          <p:cNvSpPr>
            <a:spLocks noChangeArrowheads="1"/>
          </p:cNvSpPr>
          <p:nvPr/>
        </p:nvSpPr>
        <p:spPr bwMode="auto">
          <a:xfrm>
            <a:off x="4289007" y="3023976"/>
            <a:ext cx="477825" cy="94427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58" name="Rectangle 96"/>
          <p:cNvSpPr>
            <a:spLocks noChangeArrowheads="1"/>
          </p:cNvSpPr>
          <p:nvPr/>
        </p:nvSpPr>
        <p:spPr bwMode="auto">
          <a:xfrm>
            <a:off x="4289007" y="3402529"/>
            <a:ext cx="702086" cy="68874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56" name="Rectangle 96"/>
          <p:cNvSpPr>
            <a:spLocks noChangeArrowheads="1"/>
          </p:cNvSpPr>
          <p:nvPr/>
        </p:nvSpPr>
        <p:spPr bwMode="auto">
          <a:xfrm>
            <a:off x="2403106" y="3753301"/>
            <a:ext cx="2509013" cy="337968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57" name="Rectangle 96"/>
          <p:cNvSpPr>
            <a:spLocks noChangeArrowheads="1"/>
          </p:cNvSpPr>
          <p:nvPr/>
        </p:nvSpPr>
        <p:spPr bwMode="auto">
          <a:xfrm>
            <a:off x="2403106" y="2966343"/>
            <a:ext cx="1810737" cy="7188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59" name="Rechtwinkliges Dreieck 58"/>
          <p:cNvSpPr/>
          <p:nvPr/>
        </p:nvSpPr>
        <p:spPr>
          <a:xfrm>
            <a:off x="4766832" y="3023976"/>
            <a:ext cx="224261" cy="37855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4" name="Ellipse 173"/>
          <p:cNvSpPr/>
          <p:nvPr/>
        </p:nvSpPr>
        <p:spPr>
          <a:xfrm>
            <a:off x="2553491" y="3883103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2624425" y="3968245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5" name="Ellipse 174"/>
          <p:cNvSpPr/>
          <p:nvPr/>
        </p:nvSpPr>
        <p:spPr>
          <a:xfrm>
            <a:off x="4303804" y="3883103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79" name="Ellipse 78"/>
          <p:cNvSpPr/>
          <p:nvPr/>
        </p:nvSpPr>
        <p:spPr>
          <a:xfrm>
            <a:off x="4374738" y="3961401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pic>
        <p:nvPicPr>
          <p:cNvPr id="177" name="Grafik 176"/>
          <p:cNvPicPr>
            <a:picLocks noChangeAspect="1"/>
          </p:cNvPicPr>
          <p:nvPr/>
        </p:nvPicPr>
        <p:blipFill rotWithShape="1">
          <a:blip r:embed="rId2"/>
          <a:srcRect l="3222" t="8108" r="4477" b="8108"/>
          <a:stretch/>
        </p:blipFill>
        <p:spPr>
          <a:xfrm>
            <a:off x="1191422" y="355777"/>
            <a:ext cx="2288101" cy="549451"/>
          </a:xfrm>
          <a:prstGeom prst="rect">
            <a:avLst/>
          </a:prstGeom>
        </p:spPr>
      </p:pic>
      <p:sp>
        <p:nvSpPr>
          <p:cNvPr id="197" name="Rectangle 96"/>
          <p:cNvSpPr>
            <a:spLocks noChangeArrowheads="1"/>
          </p:cNvSpPr>
          <p:nvPr/>
        </p:nvSpPr>
        <p:spPr bwMode="auto">
          <a:xfrm>
            <a:off x="82160" y="2966343"/>
            <a:ext cx="2215494" cy="7188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-37543" y="4452042"/>
            <a:ext cx="5080992" cy="1468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Rectangle 96"/>
          <p:cNvSpPr>
            <a:spLocks noChangeArrowheads="1"/>
          </p:cNvSpPr>
          <p:nvPr/>
        </p:nvSpPr>
        <p:spPr bwMode="auto">
          <a:xfrm>
            <a:off x="4085938" y="4576649"/>
            <a:ext cx="477825" cy="94427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208" name="Rectangle 96"/>
          <p:cNvSpPr>
            <a:spLocks noChangeArrowheads="1"/>
          </p:cNvSpPr>
          <p:nvPr/>
        </p:nvSpPr>
        <p:spPr bwMode="auto">
          <a:xfrm>
            <a:off x="4085938" y="4955202"/>
            <a:ext cx="702086" cy="68874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209" name="Rectangle 96"/>
          <p:cNvSpPr>
            <a:spLocks noChangeArrowheads="1"/>
          </p:cNvSpPr>
          <p:nvPr/>
        </p:nvSpPr>
        <p:spPr bwMode="auto">
          <a:xfrm>
            <a:off x="3095542" y="5305974"/>
            <a:ext cx="1613508" cy="337968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210" name="Rectangle 96"/>
          <p:cNvSpPr>
            <a:spLocks noChangeArrowheads="1"/>
          </p:cNvSpPr>
          <p:nvPr/>
        </p:nvSpPr>
        <p:spPr bwMode="auto">
          <a:xfrm>
            <a:off x="279623" y="4519016"/>
            <a:ext cx="3731151" cy="7188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211" name="Rechtwinkliges Dreieck 210"/>
          <p:cNvSpPr/>
          <p:nvPr/>
        </p:nvSpPr>
        <p:spPr>
          <a:xfrm>
            <a:off x="4563763" y="4576649"/>
            <a:ext cx="224261" cy="37855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12" name="Ellipse 211"/>
          <p:cNvSpPr/>
          <p:nvPr/>
        </p:nvSpPr>
        <p:spPr>
          <a:xfrm>
            <a:off x="3175736" y="5435776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13" name="Ellipse 212"/>
          <p:cNvSpPr/>
          <p:nvPr/>
        </p:nvSpPr>
        <p:spPr>
          <a:xfrm>
            <a:off x="3246670" y="5520918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14" name="Ellipse 213"/>
          <p:cNvSpPr/>
          <p:nvPr/>
        </p:nvSpPr>
        <p:spPr>
          <a:xfrm>
            <a:off x="4100735" y="5435776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15" name="Ellipse 214"/>
          <p:cNvSpPr/>
          <p:nvPr/>
        </p:nvSpPr>
        <p:spPr>
          <a:xfrm>
            <a:off x="4171669" y="5514074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16" name="Rectangle 96"/>
          <p:cNvSpPr>
            <a:spLocks noChangeArrowheads="1"/>
          </p:cNvSpPr>
          <p:nvPr/>
        </p:nvSpPr>
        <p:spPr bwMode="auto">
          <a:xfrm>
            <a:off x="346596" y="5305974"/>
            <a:ext cx="1705124" cy="337968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218" name="Ellipse 217"/>
          <p:cNvSpPr/>
          <p:nvPr/>
        </p:nvSpPr>
        <p:spPr>
          <a:xfrm>
            <a:off x="504050" y="5435776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19" name="Ellipse 218"/>
          <p:cNvSpPr/>
          <p:nvPr/>
        </p:nvSpPr>
        <p:spPr>
          <a:xfrm>
            <a:off x="574984" y="5520918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20" name="Ellipse 219"/>
          <p:cNvSpPr/>
          <p:nvPr/>
        </p:nvSpPr>
        <p:spPr>
          <a:xfrm>
            <a:off x="1512354" y="5444674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21" name="Ellipse 220"/>
          <p:cNvSpPr/>
          <p:nvPr/>
        </p:nvSpPr>
        <p:spPr>
          <a:xfrm>
            <a:off x="1583288" y="5522972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600" y="270462"/>
            <a:ext cx="1933929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" name="Ellipse 224"/>
          <p:cNvSpPr/>
          <p:nvPr/>
        </p:nvSpPr>
        <p:spPr>
          <a:xfrm>
            <a:off x="1011025" y="5442621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26" name="Ellipse 225"/>
          <p:cNvSpPr/>
          <p:nvPr/>
        </p:nvSpPr>
        <p:spPr>
          <a:xfrm>
            <a:off x="1081959" y="5520919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0" y="1270879"/>
            <a:ext cx="5080992" cy="1468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96"/>
          <p:cNvSpPr>
            <a:spLocks noChangeArrowheads="1"/>
          </p:cNvSpPr>
          <p:nvPr/>
        </p:nvSpPr>
        <p:spPr bwMode="auto">
          <a:xfrm>
            <a:off x="3134348" y="1395486"/>
            <a:ext cx="477825" cy="94427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230" name="Rectangle 96"/>
          <p:cNvSpPr>
            <a:spLocks noChangeArrowheads="1"/>
          </p:cNvSpPr>
          <p:nvPr/>
        </p:nvSpPr>
        <p:spPr bwMode="auto">
          <a:xfrm>
            <a:off x="3134348" y="1774039"/>
            <a:ext cx="702086" cy="68874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231" name="Rectangle 96"/>
          <p:cNvSpPr>
            <a:spLocks noChangeArrowheads="1"/>
          </p:cNvSpPr>
          <p:nvPr/>
        </p:nvSpPr>
        <p:spPr bwMode="auto">
          <a:xfrm>
            <a:off x="1248447" y="2124811"/>
            <a:ext cx="2509013" cy="337968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232" name="Rectangle 96"/>
          <p:cNvSpPr>
            <a:spLocks noChangeArrowheads="1"/>
          </p:cNvSpPr>
          <p:nvPr/>
        </p:nvSpPr>
        <p:spPr bwMode="auto">
          <a:xfrm>
            <a:off x="1248447" y="1337853"/>
            <a:ext cx="1810737" cy="7188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233" name="Rechtwinkliges Dreieck 232"/>
          <p:cNvSpPr/>
          <p:nvPr/>
        </p:nvSpPr>
        <p:spPr>
          <a:xfrm>
            <a:off x="3612173" y="1395486"/>
            <a:ext cx="224261" cy="37855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34" name="Ellipse 233"/>
          <p:cNvSpPr/>
          <p:nvPr/>
        </p:nvSpPr>
        <p:spPr>
          <a:xfrm>
            <a:off x="1398832" y="2254613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35" name="Ellipse 234"/>
          <p:cNvSpPr/>
          <p:nvPr/>
        </p:nvSpPr>
        <p:spPr>
          <a:xfrm>
            <a:off x="1469766" y="2339755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36" name="Ellipse 235"/>
          <p:cNvSpPr/>
          <p:nvPr/>
        </p:nvSpPr>
        <p:spPr>
          <a:xfrm>
            <a:off x="3149145" y="2254613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37" name="Ellipse 236"/>
          <p:cNvSpPr/>
          <p:nvPr/>
        </p:nvSpPr>
        <p:spPr>
          <a:xfrm>
            <a:off x="3220079" y="2332911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23" name="Textfeld 222"/>
          <p:cNvSpPr txBox="1"/>
          <p:nvPr/>
        </p:nvSpPr>
        <p:spPr>
          <a:xfrm>
            <a:off x="-1792643" y="1625025"/>
            <a:ext cx="1460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1, 2, 3</a:t>
            </a:r>
            <a:endParaRPr lang="en-GB" sz="4000" b="1" dirty="0"/>
          </a:p>
        </p:txBody>
      </p:sp>
      <p:sp>
        <p:nvSpPr>
          <p:cNvPr id="245" name="Textfeld 244"/>
          <p:cNvSpPr txBox="1"/>
          <p:nvPr/>
        </p:nvSpPr>
        <p:spPr>
          <a:xfrm>
            <a:off x="-1380455" y="311458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4</a:t>
            </a:r>
            <a:endParaRPr lang="en-GB" sz="4000" b="1" dirty="0"/>
          </a:p>
        </p:txBody>
      </p:sp>
      <p:sp>
        <p:nvSpPr>
          <p:cNvPr id="246" name="Textfeld 245"/>
          <p:cNvSpPr txBox="1"/>
          <p:nvPr/>
        </p:nvSpPr>
        <p:spPr>
          <a:xfrm>
            <a:off x="-1387871" y="483246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5</a:t>
            </a:r>
            <a:endParaRPr lang="en-GB" sz="4000" b="1" dirty="0"/>
          </a:p>
        </p:txBody>
      </p:sp>
      <p:sp>
        <p:nvSpPr>
          <p:cNvPr id="249" name="Rechteck 248"/>
          <p:cNvSpPr/>
          <p:nvPr/>
        </p:nvSpPr>
        <p:spPr>
          <a:xfrm>
            <a:off x="6175992" y="2888884"/>
            <a:ext cx="5080992" cy="1468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96"/>
          <p:cNvSpPr>
            <a:spLocks noChangeArrowheads="1"/>
          </p:cNvSpPr>
          <p:nvPr/>
        </p:nvSpPr>
        <p:spPr bwMode="auto">
          <a:xfrm>
            <a:off x="9310340" y="3013491"/>
            <a:ext cx="477825" cy="94427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251" name="Rectangle 96"/>
          <p:cNvSpPr>
            <a:spLocks noChangeArrowheads="1"/>
          </p:cNvSpPr>
          <p:nvPr/>
        </p:nvSpPr>
        <p:spPr bwMode="auto">
          <a:xfrm>
            <a:off x="9310340" y="3392044"/>
            <a:ext cx="702086" cy="68874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252" name="Rectangle 96"/>
          <p:cNvSpPr>
            <a:spLocks noChangeArrowheads="1"/>
          </p:cNvSpPr>
          <p:nvPr/>
        </p:nvSpPr>
        <p:spPr bwMode="auto">
          <a:xfrm>
            <a:off x="7424439" y="3742816"/>
            <a:ext cx="2509013" cy="337968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253" name="Rectangle 96"/>
          <p:cNvSpPr>
            <a:spLocks noChangeArrowheads="1"/>
          </p:cNvSpPr>
          <p:nvPr/>
        </p:nvSpPr>
        <p:spPr bwMode="auto">
          <a:xfrm>
            <a:off x="7424439" y="2955858"/>
            <a:ext cx="1810737" cy="7188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254" name="Rechtwinkliges Dreieck 253"/>
          <p:cNvSpPr/>
          <p:nvPr/>
        </p:nvSpPr>
        <p:spPr>
          <a:xfrm>
            <a:off x="9788165" y="3013491"/>
            <a:ext cx="224261" cy="37855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55" name="Ellipse 254"/>
          <p:cNvSpPr/>
          <p:nvPr/>
        </p:nvSpPr>
        <p:spPr>
          <a:xfrm>
            <a:off x="7574824" y="3872618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56" name="Ellipse 255"/>
          <p:cNvSpPr/>
          <p:nvPr/>
        </p:nvSpPr>
        <p:spPr>
          <a:xfrm>
            <a:off x="7645758" y="3957760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57" name="Ellipse 256"/>
          <p:cNvSpPr/>
          <p:nvPr/>
        </p:nvSpPr>
        <p:spPr>
          <a:xfrm>
            <a:off x="9325137" y="3872618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58" name="Ellipse 257"/>
          <p:cNvSpPr/>
          <p:nvPr/>
        </p:nvSpPr>
        <p:spPr>
          <a:xfrm>
            <a:off x="9396071" y="3950916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75" name="Textfeld 274"/>
          <p:cNvSpPr txBox="1"/>
          <p:nvPr/>
        </p:nvSpPr>
        <p:spPr>
          <a:xfrm>
            <a:off x="-1380455" y="615011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9</a:t>
            </a:r>
            <a:endParaRPr lang="en-GB" sz="4000" b="1" dirty="0"/>
          </a:p>
        </p:txBody>
      </p:sp>
      <p:sp>
        <p:nvSpPr>
          <p:cNvPr id="278" name="Rechteck 277"/>
          <p:cNvSpPr/>
          <p:nvPr/>
        </p:nvSpPr>
        <p:spPr>
          <a:xfrm>
            <a:off x="-3780928" y="6150114"/>
            <a:ext cx="3599369" cy="30604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400" dirty="0" smtClean="0"/>
              <a:t>3 </a:t>
            </a:r>
            <a:r>
              <a:rPr lang="en-GB" sz="4400" dirty="0"/>
              <a:t>Axle</a:t>
            </a:r>
          </a:p>
        </p:txBody>
      </p:sp>
      <p:sp>
        <p:nvSpPr>
          <p:cNvPr id="279" name="Textfeld 278"/>
          <p:cNvSpPr txBox="1"/>
          <p:nvPr/>
        </p:nvSpPr>
        <p:spPr>
          <a:xfrm>
            <a:off x="-1085146" y="650405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9</a:t>
            </a:r>
            <a:endParaRPr lang="en-GB" sz="4000" b="1" dirty="0"/>
          </a:p>
        </p:txBody>
      </p:sp>
      <p:sp>
        <p:nvSpPr>
          <p:cNvPr id="280" name="Textfeld 279"/>
          <p:cNvSpPr txBox="1"/>
          <p:nvPr/>
        </p:nvSpPr>
        <p:spPr>
          <a:xfrm>
            <a:off x="-1195783" y="7977698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10</a:t>
            </a:r>
            <a:endParaRPr lang="en-GB" sz="4000" b="1" dirty="0"/>
          </a:p>
        </p:txBody>
      </p:sp>
      <p:sp>
        <p:nvSpPr>
          <p:cNvPr id="281" name="Rechteck 280"/>
          <p:cNvSpPr/>
          <p:nvPr/>
        </p:nvSpPr>
        <p:spPr>
          <a:xfrm>
            <a:off x="-28223" y="6123632"/>
            <a:ext cx="5080992" cy="1468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2" name="Rectangle 96"/>
          <p:cNvSpPr>
            <a:spLocks noChangeArrowheads="1"/>
          </p:cNvSpPr>
          <p:nvPr/>
        </p:nvSpPr>
        <p:spPr bwMode="auto">
          <a:xfrm>
            <a:off x="4267386" y="6248239"/>
            <a:ext cx="477825" cy="94427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283" name="Rectangle 96"/>
          <p:cNvSpPr>
            <a:spLocks noChangeArrowheads="1"/>
          </p:cNvSpPr>
          <p:nvPr/>
        </p:nvSpPr>
        <p:spPr bwMode="auto">
          <a:xfrm>
            <a:off x="4267386" y="6626792"/>
            <a:ext cx="702086" cy="68874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284" name="Rectangle 96"/>
          <p:cNvSpPr>
            <a:spLocks noChangeArrowheads="1"/>
          </p:cNvSpPr>
          <p:nvPr/>
        </p:nvSpPr>
        <p:spPr bwMode="auto">
          <a:xfrm>
            <a:off x="2381485" y="6977564"/>
            <a:ext cx="2509013" cy="337968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285" name="Rectangle 96"/>
          <p:cNvSpPr>
            <a:spLocks noChangeArrowheads="1"/>
          </p:cNvSpPr>
          <p:nvPr/>
        </p:nvSpPr>
        <p:spPr bwMode="auto">
          <a:xfrm>
            <a:off x="2381485" y="6190606"/>
            <a:ext cx="1810737" cy="7188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286" name="Rechtwinkliges Dreieck 285"/>
          <p:cNvSpPr/>
          <p:nvPr/>
        </p:nvSpPr>
        <p:spPr>
          <a:xfrm>
            <a:off x="4745211" y="6248239"/>
            <a:ext cx="224261" cy="37855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87" name="Ellipse 286"/>
          <p:cNvSpPr/>
          <p:nvPr/>
        </p:nvSpPr>
        <p:spPr>
          <a:xfrm>
            <a:off x="2483768" y="7107366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88" name="Ellipse 287"/>
          <p:cNvSpPr/>
          <p:nvPr/>
        </p:nvSpPr>
        <p:spPr>
          <a:xfrm>
            <a:off x="2554702" y="7192508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89" name="Ellipse 288"/>
          <p:cNvSpPr/>
          <p:nvPr/>
        </p:nvSpPr>
        <p:spPr>
          <a:xfrm>
            <a:off x="4282183" y="7107366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90" name="Ellipse 289"/>
          <p:cNvSpPr/>
          <p:nvPr/>
        </p:nvSpPr>
        <p:spPr>
          <a:xfrm>
            <a:off x="4353117" y="7185664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91" name="Rectangle 96"/>
          <p:cNvSpPr>
            <a:spLocks noChangeArrowheads="1"/>
          </p:cNvSpPr>
          <p:nvPr/>
        </p:nvSpPr>
        <p:spPr bwMode="auto">
          <a:xfrm>
            <a:off x="60539" y="6977564"/>
            <a:ext cx="2220981" cy="337968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292" name="Rectangle 96"/>
          <p:cNvSpPr>
            <a:spLocks noChangeArrowheads="1"/>
          </p:cNvSpPr>
          <p:nvPr/>
        </p:nvSpPr>
        <p:spPr bwMode="auto">
          <a:xfrm>
            <a:off x="60539" y="6190606"/>
            <a:ext cx="2215494" cy="7188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293" name="Ellipse 292"/>
          <p:cNvSpPr/>
          <p:nvPr/>
        </p:nvSpPr>
        <p:spPr>
          <a:xfrm>
            <a:off x="361877" y="7107366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94" name="Ellipse 293"/>
          <p:cNvSpPr/>
          <p:nvPr/>
        </p:nvSpPr>
        <p:spPr>
          <a:xfrm>
            <a:off x="432811" y="7192508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95" name="Ellipse 294"/>
          <p:cNvSpPr/>
          <p:nvPr/>
        </p:nvSpPr>
        <p:spPr>
          <a:xfrm>
            <a:off x="896293" y="7107366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96" name="Ellipse 295"/>
          <p:cNvSpPr/>
          <p:nvPr/>
        </p:nvSpPr>
        <p:spPr>
          <a:xfrm>
            <a:off x="967227" y="7185664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97" name="Ellipse 296"/>
          <p:cNvSpPr/>
          <p:nvPr/>
        </p:nvSpPr>
        <p:spPr>
          <a:xfrm>
            <a:off x="3011730" y="7109639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98" name="Ellipse 297"/>
          <p:cNvSpPr/>
          <p:nvPr/>
        </p:nvSpPr>
        <p:spPr>
          <a:xfrm>
            <a:off x="3082664" y="7194781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6082186" y="6136729"/>
            <a:ext cx="5080992" cy="1468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0" name="Rectangle 96"/>
          <p:cNvSpPr>
            <a:spLocks noChangeArrowheads="1"/>
          </p:cNvSpPr>
          <p:nvPr/>
        </p:nvSpPr>
        <p:spPr bwMode="auto">
          <a:xfrm>
            <a:off x="9264231" y="6261336"/>
            <a:ext cx="477825" cy="94427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301" name="Rectangle 96"/>
          <p:cNvSpPr>
            <a:spLocks noChangeArrowheads="1"/>
          </p:cNvSpPr>
          <p:nvPr/>
        </p:nvSpPr>
        <p:spPr bwMode="auto">
          <a:xfrm>
            <a:off x="9264231" y="6639889"/>
            <a:ext cx="702086" cy="68874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302" name="Rectangle 96"/>
          <p:cNvSpPr>
            <a:spLocks noChangeArrowheads="1"/>
          </p:cNvSpPr>
          <p:nvPr/>
        </p:nvSpPr>
        <p:spPr bwMode="auto">
          <a:xfrm>
            <a:off x="7378330" y="6990661"/>
            <a:ext cx="2509013" cy="337968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303" name="Rectangle 96"/>
          <p:cNvSpPr>
            <a:spLocks noChangeArrowheads="1"/>
          </p:cNvSpPr>
          <p:nvPr/>
        </p:nvSpPr>
        <p:spPr bwMode="auto">
          <a:xfrm>
            <a:off x="7378330" y="6203703"/>
            <a:ext cx="1810737" cy="7188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304" name="Rechtwinkliges Dreieck 303"/>
          <p:cNvSpPr/>
          <p:nvPr/>
        </p:nvSpPr>
        <p:spPr>
          <a:xfrm>
            <a:off x="9742056" y="6261336"/>
            <a:ext cx="224261" cy="37855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305" name="Ellipse 304"/>
          <p:cNvSpPr/>
          <p:nvPr/>
        </p:nvSpPr>
        <p:spPr>
          <a:xfrm>
            <a:off x="7480613" y="7120463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306" name="Ellipse 305"/>
          <p:cNvSpPr/>
          <p:nvPr/>
        </p:nvSpPr>
        <p:spPr>
          <a:xfrm>
            <a:off x="7551547" y="7205605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307" name="Ellipse 306"/>
          <p:cNvSpPr/>
          <p:nvPr/>
        </p:nvSpPr>
        <p:spPr>
          <a:xfrm>
            <a:off x="9279028" y="7120463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308" name="Ellipse 307"/>
          <p:cNvSpPr/>
          <p:nvPr/>
        </p:nvSpPr>
        <p:spPr>
          <a:xfrm>
            <a:off x="9349962" y="7198761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315" name="Ellipse 314"/>
          <p:cNvSpPr/>
          <p:nvPr/>
        </p:nvSpPr>
        <p:spPr>
          <a:xfrm>
            <a:off x="8008575" y="7122736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316" name="Ellipse 315"/>
          <p:cNvSpPr/>
          <p:nvPr/>
        </p:nvSpPr>
        <p:spPr>
          <a:xfrm>
            <a:off x="8079509" y="7207878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-24641" y="7903735"/>
            <a:ext cx="5080992" cy="1468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8" name="Rectangle 96"/>
          <p:cNvSpPr>
            <a:spLocks noChangeArrowheads="1"/>
          </p:cNvSpPr>
          <p:nvPr/>
        </p:nvSpPr>
        <p:spPr bwMode="auto">
          <a:xfrm>
            <a:off x="4098840" y="8028342"/>
            <a:ext cx="477825" cy="94427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339" name="Rectangle 96"/>
          <p:cNvSpPr>
            <a:spLocks noChangeArrowheads="1"/>
          </p:cNvSpPr>
          <p:nvPr/>
        </p:nvSpPr>
        <p:spPr bwMode="auto">
          <a:xfrm>
            <a:off x="4098840" y="8406895"/>
            <a:ext cx="702086" cy="68874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340" name="Rectangle 96"/>
          <p:cNvSpPr>
            <a:spLocks noChangeArrowheads="1"/>
          </p:cNvSpPr>
          <p:nvPr/>
        </p:nvSpPr>
        <p:spPr bwMode="auto">
          <a:xfrm>
            <a:off x="2783754" y="8757667"/>
            <a:ext cx="1938199" cy="337968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341" name="Rectangle 96"/>
          <p:cNvSpPr>
            <a:spLocks noChangeArrowheads="1"/>
          </p:cNvSpPr>
          <p:nvPr/>
        </p:nvSpPr>
        <p:spPr bwMode="auto">
          <a:xfrm>
            <a:off x="292525" y="7970709"/>
            <a:ext cx="3731151" cy="7188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342" name="Rechtwinkliges Dreieck 341"/>
          <p:cNvSpPr/>
          <p:nvPr/>
        </p:nvSpPr>
        <p:spPr>
          <a:xfrm>
            <a:off x="4576665" y="8028342"/>
            <a:ext cx="224261" cy="37855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343" name="Ellipse 342"/>
          <p:cNvSpPr/>
          <p:nvPr/>
        </p:nvSpPr>
        <p:spPr>
          <a:xfrm>
            <a:off x="2830258" y="8887469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344" name="Ellipse 343"/>
          <p:cNvSpPr/>
          <p:nvPr/>
        </p:nvSpPr>
        <p:spPr>
          <a:xfrm>
            <a:off x="2901192" y="8972611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345" name="Ellipse 344"/>
          <p:cNvSpPr/>
          <p:nvPr/>
        </p:nvSpPr>
        <p:spPr>
          <a:xfrm>
            <a:off x="4111297" y="8887469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346" name="Ellipse 345"/>
          <p:cNvSpPr/>
          <p:nvPr/>
        </p:nvSpPr>
        <p:spPr>
          <a:xfrm>
            <a:off x="4182231" y="8965767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354" name="Ellipse 353"/>
          <p:cNvSpPr/>
          <p:nvPr/>
        </p:nvSpPr>
        <p:spPr>
          <a:xfrm>
            <a:off x="3324240" y="8887469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355" name="Ellipse 354"/>
          <p:cNvSpPr/>
          <p:nvPr/>
        </p:nvSpPr>
        <p:spPr>
          <a:xfrm>
            <a:off x="3395174" y="8972611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44" name="Textfeld 243"/>
          <p:cNvSpPr txBox="1"/>
          <p:nvPr/>
        </p:nvSpPr>
        <p:spPr>
          <a:xfrm>
            <a:off x="5076056" y="128522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4x2r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357" name="Textfeld 356"/>
          <p:cNvSpPr txBox="1"/>
          <p:nvPr/>
        </p:nvSpPr>
        <p:spPr>
          <a:xfrm>
            <a:off x="5099378" y="4478314"/>
            <a:ext cx="736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4x2tt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358" name="Textfeld 357"/>
          <p:cNvSpPr txBox="1"/>
          <p:nvPr/>
        </p:nvSpPr>
        <p:spPr>
          <a:xfrm>
            <a:off x="11334478" y="2925641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4x2r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359" name="Textfeld 358"/>
          <p:cNvSpPr txBox="1"/>
          <p:nvPr/>
        </p:nvSpPr>
        <p:spPr>
          <a:xfrm>
            <a:off x="5099378" y="2895022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4x2rt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360" name="Textfeld 359"/>
          <p:cNvSpPr txBox="1"/>
          <p:nvPr/>
        </p:nvSpPr>
        <p:spPr>
          <a:xfrm>
            <a:off x="5108996" y="6130971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6x2rt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361" name="Textfeld 360"/>
          <p:cNvSpPr txBox="1"/>
          <p:nvPr/>
        </p:nvSpPr>
        <p:spPr>
          <a:xfrm>
            <a:off x="11227713" y="6140695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6x2r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362" name="Textfeld 361"/>
          <p:cNvSpPr txBox="1"/>
          <p:nvPr/>
        </p:nvSpPr>
        <p:spPr>
          <a:xfrm>
            <a:off x="5125162" y="7906905"/>
            <a:ext cx="736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6x2tt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128" name="Rectangle 96"/>
          <p:cNvSpPr>
            <a:spLocks noChangeArrowheads="1"/>
          </p:cNvSpPr>
          <p:nvPr/>
        </p:nvSpPr>
        <p:spPr bwMode="auto">
          <a:xfrm>
            <a:off x="346596" y="8757667"/>
            <a:ext cx="1273076" cy="337968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129" name="Ellipse 128"/>
          <p:cNvSpPr/>
          <p:nvPr/>
        </p:nvSpPr>
        <p:spPr>
          <a:xfrm>
            <a:off x="554996" y="8887469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30" name="Ellipse 129"/>
          <p:cNvSpPr/>
          <p:nvPr/>
        </p:nvSpPr>
        <p:spPr>
          <a:xfrm>
            <a:off x="625930" y="8972611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33" name="Ellipse 132"/>
          <p:cNvSpPr/>
          <p:nvPr/>
        </p:nvSpPr>
        <p:spPr>
          <a:xfrm>
            <a:off x="1061971" y="8894314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34" name="Ellipse 133"/>
          <p:cNvSpPr/>
          <p:nvPr/>
        </p:nvSpPr>
        <p:spPr>
          <a:xfrm>
            <a:off x="1132905" y="8972612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21" name="Textfeld 120"/>
          <p:cNvSpPr txBox="1"/>
          <p:nvPr/>
        </p:nvSpPr>
        <p:spPr>
          <a:xfrm>
            <a:off x="-1883882" y="9849906"/>
            <a:ext cx="1487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err="1" smtClean="0"/>
              <a:t>Undef</a:t>
            </a:r>
            <a:endParaRPr lang="en-GB" sz="4000" b="1" dirty="0"/>
          </a:p>
        </p:txBody>
      </p:sp>
      <p:sp>
        <p:nvSpPr>
          <p:cNvPr id="122" name="Rechteck 121"/>
          <p:cNvSpPr/>
          <p:nvPr/>
        </p:nvSpPr>
        <p:spPr>
          <a:xfrm>
            <a:off x="18386" y="9549680"/>
            <a:ext cx="5080992" cy="1468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123" name="Rectangle 96"/>
          <p:cNvSpPr>
            <a:spLocks noChangeArrowheads="1"/>
          </p:cNvSpPr>
          <p:nvPr/>
        </p:nvSpPr>
        <p:spPr bwMode="auto">
          <a:xfrm>
            <a:off x="82160" y="3753301"/>
            <a:ext cx="2220981" cy="337968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dk1"/>
              </a:solidFill>
            </a:endParaRPr>
          </a:p>
        </p:txBody>
      </p:sp>
      <p:sp>
        <p:nvSpPr>
          <p:cNvPr id="124" name="Ellipse 123"/>
          <p:cNvSpPr/>
          <p:nvPr/>
        </p:nvSpPr>
        <p:spPr>
          <a:xfrm>
            <a:off x="383498" y="3883103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25" name="Ellipse 124"/>
          <p:cNvSpPr/>
          <p:nvPr/>
        </p:nvSpPr>
        <p:spPr>
          <a:xfrm>
            <a:off x="454432" y="3968245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26" name="Ellipse 125"/>
          <p:cNvSpPr/>
          <p:nvPr/>
        </p:nvSpPr>
        <p:spPr>
          <a:xfrm>
            <a:off x="917914" y="3883103"/>
            <a:ext cx="442122" cy="442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27" name="Ellipse 126"/>
          <p:cNvSpPr/>
          <p:nvPr/>
        </p:nvSpPr>
        <p:spPr>
          <a:xfrm>
            <a:off x="988848" y="3961401"/>
            <a:ext cx="300253" cy="30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08161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Bildschirmpräsentation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Luz Raphael</dc:creator>
  <cp:lastModifiedBy>Luz Raphael</cp:lastModifiedBy>
  <cp:revision>15</cp:revision>
  <dcterms:created xsi:type="dcterms:W3CDTF">2014-03-19T15:23:02Z</dcterms:created>
  <dcterms:modified xsi:type="dcterms:W3CDTF">2014-04-24T07:15:37Z</dcterms:modified>
</cp:coreProperties>
</file>