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59" r:id="rId6"/>
    <p:sldId id="308" r:id="rId7"/>
    <p:sldId id="260" r:id="rId8"/>
    <p:sldId id="261" r:id="rId9"/>
    <p:sldId id="262" r:id="rId10"/>
    <p:sldId id="306" r:id="rId11"/>
    <p:sldId id="307" r:id="rId12"/>
    <p:sldId id="265" r:id="rId13"/>
    <p:sldId id="267" r:id="rId14"/>
    <p:sldId id="304" r:id="rId15"/>
    <p:sldId id="305" r:id="rId16"/>
    <p:sldId id="298" r:id="rId17"/>
    <p:sldId id="294" r:id="rId18"/>
    <p:sldId id="302" r:id="rId19"/>
    <p:sldId id="303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100" d="100"/>
          <a:sy n="100" d="100"/>
        </p:scale>
        <p:origin x="-186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83613" y="2025178"/>
            <a:ext cx="578747" cy="21173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814559" y="280357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095875" y="2809222"/>
            <a:ext cx="147099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296408" y="2809222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498940" y="2809222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98443" y="2809222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905500" y="2809222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807531" y="1751332"/>
            <a:ext cx="3540238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53625" y="1607206"/>
            <a:ext cx="6539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118681" y="3072570"/>
            <a:ext cx="4281684" cy="68815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102520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234267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386717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763138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97880" y="3817145"/>
            <a:ext cx="4333399" cy="11591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307556" y="1607206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8" y="1995607"/>
            <a:ext cx="3196379" cy="34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960168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094574" y="2197950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35720" y="2197950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1383555" y="219795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553220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681868" y="2684001"/>
            <a:ext cx="229699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693552" y="3232269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006164" y="3381374"/>
            <a:ext cx="2954215" cy="981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1006164" y="4545569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006457" y="4850369"/>
            <a:ext cx="2953922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3006415" y="5077122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501714" y="5077122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693552" y="3068960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1693552" y="2900685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388219" y="3073985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3388219" y="2905710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" y="1050766"/>
            <a:ext cx="358883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565983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700389" y="125984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851061" y="125984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008223" y="125984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179674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975558" y="1755144"/>
            <a:ext cx="681618" cy="1416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461458" y="1755144"/>
            <a:ext cx="448255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543126" y="1759907"/>
            <a:ext cx="219074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713745" y="2088519"/>
            <a:ext cx="367293" cy="794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361445" y="2083756"/>
            <a:ext cx="1567443" cy="9798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247851" y="3117218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3247851" y="3274380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1704801" y="3109280"/>
            <a:ext cx="366712" cy="2924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652288" y="3636330"/>
            <a:ext cx="3276600" cy="3098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52288" y="4131630"/>
            <a:ext cx="3276600" cy="36703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974801" y="4616135"/>
            <a:ext cx="452437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3483595" y="4616134"/>
            <a:ext cx="457199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5" y="1556792"/>
            <a:ext cx="4433187" cy="2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146300" y="311472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63930" y="3122754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269706" y="3122754"/>
            <a:ext cx="152400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464671" y="3120373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671318" y="3120373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75993" y="3120373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146300" y="2062482"/>
            <a:ext cx="4182419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98795" y="1919149"/>
            <a:ext cx="499150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275856" y="1916832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5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65" y="1556792"/>
            <a:ext cx="4433297" cy="305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5551" y="2094232"/>
            <a:ext cx="880549" cy="184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10314" y="2328863"/>
            <a:ext cx="880549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210314" y="2456182"/>
            <a:ext cx="1065542" cy="1060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529526" y="2322832"/>
            <a:ext cx="705042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334514" y="2122807"/>
            <a:ext cx="965678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095500" y="1916832"/>
            <a:ext cx="51752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13025" y="1916832"/>
            <a:ext cx="6628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205551" y="3162299"/>
            <a:ext cx="1214321" cy="12144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205551" y="3317082"/>
            <a:ext cx="1214321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9" y="1978228"/>
            <a:ext cx="3176958" cy="24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984136" y="2407127"/>
            <a:ext cx="2882154" cy="16640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747900" y="2883756"/>
            <a:ext cx="23540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335790" y="2762250"/>
            <a:ext cx="1517198" cy="56673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406623" y="3545458"/>
            <a:ext cx="30421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603498" y="3811700"/>
            <a:ext cx="31674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098684" y="4149291"/>
            <a:ext cx="647234" cy="159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84167" y="3548633"/>
            <a:ext cx="30480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066863" y="3112356"/>
            <a:ext cx="101923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13" y="1122894"/>
            <a:ext cx="4329376" cy="42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2427288" y="13341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561694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712366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869528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040979" y="133415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477441" y="2171104"/>
            <a:ext cx="471487" cy="1335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6338083" y="2165027"/>
            <a:ext cx="190500" cy="4918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498078" y="2696566"/>
            <a:ext cx="4029785" cy="93186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498078" y="3697460"/>
            <a:ext cx="4029785" cy="1115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603228" y="5028530"/>
            <a:ext cx="46180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117578" y="5028529"/>
            <a:ext cx="45545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038624" y="1991716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476622" y="2342753"/>
            <a:ext cx="471487" cy="130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477441" y="2511028"/>
            <a:ext cx="471487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506390" y="1832967"/>
            <a:ext cx="697458" cy="12442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3" y="577384"/>
            <a:ext cx="4337994" cy="42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1391244" y="1449315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435694" y="1771650"/>
            <a:ext cx="4026894" cy="12981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435694" y="1938338"/>
            <a:ext cx="2406728" cy="80486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1435694" y="2809632"/>
            <a:ext cx="2406728" cy="7200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435694" y="3673728"/>
            <a:ext cx="2406728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5" y="836712"/>
            <a:ext cx="3213149" cy="11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13012" y="1131587"/>
            <a:ext cx="795338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60762" y="1131587"/>
            <a:ext cx="30480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467469" y="1474487"/>
            <a:ext cx="2960167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4922812" y="1688799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413224" y="1693562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7" y="2852936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64" y="461817"/>
            <a:ext cx="2962772" cy="507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265692" y="66242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1400098" y="66242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550770" y="66242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707932" y="66242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1879383" y="66242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986247" y="1145025"/>
            <a:ext cx="2051915" cy="14148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864645" y="2795588"/>
            <a:ext cx="371475" cy="12731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405188" y="2800350"/>
            <a:ext cx="266032" cy="12255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330131" y="1478280"/>
            <a:ext cx="2714381" cy="127253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087972" y="5185960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585654" y="5185960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356253" y="3210564"/>
            <a:ext cx="2644719" cy="1419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981298" y="1307307"/>
            <a:ext cx="1406900" cy="1357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356254" y="3397007"/>
            <a:ext cx="1212793" cy="12814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356254" y="3565282"/>
            <a:ext cx="831794" cy="1256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422935" y="3398906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422935" y="3565282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1356253" y="3730382"/>
            <a:ext cx="2644719" cy="600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1361450" y="4517137"/>
            <a:ext cx="550373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1361451" y="4776028"/>
            <a:ext cx="2639522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175285" y="4941956"/>
            <a:ext cx="427644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GB" i="1"/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/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/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/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38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111</cp:revision>
  <dcterms:created xsi:type="dcterms:W3CDTF">2012-10-30T07:59:54Z</dcterms:created>
  <dcterms:modified xsi:type="dcterms:W3CDTF">2013-11-18T12:38:42Z</dcterms:modified>
</cp:coreProperties>
</file>