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575" r:id="rId2"/>
    <p:sldId id="600" r:id="rId3"/>
    <p:sldId id="604" r:id="rId4"/>
    <p:sldId id="605" r:id="rId5"/>
    <p:sldId id="606" r:id="rId6"/>
    <p:sldId id="609" r:id="rId7"/>
    <p:sldId id="610" r:id="rId8"/>
    <p:sldId id="611" r:id="rId9"/>
    <p:sldId id="608" r:id="rId10"/>
    <p:sldId id="612" r:id="rId11"/>
    <p:sldId id="613" r:id="rId12"/>
    <p:sldId id="623" r:id="rId13"/>
    <p:sldId id="601" r:id="rId14"/>
    <p:sldId id="622" r:id="rId15"/>
    <p:sldId id="619" r:id="rId16"/>
    <p:sldId id="620" r:id="rId17"/>
    <p:sldId id="621" r:id="rId18"/>
    <p:sldId id="599" r:id="rId19"/>
    <p:sldId id="598" r:id="rId20"/>
    <p:sldId id="593" r:id="rId21"/>
    <p:sldId id="595" r:id="rId22"/>
    <p:sldId id="596" r:id="rId23"/>
    <p:sldId id="597" r:id="rId24"/>
    <p:sldId id="592" r:id="rId25"/>
    <p:sldId id="576" r:id="rId26"/>
    <p:sldId id="577" r:id="rId27"/>
    <p:sldId id="578" r:id="rId28"/>
    <p:sldId id="579" r:id="rId29"/>
    <p:sldId id="581" r:id="rId30"/>
    <p:sldId id="580" r:id="rId31"/>
    <p:sldId id="582" r:id="rId32"/>
    <p:sldId id="586" r:id="rId33"/>
    <p:sldId id="584" r:id="rId34"/>
    <p:sldId id="583" r:id="rId35"/>
    <p:sldId id="587" r:id="rId36"/>
    <p:sldId id="588" r:id="rId37"/>
    <p:sldId id="589" r:id="rId38"/>
    <p:sldId id="590" r:id="rId39"/>
    <p:sldId id="591" r:id="rId40"/>
    <p:sldId id="585" r:id="rId41"/>
    <p:sldId id="551" r:id="rId42"/>
    <p:sldId id="561" r:id="rId43"/>
    <p:sldId id="568" r:id="rId44"/>
    <p:sldId id="569" r:id="rId45"/>
    <p:sldId id="570" r:id="rId46"/>
    <p:sldId id="571" r:id="rId47"/>
    <p:sldId id="572" r:id="rId48"/>
    <p:sldId id="574" r:id="rId49"/>
    <p:sldId id="573" r:id="rId50"/>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860" y="-60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4" y="2694036"/>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0"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3"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198"/>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5"/>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4"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6" y="2393559"/>
            <a:ext cx="1661032" cy="461665"/>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4"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2" y="3107528"/>
            <a:ext cx="843501"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0"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3263" y="3246028"/>
            <a:ext cx="648402" cy="9443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1"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37"/>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38"/>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86"/>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7"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5"/>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0"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29" y="5188991"/>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a:t>
            </a:r>
            <a:r>
              <a:rPr lang="en-GB" sz="1400" b="0" smtClean="0"/>
              <a:t>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2972</Words>
  <Application>Microsoft Office PowerPoint</Application>
  <PresentationFormat>Bildschirmpräsentation (4:3)</PresentationFormat>
  <Paragraphs>493</Paragraphs>
  <Slides>49</Slides>
  <Notes>0</Notes>
  <HiddenSlides>2</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1014</cp:revision>
  <cp:lastPrinted>2013-01-22T12:03:30Z</cp:lastPrinted>
  <dcterms:created xsi:type="dcterms:W3CDTF">2010-01-07T15:28:02Z</dcterms:created>
  <dcterms:modified xsi:type="dcterms:W3CDTF">2014-02-20T10:02:55Z</dcterms:modified>
</cp:coreProperties>
</file>