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308" r:id="rId5"/>
    <p:sldId id="261" r:id="rId6"/>
    <p:sldId id="267" r:id="rId7"/>
    <p:sldId id="265" r:id="rId8"/>
    <p:sldId id="262" r:id="rId9"/>
    <p:sldId id="306" r:id="rId10"/>
    <p:sldId id="307" r:id="rId11"/>
    <p:sldId id="304" r:id="rId12"/>
    <p:sldId id="305" r:id="rId13"/>
    <p:sldId id="298" r:id="rId14"/>
    <p:sldId id="294" r:id="rId15"/>
    <p:sldId id="302" r:id="rId16"/>
    <p:sldId id="303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66" d="100"/>
          <a:sy n="66" d="100"/>
        </p:scale>
        <p:origin x="-2850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23/06/2014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6" y="861666"/>
            <a:ext cx="8267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1878677" y="1729832"/>
            <a:ext cx="6770021" cy="20104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99682" y="3889475"/>
            <a:ext cx="8044267" cy="12452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97577" y="5184875"/>
            <a:ext cx="8046371" cy="2070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Statusbar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Release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692696"/>
            <a:ext cx="12134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5704"/>
            <a:ext cx="50577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91440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hteck 18"/>
          <p:cNvSpPr/>
          <p:nvPr/>
        </p:nvSpPr>
        <p:spPr>
          <a:xfrm>
            <a:off x="5206077" y="1602832"/>
            <a:ext cx="3758411" cy="44904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2604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45243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054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" y="788640"/>
            <a:ext cx="95345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4992260" y="1336131"/>
            <a:ext cx="4509423" cy="404866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750425"/>
            <a:ext cx="85058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/>
              <p:cNvSpPr/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𝑂𝑢𝑡𝑝𝑢𝑡</m:t>
                      </m:r>
                      <m:r>
                        <a:rPr lang="de-AT" b="0" i="1" smtClean="0">
                          <a:latin typeface="Cambria Math"/>
                        </a:rPr>
                        <m:t> </m:t>
                      </m:r>
                      <m:r>
                        <a:rPr lang="de-AT" b="0" i="1" smtClean="0">
                          <a:latin typeface="Cambria Math"/>
                        </a:rPr>
                        <m:t>𝑇𝑜𝑟𝑞𝑢𝑒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/>
                            </a:rPr>
                            <m:t>𝐼𝑛𝑝𝑢𝑡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𝐿𝑜𝑠𝑠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r>
                        <a:rPr lang="en-GB" i="1">
                          <a:latin typeface="Cambria Math"/>
                        </a:rPr>
                        <m:t>𝑒𝑎𝑟𝑅𝑎𝑡𝑖𝑜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823422" y="-191521"/>
            <a:ext cx="3897740" cy="356606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</a:t>
            </a:r>
            <a:r>
              <a:rPr lang="en-GB" sz="2000" b="1" smtClean="0"/>
              <a:t>in Release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127</cp:revision>
  <dcterms:created xsi:type="dcterms:W3CDTF">2012-10-30T07:59:54Z</dcterms:created>
  <dcterms:modified xsi:type="dcterms:W3CDTF">2014-06-23T10:33:31Z</dcterms:modified>
</cp:coreProperties>
</file>