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97" r:id="rId5"/>
    <p:sldId id="259" r:id="rId6"/>
    <p:sldId id="260" r:id="rId7"/>
    <p:sldId id="261" r:id="rId8"/>
    <p:sldId id="262" r:id="rId9"/>
    <p:sldId id="265" r:id="rId10"/>
    <p:sldId id="267" r:id="rId11"/>
    <p:sldId id="304" r:id="rId12"/>
    <p:sldId id="305" r:id="rId13"/>
    <p:sldId id="298" r:id="rId14"/>
    <p:sldId id="294" r:id="rId15"/>
    <p:sldId id="302" r:id="rId16"/>
    <p:sldId id="303" r:id="rId17"/>
    <p:sldId id="299" r:id="rId18"/>
    <p:sldId id="300" r:id="rId19"/>
    <p:sldId id="301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E6F2"/>
    <a:srgbClr val="FFFFFF"/>
    <a:srgbClr val="247317"/>
    <a:srgbClr val="9BBB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22" autoAdjust="0"/>
  </p:normalViewPr>
  <p:slideViewPr>
    <p:cSldViewPr>
      <p:cViewPr>
        <p:scale>
          <a:sx n="100" d="100"/>
          <a:sy n="100" d="100"/>
        </p:scale>
        <p:origin x="-792" y="-2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2203D-8DA4-4655-BF9E-AA17BDE25312}" type="datetimeFigureOut">
              <a:rPr lang="en-GB" smtClean="0"/>
              <a:t>29/04/2013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4FA3-CC51-4897-AF65-A78DEE8417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0456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2203D-8DA4-4655-BF9E-AA17BDE25312}" type="datetimeFigureOut">
              <a:rPr lang="en-GB" smtClean="0"/>
              <a:t>29/04/2013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4FA3-CC51-4897-AF65-A78DEE8417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415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2203D-8DA4-4655-BF9E-AA17BDE25312}" type="datetimeFigureOut">
              <a:rPr lang="en-GB" smtClean="0"/>
              <a:t>29/04/2013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4FA3-CC51-4897-AF65-A78DEE8417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4284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2203D-8DA4-4655-BF9E-AA17BDE25312}" type="datetimeFigureOut">
              <a:rPr lang="en-GB" smtClean="0"/>
              <a:t>29/04/2013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4FA3-CC51-4897-AF65-A78DEE8417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3846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2203D-8DA4-4655-BF9E-AA17BDE25312}" type="datetimeFigureOut">
              <a:rPr lang="en-GB" smtClean="0"/>
              <a:t>29/04/2013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4FA3-CC51-4897-AF65-A78DEE8417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7577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2203D-8DA4-4655-BF9E-AA17BDE25312}" type="datetimeFigureOut">
              <a:rPr lang="en-GB" smtClean="0"/>
              <a:t>29/04/2013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4FA3-CC51-4897-AF65-A78DEE8417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7722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2203D-8DA4-4655-BF9E-AA17BDE25312}" type="datetimeFigureOut">
              <a:rPr lang="en-GB" smtClean="0"/>
              <a:t>29/04/2013</a:t>
            </a:fld>
            <a:endParaRPr lang="en-GB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4FA3-CC51-4897-AF65-A78DEE8417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2314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2203D-8DA4-4655-BF9E-AA17BDE25312}" type="datetimeFigureOut">
              <a:rPr lang="en-GB" smtClean="0"/>
              <a:t>29/04/2013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4FA3-CC51-4897-AF65-A78DEE8417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3179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2203D-8DA4-4655-BF9E-AA17BDE25312}" type="datetimeFigureOut">
              <a:rPr lang="en-GB" smtClean="0"/>
              <a:t>29/04/2013</a:t>
            </a:fld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4FA3-CC51-4897-AF65-A78DEE8417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1887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2203D-8DA4-4655-BF9E-AA17BDE25312}" type="datetimeFigureOut">
              <a:rPr lang="en-GB" smtClean="0"/>
              <a:t>29/04/2013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4FA3-CC51-4897-AF65-A78DEE8417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1266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2203D-8DA4-4655-BF9E-AA17BDE25312}" type="datetimeFigureOut">
              <a:rPr lang="en-GB" smtClean="0"/>
              <a:t>29/04/2013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4FA3-CC51-4897-AF65-A78DEE8417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6776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A2203D-8DA4-4655-BF9E-AA17BDE25312}" type="datetimeFigureOut">
              <a:rPr lang="en-GB" smtClean="0"/>
              <a:t>29/04/2013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64FA3-CC51-4897-AF65-A78DEE8417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7151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emf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953" y="1242282"/>
            <a:ext cx="4433297" cy="2739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hteck 4"/>
          <p:cNvSpPr/>
          <p:nvPr/>
        </p:nvSpPr>
        <p:spPr>
          <a:xfrm>
            <a:off x="2183613" y="2025178"/>
            <a:ext cx="578747" cy="211736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hteck 8"/>
          <p:cNvSpPr/>
          <p:nvPr/>
        </p:nvSpPr>
        <p:spPr>
          <a:xfrm>
            <a:off x="2814559" y="2803576"/>
            <a:ext cx="320457" cy="122190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hteck 9"/>
          <p:cNvSpPr/>
          <p:nvPr/>
        </p:nvSpPr>
        <p:spPr>
          <a:xfrm>
            <a:off x="5095875" y="2809222"/>
            <a:ext cx="147099" cy="112779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hteck 10"/>
          <p:cNvSpPr/>
          <p:nvPr/>
        </p:nvSpPr>
        <p:spPr>
          <a:xfrm>
            <a:off x="5296408" y="2809222"/>
            <a:ext cx="159994" cy="112779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hteck 12"/>
          <p:cNvSpPr/>
          <p:nvPr/>
        </p:nvSpPr>
        <p:spPr>
          <a:xfrm>
            <a:off x="5498940" y="2809222"/>
            <a:ext cx="154333" cy="112779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hteck 13"/>
          <p:cNvSpPr/>
          <p:nvPr/>
        </p:nvSpPr>
        <p:spPr>
          <a:xfrm>
            <a:off x="5698443" y="2809222"/>
            <a:ext cx="158097" cy="112779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hteck 14"/>
          <p:cNvSpPr/>
          <p:nvPr/>
        </p:nvSpPr>
        <p:spPr>
          <a:xfrm>
            <a:off x="5905500" y="2809222"/>
            <a:ext cx="432858" cy="112779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hteck 15"/>
          <p:cNvSpPr/>
          <p:nvPr/>
        </p:nvSpPr>
        <p:spPr>
          <a:xfrm>
            <a:off x="2807531" y="1751332"/>
            <a:ext cx="3540238" cy="1005044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hteck 16"/>
          <p:cNvSpPr/>
          <p:nvPr/>
        </p:nvSpPr>
        <p:spPr>
          <a:xfrm>
            <a:off x="2653625" y="1607206"/>
            <a:ext cx="653931" cy="106174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hteck 18"/>
          <p:cNvSpPr/>
          <p:nvPr/>
        </p:nvSpPr>
        <p:spPr>
          <a:xfrm>
            <a:off x="2118681" y="3072570"/>
            <a:ext cx="4281684" cy="688159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hteck 19"/>
          <p:cNvSpPr/>
          <p:nvPr/>
        </p:nvSpPr>
        <p:spPr>
          <a:xfrm>
            <a:off x="2102520" y="1417966"/>
            <a:ext cx="114808" cy="118102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hteck 20"/>
          <p:cNvSpPr/>
          <p:nvPr/>
        </p:nvSpPr>
        <p:spPr>
          <a:xfrm>
            <a:off x="2234267" y="1417966"/>
            <a:ext cx="114808" cy="118102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hteck 21"/>
          <p:cNvSpPr/>
          <p:nvPr/>
        </p:nvSpPr>
        <p:spPr>
          <a:xfrm>
            <a:off x="2386717" y="1417966"/>
            <a:ext cx="349115" cy="118102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hteck 22"/>
          <p:cNvSpPr/>
          <p:nvPr/>
        </p:nvSpPr>
        <p:spPr>
          <a:xfrm>
            <a:off x="2763138" y="1417966"/>
            <a:ext cx="349115" cy="118102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hteck 25"/>
          <p:cNvSpPr/>
          <p:nvPr/>
        </p:nvSpPr>
        <p:spPr>
          <a:xfrm>
            <a:off x="2097880" y="3817145"/>
            <a:ext cx="4333399" cy="115911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hteck 28"/>
          <p:cNvSpPr/>
          <p:nvPr/>
        </p:nvSpPr>
        <p:spPr>
          <a:xfrm>
            <a:off x="3307556" y="1607206"/>
            <a:ext cx="257175" cy="106174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1371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719" y="1050766"/>
            <a:ext cx="3588835" cy="392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hteck 9"/>
          <p:cNvSpPr/>
          <p:nvPr/>
        </p:nvSpPr>
        <p:spPr>
          <a:xfrm>
            <a:off x="565983" y="1259845"/>
            <a:ext cx="114808" cy="118102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hteck 10"/>
          <p:cNvSpPr/>
          <p:nvPr/>
        </p:nvSpPr>
        <p:spPr>
          <a:xfrm>
            <a:off x="700389" y="1259843"/>
            <a:ext cx="114808" cy="118104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hteck 11"/>
          <p:cNvSpPr/>
          <p:nvPr/>
        </p:nvSpPr>
        <p:spPr>
          <a:xfrm>
            <a:off x="851061" y="1259843"/>
            <a:ext cx="114808" cy="118103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hteck 12"/>
          <p:cNvSpPr/>
          <p:nvPr/>
        </p:nvSpPr>
        <p:spPr>
          <a:xfrm>
            <a:off x="1008223" y="1259844"/>
            <a:ext cx="114808" cy="118103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hteck 13"/>
          <p:cNvSpPr/>
          <p:nvPr/>
        </p:nvSpPr>
        <p:spPr>
          <a:xfrm>
            <a:off x="1179674" y="1259845"/>
            <a:ext cx="114808" cy="118102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hteck 14"/>
          <p:cNvSpPr/>
          <p:nvPr/>
        </p:nvSpPr>
        <p:spPr>
          <a:xfrm>
            <a:off x="975558" y="1755144"/>
            <a:ext cx="681618" cy="141603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hteck 15"/>
          <p:cNvSpPr/>
          <p:nvPr/>
        </p:nvSpPr>
        <p:spPr>
          <a:xfrm>
            <a:off x="2461458" y="1755144"/>
            <a:ext cx="448255" cy="141604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hteck 16"/>
          <p:cNvSpPr/>
          <p:nvPr/>
        </p:nvSpPr>
        <p:spPr>
          <a:xfrm>
            <a:off x="3543126" y="1759907"/>
            <a:ext cx="219074" cy="141604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hteck 17"/>
          <p:cNvSpPr/>
          <p:nvPr/>
        </p:nvSpPr>
        <p:spPr>
          <a:xfrm>
            <a:off x="1713745" y="2088519"/>
            <a:ext cx="367293" cy="794066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hteck 18"/>
          <p:cNvSpPr/>
          <p:nvPr/>
        </p:nvSpPr>
        <p:spPr>
          <a:xfrm>
            <a:off x="2361445" y="2083756"/>
            <a:ext cx="1567443" cy="979804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hteck 19"/>
          <p:cNvSpPr/>
          <p:nvPr/>
        </p:nvSpPr>
        <p:spPr>
          <a:xfrm>
            <a:off x="3247851" y="3117218"/>
            <a:ext cx="366712" cy="127317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hteck 20"/>
          <p:cNvSpPr/>
          <p:nvPr/>
        </p:nvSpPr>
        <p:spPr>
          <a:xfrm>
            <a:off x="3247851" y="3274380"/>
            <a:ext cx="366712" cy="127317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hteck 21"/>
          <p:cNvSpPr/>
          <p:nvPr/>
        </p:nvSpPr>
        <p:spPr>
          <a:xfrm>
            <a:off x="1704801" y="3109280"/>
            <a:ext cx="366712" cy="292417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hteck 22"/>
          <p:cNvSpPr/>
          <p:nvPr/>
        </p:nvSpPr>
        <p:spPr>
          <a:xfrm>
            <a:off x="652288" y="3636330"/>
            <a:ext cx="3276600" cy="309880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hteck 23"/>
          <p:cNvSpPr/>
          <p:nvPr/>
        </p:nvSpPr>
        <p:spPr>
          <a:xfrm>
            <a:off x="652288" y="4131630"/>
            <a:ext cx="3276600" cy="367030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hteck 25"/>
          <p:cNvSpPr/>
          <p:nvPr/>
        </p:nvSpPr>
        <p:spPr>
          <a:xfrm>
            <a:off x="2974801" y="4616135"/>
            <a:ext cx="452437" cy="127000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hteck 26"/>
          <p:cNvSpPr/>
          <p:nvPr/>
        </p:nvSpPr>
        <p:spPr>
          <a:xfrm>
            <a:off x="3483595" y="4616134"/>
            <a:ext cx="457199" cy="127000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88441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836712"/>
            <a:ext cx="5105400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047206"/>
            <a:ext cx="4780359" cy="268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Gerade Verbindung mit Pfeil 4"/>
          <p:cNvCxnSpPr/>
          <p:nvPr/>
        </p:nvCxnSpPr>
        <p:spPr>
          <a:xfrm flipH="1" flipV="1">
            <a:off x="4023475" y="1916832"/>
            <a:ext cx="188485" cy="936104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 flipH="1">
            <a:off x="4045443" y="3645024"/>
            <a:ext cx="310533" cy="608171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eschweifte Klammer rechts 18"/>
          <p:cNvSpPr/>
          <p:nvPr/>
        </p:nvSpPr>
        <p:spPr>
          <a:xfrm rot="5400000">
            <a:off x="3771448" y="36160"/>
            <a:ext cx="504055" cy="3113273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Geschweifte Klammer rechts 25"/>
          <p:cNvSpPr/>
          <p:nvPr/>
        </p:nvSpPr>
        <p:spPr>
          <a:xfrm rot="16200000">
            <a:off x="3771448" y="3011182"/>
            <a:ext cx="504055" cy="3113273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feld 1"/>
          <p:cNvSpPr txBox="1"/>
          <p:nvPr/>
        </p:nvSpPr>
        <p:spPr>
          <a:xfrm>
            <a:off x="3668316" y="2885103"/>
            <a:ext cx="3135932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Coasting with Brakes applied if </a:t>
            </a:r>
            <a:r>
              <a:rPr lang="en-GB" b="1" dirty="0" err="1" smtClean="0">
                <a:solidFill>
                  <a:srgbClr val="FF0000"/>
                </a:solidFill>
              </a:rPr>
              <a:t>Overspeed</a:t>
            </a:r>
            <a:r>
              <a:rPr lang="en-GB" b="1" dirty="0" smtClean="0">
                <a:solidFill>
                  <a:srgbClr val="FF0000"/>
                </a:solidFill>
              </a:rPr>
              <a:t> is reached</a:t>
            </a:r>
            <a:endParaRPr lang="en-GB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07204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836712"/>
            <a:ext cx="5105400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047206"/>
            <a:ext cx="4838700" cy="268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Gerade Verbindung mit Pfeil 4"/>
          <p:cNvCxnSpPr/>
          <p:nvPr/>
        </p:nvCxnSpPr>
        <p:spPr>
          <a:xfrm flipV="1">
            <a:off x="3203848" y="1916832"/>
            <a:ext cx="0" cy="936104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>
            <a:off x="3232554" y="3656227"/>
            <a:ext cx="0" cy="608171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eschweifte Klammer rechts 18"/>
          <p:cNvSpPr/>
          <p:nvPr/>
        </p:nvSpPr>
        <p:spPr>
          <a:xfrm rot="5400000">
            <a:off x="2968028" y="1144539"/>
            <a:ext cx="504055" cy="896516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Geschweifte Klammer rechts 25"/>
          <p:cNvSpPr/>
          <p:nvPr/>
        </p:nvSpPr>
        <p:spPr>
          <a:xfrm rot="16200000">
            <a:off x="2968030" y="4119559"/>
            <a:ext cx="504055" cy="896516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feld 10"/>
          <p:cNvSpPr txBox="1"/>
          <p:nvPr/>
        </p:nvSpPr>
        <p:spPr>
          <a:xfrm>
            <a:off x="4850879" y="2899430"/>
            <a:ext cx="147974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Engine idling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2571986" y="2926090"/>
            <a:ext cx="214403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err="1" smtClean="0">
                <a:solidFill>
                  <a:srgbClr val="FF0000"/>
                </a:solidFill>
              </a:rPr>
              <a:t>Overspeed</a:t>
            </a:r>
            <a:r>
              <a:rPr lang="en-GB" b="1" dirty="0" smtClean="0">
                <a:solidFill>
                  <a:srgbClr val="FF0000"/>
                </a:solidFill>
              </a:rPr>
              <a:t> reached:</a:t>
            </a:r>
          </a:p>
          <a:p>
            <a:r>
              <a:rPr lang="en-GB" b="1" dirty="0" smtClean="0">
                <a:solidFill>
                  <a:srgbClr val="FF0000"/>
                </a:solidFill>
              </a:rPr>
              <a:t>Coasting &amp; Braking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15" name="Geschweifte Klammer rechts 14"/>
          <p:cNvSpPr/>
          <p:nvPr/>
        </p:nvSpPr>
        <p:spPr>
          <a:xfrm rot="16200000">
            <a:off x="4377508" y="3602414"/>
            <a:ext cx="504055" cy="1922439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Geschweifte Klammer rechts 15"/>
          <p:cNvSpPr/>
          <p:nvPr/>
        </p:nvSpPr>
        <p:spPr>
          <a:xfrm rot="5400000">
            <a:off x="4377508" y="613275"/>
            <a:ext cx="504055" cy="1922439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" name="Gerade Verbindung mit Pfeil 16"/>
          <p:cNvCxnSpPr/>
          <p:nvPr/>
        </p:nvCxnSpPr>
        <p:spPr>
          <a:xfrm flipH="1">
            <a:off x="4629535" y="3326990"/>
            <a:ext cx="685047" cy="937409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/>
          <p:nvPr/>
        </p:nvCxnSpPr>
        <p:spPr>
          <a:xfrm flipH="1" flipV="1">
            <a:off x="4650226" y="1844824"/>
            <a:ext cx="425830" cy="936104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05855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1661789" y="1561418"/>
            <a:ext cx="4719299" cy="2995656"/>
            <a:chOff x="1398172" y="1297893"/>
            <a:chExt cx="6558204" cy="4162932"/>
          </a:xfrm>
        </p:grpSpPr>
        <p:cxnSp>
          <p:nvCxnSpPr>
            <p:cNvPr id="3" name="Gerade Verbindung mit Pfeil 2"/>
            <p:cNvCxnSpPr/>
            <p:nvPr/>
          </p:nvCxnSpPr>
          <p:spPr>
            <a:xfrm flipV="1">
              <a:off x="2118252" y="2233997"/>
              <a:ext cx="0" cy="28083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Gerade Verbindung mit Pfeil 3"/>
            <p:cNvCxnSpPr/>
            <p:nvPr/>
          </p:nvCxnSpPr>
          <p:spPr>
            <a:xfrm>
              <a:off x="2118252" y="5039465"/>
              <a:ext cx="475252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feld 4"/>
            <p:cNvSpPr txBox="1"/>
            <p:nvPr/>
          </p:nvSpPr>
          <p:spPr>
            <a:xfrm>
              <a:off x="1398172" y="2049332"/>
              <a:ext cx="720080" cy="3849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b="1" smtClean="0"/>
                <a:t>V</a:t>
              </a:r>
              <a:endParaRPr lang="de-AT" sz="1200" b="1"/>
            </a:p>
          </p:txBody>
        </p:sp>
        <p:sp>
          <p:nvSpPr>
            <p:cNvPr id="6" name="Textfeld 5"/>
            <p:cNvSpPr txBox="1"/>
            <p:nvPr/>
          </p:nvSpPr>
          <p:spPr>
            <a:xfrm>
              <a:off x="6222707" y="5075892"/>
              <a:ext cx="1008112" cy="3849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b="1" smtClean="0"/>
                <a:t>time</a:t>
              </a:r>
              <a:endParaRPr lang="de-AT" sz="1200" b="1"/>
            </a:p>
          </p:txBody>
        </p:sp>
        <p:cxnSp>
          <p:nvCxnSpPr>
            <p:cNvPr id="7" name="Gerade Verbindung 6"/>
            <p:cNvCxnSpPr/>
            <p:nvPr/>
          </p:nvCxnSpPr>
          <p:spPr>
            <a:xfrm>
              <a:off x="2478292" y="2666045"/>
              <a:ext cx="3024336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Gerade Verbindung 7"/>
            <p:cNvCxnSpPr/>
            <p:nvPr/>
          </p:nvCxnSpPr>
          <p:spPr>
            <a:xfrm>
              <a:off x="5502628" y="4394237"/>
              <a:ext cx="1296144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 Verbindung 8"/>
            <p:cNvCxnSpPr/>
            <p:nvPr/>
          </p:nvCxnSpPr>
          <p:spPr>
            <a:xfrm flipV="1">
              <a:off x="5502628" y="2666045"/>
              <a:ext cx="0" cy="172819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feld 9"/>
            <p:cNvSpPr txBox="1"/>
            <p:nvPr/>
          </p:nvSpPr>
          <p:spPr>
            <a:xfrm>
              <a:off x="2118253" y="2378013"/>
              <a:ext cx="908396" cy="3635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100" dirty="0" smtClean="0">
                  <a:solidFill>
                    <a:srgbClr val="0070C0"/>
                  </a:solidFill>
                </a:rPr>
                <a:t>Vset</a:t>
              </a:r>
              <a:r>
                <a:rPr lang="de-AT" sz="1100" baseline="-25000" dirty="0" smtClean="0">
                  <a:solidFill>
                    <a:srgbClr val="0070C0"/>
                  </a:solidFill>
                </a:rPr>
                <a:t>1</a:t>
              </a:r>
              <a:endParaRPr lang="de-AT" sz="1100" baseline="-25000" dirty="0">
                <a:solidFill>
                  <a:srgbClr val="0070C0"/>
                </a:solidFill>
              </a:endParaRPr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6222707" y="4106205"/>
              <a:ext cx="1008112" cy="3635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100" dirty="0" smtClean="0">
                  <a:solidFill>
                    <a:srgbClr val="0070C0"/>
                  </a:solidFill>
                </a:rPr>
                <a:t>Vset</a:t>
              </a:r>
              <a:r>
                <a:rPr lang="de-AT" sz="1100" baseline="-25000" dirty="0" smtClean="0">
                  <a:solidFill>
                    <a:srgbClr val="0070C0"/>
                  </a:solidFill>
                </a:rPr>
                <a:t>2</a:t>
              </a:r>
              <a:endParaRPr lang="de-AT" sz="1100" baseline="-25000" dirty="0">
                <a:solidFill>
                  <a:srgbClr val="0070C0"/>
                </a:solidFill>
              </a:endParaRPr>
            </a:p>
          </p:txBody>
        </p:sp>
        <p:cxnSp>
          <p:nvCxnSpPr>
            <p:cNvPr id="12" name="Gerade Verbindung 11"/>
            <p:cNvCxnSpPr/>
            <p:nvPr/>
          </p:nvCxnSpPr>
          <p:spPr>
            <a:xfrm>
              <a:off x="4206484" y="2677711"/>
              <a:ext cx="1290495" cy="1716526"/>
            </a:xfrm>
            <a:prstGeom prst="line">
              <a:avLst/>
            </a:prstGeom>
            <a:ln w="19050">
              <a:solidFill>
                <a:schemeClr val="accent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feld 12"/>
            <p:cNvSpPr txBox="1"/>
            <p:nvPr/>
          </p:nvSpPr>
          <p:spPr>
            <a:xfrm>
              <a:off x="5245737" y="2874712"/>
              <a:ext cx="2710639" cy="8340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100" smtClean="0">
                  <a:solidFill>
                    <a:schemeClr val="accent2"/>
                  </a:solidFill>
                </a:rPr>
                <a:t>Deceleration according to </a:t>
              </a:r>
              <a:r>
                <a:rPr lang="de-AT" sz="1100" b="1" smtClean="0">
                  <a:solidFill>
                    <a:schemeClr val="accent2"/>
                  </a:solidFill>
                </a:rPr>
                <a:t>a</a:t>
              </a:r>
              <a:r>
                <a:rPr lang="de-AT" sz="1100" b="1" baseline="-25000" smtClean="0">
                  <a:solidFill>
                    <a:schemeClr val="accent2"/>
                  </a:solidFill>
                </a:rPr>
                <a:t>brake</a:t>
              </a:r>
              <a:r>
                <a:rPr lang="de-AT" sz="1100" b="1" smtClean="0">
                  <a:solidFill>
                    <a:schemeClr val="accent2"/>
                  </a:solidFill>
                </a:rPr>
                <a:t>=f(v)-curve</a:t>
              </a:r>
              <a:r>
                <a:rPr lang="de-AT" sz="1100" smtClean="0">
                  <a:solidFill>
                    <a:schemeClr val="accent2"/>
                  </a:solidFill>
                </a:rPr>
                <a:t/>
              </a:r>
              <a:br>
                <a:rPr lang="de-AT" sz="1100" smtClean="0">
                  <a:solidFill>
                    <a:schemeClr val="accent2"/>
                  </a:solidFill>
                </a:rPr>
              </a:br>
              <a:r>
                <a:rPr lang="de-AT" sz="1100" smtClean="0">
                  <a:solidFill>
                    <a:schemeClr val="accent2"/>
                  </a:solidFill>
                </a:rPr>
                <a:t> e.g. = -1m/s²</a:t>
              </a:r>
              <a:endParaRPr lang="de-AT" sz="1100" baseline="-25000">
                <a:solidFill>
                  <a:schemeClr val="accent2"/>
                </a:solidFill>
              </a:endParaRPr>
            </a:p>
          </p:txBody>
        </p:sp>
        <p:cxnSp>
          <p:nvCxnSpPr>
            <p:cNvPr id="14" name="Gerade Verbindung mit Pfeil 13"/>
            <p:cNvCxnSpPr/>
            <p:nvPr/>
          </p:nvCxnSpPr>
          <p:spPr>
            <a:xfrm flipH="1">
              <a:off x="4838552" y="3257916"/>
              <a:ext cx="1058710" cy="242455"/>
            </a:xfrm>
            <a:prstGeom prst="straightConnector1">
              <a:avLst/>
            </a:prstGeom>
            <a:ln w="9525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mit Pfeil 14"/>
            <p:cNvCxnSpPr/>
            <p:nvPr/>
          </p:nvCxnSpPr>
          <p:spPr>
            <a:xfrm flipH="1">
              <a:off x="3026648" y="2306005"/>
              <a:ext cx="246674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mit Pfeil 15"/>
            <p:cNvCxnSpPr/>
            <p:nvPr/>
          </p:nvCxnSpPr>
          <p:spPr>
            <a:xfrm flipV="1">
              <a:off x="5502628" y="1714201"/>
              <a:ext cx="0" cy="944488"/>
            </a:xfrm>
            <a:prstGeom prst="straightConnector1">
              <a:avLst/>
            </a:prstGeom>
            <a:ln w="3175"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mit Pfeil 16"/>
            <p:cNvCxnSpPr/>
            <p:nvPr/>
          </p:nvCxnSpPr>
          <p:spPr>
            <a:xfrm flipV="1">
              <a:off x="3026648" y="1729434"/>
              <a:ext cx="0" cy="944488"/>
            </a:xfrm>
            <a:prstGeom prst="straightConnector1">
              <a:avLst/>
            </a:prstGeom>
            <a:ln w="3175"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feld 17"/>
            <p:cNvSpPr txBox="1"/>
            <p:nvPr/>
          </p:nvSpPr>
          <p:spPr>
            <a:xfrm>
              <a:off x="2810624" y="1297893"/>
              <a:ext cx="2880320" cy="11334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b="1" smtClean="0"/>
                <a:t>T = </a:t>
              </a:r>
              <a:br>
                <a:rPr lang="de-AT" sz="1200" b="1" smtClean="0"/>
              </a:br>
              <a:r>
                <a:rPr lang="de-AT" sz="1200" b="1" smtClean="0"/>
                <a:t>(vset</a:t>
              </a:r>
              <a:r>
                <a:rPr lang="de-AT" sz="1200" b="1" baseline="-25000" smtClean="0"/>
                <a:t>1</a:t>
              </a:r>
              <a:r>
                <a:rPr lang="de-AT" sz="1200" b="1" smtClean="0"/>
                <a:t>-vset</a:t>
              </a:r>
              <a:r>
                <a:rPr lang="de-AT" sz="1200" b="1" baseline="-25000" smtClean="0"/>
                <a:t>2</a:t>
              </a:r>
              <a:r>
                <a:rPr lang="de-AT" sz="1200" b="1" smtClean="0"/>
                <a:t>) / a</a:t>
              </a:r>
              <a:r>
                <a:rPr lang="de-AT" sz="1200" b="1" baseline="-25000" smtClean="0"/>
                <a:t>lookahead</a:t>
              </a:r>
              <a:r>
                <a:rPr lang="de-AT" sz="1200" b="1" smtClean="0"/>
                <a:t/>
              </a:r>
              <a:br>
                <a:rPr lang="de-AT" sz="1200" b="1" smtClean="0"/>
              </a:br>
              <a:r>
                <a:rPr lang="de-AT" sz="1100" smtClean="0"/>
                <a:t>e.g. a</a:t>
              </a:r>
              <a:r>
                <a:rPr lang="de-AT" sz="1100" baseline="-25000" smtClean="0"/>
                <a:t>lookahead</a:t>
              </a:r>
              <a:r>
                <a:rPr lang="de-AT" sz="1100" smtClean="0"/>
                <a:t> = -0.5m/s²</a:t>
              </a:r>
            </a:p>
            <a:p>
              <a:pPr algn="ctr"/>
              <a:endParaRPr lang="de-AT" sz="1200" b="1" baseline="-25000"/>
            </a:p>
          </p:txBody>
        </p:sp>
        <p:cxnSp>
          <p:nvCxnSpPr>
            <p:cNvPr id="19" name="Gerade Verbindung 18"/>
            <p:cNvCxnSpPr/>
            <p:nvPr/>
          </p:nvCxnSpPr>
          <p:spPr>
            <a:xfrm>
              <a:off x="3040590" y="2674180"/>
              <a:ext cx="1435274" cy="371299"/>
            </a:xfrm>
            <a:prstGeom prst="line">
              <a:avLst/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>
              <a:off x="4458512" y="3045479"/>
              <a:ext cx="1005645" cy="1348510"/>
            </a:xfrm>
            <a:prstGeom prst="line">
              <a:avLst/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>
              <a:off x="5464157" y="4414753"/>
              <a:ext cx="1330266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/>
          </p:nvCxnSpPr>
          <p:spPr>
            <a:xfrm flipV="1">
              <a:off x="2120592" y="2686947"/>
              <a:ext cx="919998" cy="7551"/>
            </a:xfrm>
            <a:prstGeom prst="line">
              <a:avLst/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feld 22"/>
            <p:cNvSpPr txBox="1"/>
            <p:nvPr/>
          </p:nvSpPr>
          <p:spPr>
            <a:xfrm>
              <a:off x="2900285" y="4169502"/>
              <a:ext cx="1705063" cy="8981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smtClean="0">
                  <a:solidFill>
                    <a:srgbClr val="FF0000"/>
                  </a:solidFill>
                </a:rPr>
                <a:t>resulting vehicle speed course</a:t>
              </a:r>
              <a:endParaRPr lang="de-AT" sz="1200" baseline="-25000">
                <a:solidFill>
                  <a:srgbClr val="FF0000"/>
                </a:solidFill>
              </a:endParaRPr>
            </a:p>
          </p:txBody>
        </p:sp>
        <p:cxnSp>
          <p:nvCxnSpPr>
            <p:cNvPr id="24" name="Gerade Verbindung mit Pfeil 23"/>
            <p:cNvCxnSpPr>
              <a:stCxn id="23" idx="0"/>
            </p:cNvCxnSpPr>
            <p:nvPr/>
          </p:nvCxnSpPr>
          <p:spPr>
            <a:xfrm flipV="1">
              <a:off x="3752817" y="3810551"/>
              <a:ext cx="1240992" cy="358951"/>
            </a:xfrm>
            <a:prstGeom prst="straightConnector1">
              <a:avLst/>
            </a:prstGeom>
            <a:ln w="952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feld 24"/>
            <p:cNvSpPr txBox="1"/>
            <p:nvPr/>
          </p:nvSpPr>
          <p:spPr>
            <a:xfrm>
              <a:off x="3104773" y="3070636"/>
              <a:ext cx="1250068" cy="6415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smtClean="0">
                  <a:solidFill>
                    <a:srgbClr val="FF0000"/>
                  </a:solidFill>
                </a:rPr>
                <a:t>coasting phase</a:t>
              </a:r>
              <a:endParaRPr lang="de-AT" sz="1200" baseline="-25000">
                <a:solidFill>
                  <a:srgbClr val="FF0000"/>
                </a:solidFill>
              </a:endParaRPr>
            </a:p>
          </p:txBody>
        </p:sp>
        <p:cxnSp>
          <p:nvCxnSpPr>
            <p:cNvPr id="26" name="Gerade Verbindung mit Pfeil 25"/>
            <p:cNvCxnSpPr/>
            <p:nvPr/>
          </p:nvCxnSpPr>
          <p:spPr>
            <a:xfrm flipV="1">
              <a:off x="3026648" y="2695391"/>
              <a:ext cx="0" cy="746679"/>
            </a:xfrm>
            <a:prstGeom prst="straightConnector1">
              <a:avLst/>
            </a:prstGeom>
            <a:ln w="3175">
              <a:solidFill>
                <a:srgbClr val="FF0000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 Verbindung mit Pfeil 26"/>
            <p:cNvCxnSpPr/>
            <p:nvPr/>
          </p:nvCxnSpPr>
          <p:spPr>
            <a:xfrm flipV="1">
              <a:off x="4449276" y="3054716"/>
              <a:ext cx="8117" cy="387354"/>
            </a:xfrm>
            <a:prstGeom prst="straightConnector1">
              <a:avLst/>
            </a:prstGeom>
            <a:ln w="3175">
              <a:solidFill>
                <a:srgbClr val="FF0000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mit Pfeil 27"/>
            <p:cNvCxnSpPr/>
            <p:nvPr/>
          </p:nvCxnSpPr>
          <p:spPr>
            <a:xfrm>
              <a:off x="3022291" y="3363023"/>
              <a:ext cx="1426985" cy="0"/>
            </a:xfrm>
            <a:prstGeom prst="straightConnector1">
              <a:avLst/>
            </a:prstGeom>
            <a:ln w="9525">
              <a:solidFill>
                <a:srgbClr val="FF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207664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2176" y="3512481"/>
            <a:ext cx="818912" cy="676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hteck 2"/>
          <p:cNvSpPr/>
          <p:nvPr/>
        </p:nvSpPr>
        <p:spPr bwMode="auto">
          <a:xfrm>
            <a:off x="3216524" y="3430387"/>
            <a:ext cx="974277" cy="828675"/>
          </a:xfrm>
          <a:prstGeom prst="rect">
            <a:avLst/>
          </a:prstGeom>
          <a:noFill/>
          <a:ln w="28575" cap="flat" cmpd="sng" algn="ctr">
            <a:solidFill>
              <a:srgbClr val="7183AB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3349186" y="4286972"/>
            <a:ext cx="65942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GB" sz="1100" b="0" smtClean="0"/>
              <a:t>Engine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8" t="2779" r="2674" b="2869"/>
          <a:stretch/>
        </p:blipFill>
        <p:spPr bwMode="auto">
          <a:xfrm>
            <a:off x="192188" y="2211868"/>
            <a:ext cx="2843642" cy="2444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2134" y="3289464"/>
            <a:ext cx="4738141" cy="1181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Pfeil nach unten 6"/>
          <p:cNvSpPr/>
          <p:nvPr/>
        </p:nvSpPr>
        <p:spPr bwMode="auto">
          <a:xfrm>
            <a:off x="8182810" y="2856121"/>
            <a:ext cx="576064" cy="504056"/>
          </a:xfrm>
          <a:prstGeom prst="downArrow">
            <a:avLst/>
          </a:prstGeom>
          <a:solidFill>
            <a:srgbClr val="99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Pfeil nach unten 7"/>
          <p:cNvSpPr/>
          <p:nvPr/>
        </p:nvSpPr>
        <p:spPr bwMode="auto">
          <a:xfrm>
            <a:off x="6387328" y="2859307"/>
            <a:ext cx="576064" cy="504056"/>
          </a:xfrm>
          <a:prstGeom prst="downArrow">
            <a:avLst/>
          </a:prstGeom>
          <a:solidFill>
            <a:srgbClr val="99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7966788" y="2394456"/>
            <a:ext cx="115439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l"/>
            <a:r>
              <a:rPr lang="en-GB" sz="1200" smtClean="0"/>
              <a:t>Longitudinal dynamics</a:t>
            </a:r>
          </a:p>
        </p:txBody>
      </p:sp>
      <p:sp>
        <p:nvSpPr>
          <p:cNvPr id="10" name="Pfeil nach unten 9"/>
          <p:cNvSpPr/>
          <p:nvPr/>
        </p:nvSpPr>
        <p:spPr bwMode="auto">
          <a:xfrm>
            <a:off x="4522764" y="2908444"/>
            <a:ext cx="576064" cy="504056"/>
          </a:xfrm>
          <a:prstGeom prst="downArrow">
            <a:avLst/>
          </a:prstGeom>
          <a:solidFill>
            <a:srgbClr val="99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6166587" y="2394456"/>
            <a:ext cx="122413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GB" sz="1200" smtClean="0"/>
              <a:t>Transmission losses added</a:t>
            </a:r>
          </a:p>
        </p:txBody>
      </p:sp>
      <p:sp>
        <p:nvSpPr>
          <p:cNvPr id="12" name="Pfeil nach unten 11"/>
          <p:cNvSpPr/>
          <p:nvPr/>
        </p:nvSpPr>
        <p:spPr bwMode="auto">
          <a:xfrm rot="5400000">
            <a:off x="6560464" y="-37746"/>
            <a:ext cx="195732" cy="4583889"/>
          </a:xfrm>
          <a:prstGeom prst="downArrow">
            <a:avLst/>
          </a:prstGeom>
          <a:solidFill>
            <a:srgbClr val="99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4726426" y="1848009"/>
            <a:ext cx="4086375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GB" smtClean="0"/>
              <a:t>Quasi stationary backwards calculation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4226422" y="2582308"/>
            <a:ext cx="9001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GB" sz="1200" smtClean="0"/>
              <a:t>Iteration</a:t>
            </a:r>
          </a:p>
        </p:txBody>
      </p:sp>
      <p:sp>
        <p:nvSpPr>
          <p:cNvPr id="15" name="Pfeil nach unten 14"/>
          <p:cNvSpPr/>
          <p:nvPr/>
        </p:nvSpPr>
        <p:spPr bwMode="auto">
          <a:xfrm rot="16200000">
            <a:off x="3605927" y="2450702"/>
            <a:ext cx="288032" cy="1105242"/>
          </a:xfrm>
          <a:prstGeom prst="downArrow">
            <a:avLst/>
          </a:prstGeom>
          <a:solidFill>
            <a:srgbClr val="99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5220640" y="4441089"/>
            <a:ext cx="145989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GB" sz="1100" b="0"/>
              <a:t>Torque </a:t>
            </a:r>
            <a:r>
              <a:rPr lang="en-GB" sz="1100" b="0" smtClean="0"/>
              <a:t>converter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7010944" y="4441089"/>
            <a:ext cx="102785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GB" sz="1100" b="0" smtClean="0"/>
              <a:t>Transmission</a:t>
            </a:r>
          </a:p>
        </p:txBody>
      </p:sp>
      <p:sp>
        <p:nvSpPr>
          <p:cNvPr id="18" name="Rechteck 17"/>
          <p:cNvSpPr/>
          <p:nvPr/>
        </p:nvSpPr>
        <p:spPr bwMode="auto">
          <a:xfrm>
            <a:off x="192188" y="2211868"/>
            <a:ext cx="2843642" cy="2444453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192188" y="1968816"/>
            <a:ext cx="329529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GB" sz="1100" b="0"/>
              <a:t>Torque converter </a:t>
            </a:r>
            <a:r>
              <a:rPr lang="en-GB" sz="1100" b="0" smtClean="0"/>
              <a:t>characteristic (.vtcc file)</a:t>
            </a: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67" r="35174"/>
          <a:stretch/>
        </p:blipFill>
        <p:spPr bwMode="auto">
          <a:xfrm>
            <a:off x="1654322" y="548680"/>
            <a:ext cx="2279001" cy="5492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52534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936" y="2047890"/>
            <a:ext cx="3524250" cy="381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1997848"/>
            <a:ext cx="3200400" cy="3438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feld 5"/>
          <p:cNvSpPr txBox="1"/>
          <p:nvPr/>
        </p:nvSpPr>
        <p:spPr>
          <a:xfrm>
            <a:off x="323528" y="1691516"/>
            <a:ext cx="1010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mtClean="0"/>
              <a:t>.vaux file</a:t>
            </a:r>
            <a:endParaRPr lang="en-GB"/>
          </a:p>
        </p:txBody>
      </p:sp>
      <p:cxnSp>
        <p:nvCxnSpPr>
          <p:cNvPr id="7" name="Gerade Verbindung mit Pfeil 6"/>
          <p:cNvCxnSpPr>
            <a:endCxn id="8" idx="1"/>
          </p:cNvCxnSpPr>
          <p:nvPr/>
        </p:nvCxnSpPr>
        <p:spPr>
          <a:xfrm flipV="1">
            <a:off x="1528571" y="2533957"/>
            <a:ext cx="2348433" cy="3804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feld 7"/>
          <p:cNvSpPr txBox="1"/>
          <p:nvPr/>
        </p:nvSpPr>
        <p:spPr>
          <a:xfrm>
            <a:off x="3877004" y="2395457"/>
            <a:ext cx="8390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smtClean="0">
                <a:solidFill>
                  <a:srgbClr val="00B050"/>
                </a:solidFill>
              </a:rPr>
              <a:t>TransRatio</a:t>
            </a:r>
            <a:endParaRPr lang="en-GB">
              <a:solidFill>
                <a:srgbClr val="00B050"/>
              </a:solidFill>
            </a:endParaRPr>
          </a:p>
        </p:txBody>
      </p:sp>
      <p:cxnSp>
        <p:nvCxnSpPr>
          <p:cNvPr id="9" name="Gerade Verbindung mit Pfeil 8"/>
          <p:cNvCxnSpPr>
            <a:endCxn id="10" idx="1"/>
          </p:cNvCxnSpPr>
          <p:nvPr/>
        </p:nvCxnSpPr>
        <p:spPr>
          <a:xfrm flipV="1">
            <a:off x="1515661" y="2897801"/>
            <a:ext cx="2361343" cy="2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3877004" y="2759301"/>
            <a:ext cx="717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smtClean="0">
                <a:solidFill>
                  <a:schemeClr val="accent6">
                    <a:lumMod val="75000"/>
                  </a:schemeClr>
                </a:solidFill>
              </a:rPr>
              <a:t>EffToEng</a:t>
            </a:r>
            <a:endParaRPr lang="en-GB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1" name="Gerade Verbindung mit Pfeil 10"/>
          <p:cNvCxnSpPr>
            <a:endCxn id="12" idx="1"/>
          </p:cNvCxnSpPr>
          <p:nvPr/>
        </p:nvCxnSpPr>
        <p:spPr>
          <a:xfrm>
            <a:off x="1515660" y="3329849"/>
            <a:ext cx="2361343" cy="0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3877003" y="3191349"/>
            <a:ext cx="7450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smtClean="0">
                <a:solidFill>
                  <a:srgbClr val="7030A0"/>
                </a:solidFill>
              </a:rPr>
              <a:t>EffToSply</a:t>
            </a:r>
            <a:endParaRPr lang="en-GB">
              <a:solidFill>
                <a:srgbClr val="7030A0"/>
              </a:solidFill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225936" y="3761897"/>
            <a:ext cx="3524250" cy="21153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" name="Gerade Verbindung mit Pfeil 13"/>
          <p:cNvCxnSpPr/>
          <p:nvPr/>
        </p:nvCxnSpPr>
        <p:spPr>
          <a:xfrm>
            <a:off x="3851920" y="4548469"/>
            <a:ext cx="466507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feld 14"/>
          <p:cNvSpPr txBox="1"/>
          <p:nvPr/>
        </p:nvSpPr>
        <p:spPr>
          <a:xfrm>
            <a:off x="4318427" y="4409969"/>
            <a:ext cx="10920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smtClean="0">
                <a:solidFill>
                  <a:srgbClr val="FF0000"/>
                </a:solidFill>
              </a:rPr>
              <a:t>AuxMap(</a:t>
            </a:r>
            <a:r>
              <a:rPr lang="en-GB" sz="1200" smtClean="0">
                <a:solidFill>
                  <a:srgbClr val="FF0000"/>
                </a:solidFill>
              </a:rPr>
              <a:t>n,Pe</a:t>
            </a:r>
            <a:r>
              <a:rPr lang="en-GB" sz="1200" b="1" smtClean="0">
                <a:solidFill>
                  <a:srgbClr val="FF0000"/>
                </a:solidFill>
              </a:rPr>
              <a:t>)</a:t>
            </a:r>
            <a:endParaRPr lang="en-GB" b="1">
              <a:solidFill>
                <a:srgbClr val="FF0000"/>
              </a:solidFill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5724128" y="1611512"/>
            <a:ext cx="93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mtClean="0"/>
              <a:t>.vdri file</a:t>
            </a:r>
            <a:endParaRPr lang="en-GB"/>
          </a:p>
        </p:txBody>
      </p:sp>
      <p:cxnSp>
        <p:nvCxnSpPr>
          <p:cNvPr id="17" name="Gerade Verbindung mit Pfeil 16"/>
          <p:cNvCxnSpPr/>
          <p:nvPr/>
        </p:nvCxnSpPr>
        <p:spPr>
          <a:xfrm>
            <a:off x="8604448" y="5358182"/>
            <a:ext cx="0" cy="504056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feld 17"/>
          <p:cNvSpPr txBox="1"/>
          <p:nvPr/>
        </p:nvSpPr>
        <p:spPr>
          <a:xfrm>
            <a:off x="8316416" y="5888305"/>
            <a:ext cx="6679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smtClean="0">
                <a:solidFill>
                  <a:schemeClr val="tx2"/>
                </a:solidFill>
              </a:rPr>
              <a:t>Psupply</a:t>
            </a:r>
            <a:endParaRPr lang="en-GB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213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feld 18"/>
          <p:cNvSpPr txBox="1"/>
          <p:nvPr/>
        </p:nvSpPr>
        <p:spPr>
          <a:xfrm>
            <a:off x="901744" y="3779748"/>
            <a:ext cx="6478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800" b="1" smtClean="0"/>
              <a:t>P</a:t>
            </a:r>
            <a:r>
              <a:rPr lang="en-GB" sz="1800" b="1" baseline="-25000" smtClean="0"/>
              <a:t>AuxDemand</a:t>
            </a:r>
            <a:r>
              <a:rPr lang="en-GB" sz="1800" b="1" smtClean="0"/>
              <a:t> is directly added to the engine's power demand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323528" y="1424267"/>
            <a:ext cx="2601866" cy="58092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GB" b="0" smtClean="0"/>
              <a:t>1) n</a:t>
            </a:r>
            <a:r>
              <a:rPr lang="en-GB" b="0" baseline="-25000" smtClean="0"/>
              <a:t>Aux </a:t>
            </a:r>
            <a:r>
              <a:rPr lang="en-GB" b="0" smtClean="0"/>
              <a:t>= n</a:t>
            </a:r>
            <a:r>
              <a:rPr lang="en-GB" b="0" baseline="-25000" smtClean="0"/>
              <a:t>Eng</a:t>
            </a:r>
            <a:r>
              <a:rPr lang="en-GB" b="0" smtClean="0"/>
              <a:t> * </a:t>
            </a:r>
            <a:r>
              <a:rPr lang="en-GB" smtClean="0">
                <a:solidFill>
                  <a:srgbClr val="00B050"/>
                </a:solidFill>
              </a:rPr>
              <a:t>TransRatio</a:t>
            </a:r>
          </a:p>
          <a:p>
            <a:pPr algn="l"/>
            <a:r>
              <a:rPr lang="en-GB" sz="1050" b="0" smtClean="0"/>
              <a:t>with</a:t>
            </a:r>
            <a:r>
              <a:rPr lang="en-GB" sz="1050" b="0"/>
              <a:t>: </a:t>
            </a:r>
            <a:r>
              <a:rPr lang="en-GB" sz="1050" b="0" smtClean="0"/>
              <a:t>n</a:t>
            </a:r>
            <a:r>
              <a:rPr lang="en-GB" sz="1050" b="0" baseline="-25000" smtClean="0"/>
              <a:t>Eng</a:t>
            </a:r>
            <a:r>
              <a:rPr lang="en-GB" sz="1050" b="0" smtClean="0"/>
              <a:t> </a:t>
            </a:r>
            <a:r>
              <a:rPr lang="en-GB" sz="1050" b="0"/>
              <a:t>= engine </a:t>
            </a:r>
            <a:r>
              <a:rPr lang="en-GB" sz="1050" b="0" smtClean="0"/>
              <a:t>speed</a:t>
            </a:r>
            <a:endParaRPr lang="en-GB" sz="1200" b="0"/>
          </a:p>
        </p:txBody>
      </p:sp>
      <p:sp>
        <p:nvSpPr>
          <p:cNvPr id="22" name="Textfeld 21"/>
          <p:cNvSpPr txBox="1"/>
          <p:nvPr/>
        </p:nvSpPr>
        <p:spPr>
          <a:xfrm>
            <a:off x="323527" y="2132856"/>
            <a:ext cx="3129318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GB" b="0" smtClean="0"/>
              <a:t>2) P</a:t>
            </a:r>
            <a:r>
              <a:rPr lang="en-GB" b="0" baseline="-25000" smtClean="0"/>
              <a:t>AuxOut </a:t>
            </a:r>
            <a:r>
              <a:rPr lang="en-GB" b="0" smtClean="0"/>
              <a:t>= </a:t>
            </a:r>
            <a:r>
              <a:rPr lang="en-GB" smtClean="0">
                <a:solidFill>
                  <a:schemeClr val="tx2"/>
                </a:solidFill>
              </a:rPr>
              <a:t>Psupply </a:t>
            </a:r>
            <a:r>
              <a:rPr lang="en-GB" smtClean="0"/>
              <a:t>/ </a:t>
            </a:r>
            <a:r>
              <a:rPr lang="en-GB" smtClean="0">
                <a:solidFill>
                  <a:srgbClr val="7030A0"/>
                </a:solidFill>
              </a:rPr>
              <a:t>EffToSply</a:t>
            </a:r>
            <a:endParaRPr lang="en-GB" smtClean="0">
              <a:solidFill>
                <a:srgbClr val="00B050"/>
              </a:solidFill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332404" y="2661080"/>
            <a:ext cx="3087640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GB" b="0" dirty="0"/>
              <a:t>3</a:t>
            </a:r>
            <a:r>
              <a:rPr lang="en-GB" b="0" dirty="0" smtClean="0"/>
              <a:t>) </a:t>
            </a:r>
            <a:r>
              <a:rPr lang="en-GB" b="0" dirty="0" err="1" smtClean="0"/>
              <a:t>P</a:t>
            </a:r>
            <a:r>
              <a:rPr lang="en-GB" b="0" baseline="-25000" dirty="0" err="1" smtClean="0"/>
              <a:t>AuxIn</a:t>
            </a:r>
            <a:r>
              <a:rPr lang="en-GB" b="0" baseline="-25000" dirty="0" smtClean="0"/>
              <a:t> </a:t>
            </a:r>
            <a:r>
              <a:rPr lang="en-GB" b="0" dirty="0" smtClean="0"/>
              <a:t>= </a:t>
            </a:r>
            <a:r>
              <a:rPr lang="en-GB" dirty="0" err="1" smtClean="0">
                <a:solidFill>
                  <a:srgbClr val="FF0000"/>
                </a:solidFill>
              </a:rPr>
              <a:t>AuxMap</a:t>
            </a:r>
            <a:r>
              <a:rPr lang="en-GB" dirty="0" smtClean="0">
                <a:solidFill>
                  <a:srgbClr val="FF0000"/>
                </a:solidFill>
              </a:rPr>
              <a:t>(</a:t>
            </a:r>
            <a:r>
              <a:rPr lang="en-GB" b="0" dirty="0" err="1"/>
              <a:t>n</a:t>
            </a:r>
            <a:r>
              <a:rPr lang="en-GB" b="0" baseline="-25000" dirty="0" err="1"/>
              <a:t>Aux</a:t>
            </a:r>
            <a:r>
              <a:rPr lang="en-GB" dirty="0" smtClean="0">
                <a:solidFill>
                  <a:srgbClr val="FF0000"/>
                </a:solidFill>
              </a:rPr>
              <a:t>,</a:t>
            </a:r>
            <a:r>
              <a:rPr lang="en-GB" dirty="0" smtClean="0"/>
              <a:t> </a:t>
            </a:r>
            <a:r>
              <a:rPr lang="en-GB" b="0" dirty="0" err="1"/>
              <a:t>P</a:t>
            </a:r>
            <a:r>
              <a:rPr lang="en-GB" b="0" baseline="-25000" dirty="0" err="1"/>
              <a:t>AuxOut</a:t>
            </a:r>
            <a:r>
              <a:rPr lang="en-GB" dirty="0" smtClean="0">
                <a:solidFill>
                  <a:srgbClr val="FF0000"/>
                </a:solidFill>
              </a:rPr>
              <a:t>)</a:t>
            </a:r>
            <a:endParaRPr lang="en-GB" dirty="0" smtClean="0">
              <a:solidFill>
                <a:srgbClr val="00B050"/>
              </a:solidFill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323528" y="3203684"/>
            <a:ext cx="3098028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GB" b="0" smtClean="0"/>
              <a:t>4) </a:t>
            </a:r>
            <a:r>
              <a:rPr lang="en-GB" smtClean="0"/>
              <a:t>P</a:t>
            </a:r>
            <a:r>
              <a:rPr lang="en-GB" baseline="-25000" smtClean="0"/>
              <a:t>AuxDemand</a:t>
            </a:r>
            <a:r>
              <a:rPr lang="en-GB" b="0" baseline="-25000" smtClean="0"/>
              <a:t> </a:t>
            </a:r>
            <a:r>
              <a:rPr lang="en-GB" b="0"/>
              <a:t>= P</a:t>
            </a:r>
            <a:r>
              <a:rPr lang="en-GB" b="0" baseline="-25000"/>
              <a:t>AuxIn</a:t>
            </a:r>
            <a:r>
              <a:rPr lang="en-GB" b="0" smtClean="0"/>
              <a:t> </a:t>
            </a:r>
            <a:r>
              <a:rPr lang="en-GB"/>
              <a:t>/</a:t>
            </a:r>
            <a:r>
              <a:rPr lang="en-GB">
                <a:solidFill>
                  <a:srgbClr val="FF0000"/>
                </a:solidFill>
              </a:rPr>
              <a:t> </a:t>
            </a:r>
            <a:r>
              <a:rPr lang="en-GB">
                <a:solidFill>
                  <a:schemeClr val="accent6">
                    <a:lumMod val="75000"/>
                  </a:schemeClr>
                </a:solidFill>
              </a:rPr>
              <a:t>EffToEng</a:t>
            </a:r>
            <a:endParaRPr lang="en-GB" smtClean="0">
              <a:solidFill>
                <a:srgbClr val="00B050"/>
              </a:solidFill>
            </a:endParaRPr>
          </a:p>
        </p:txBody>
      </p:sp>
      <p:sp>
        <p:nvSpPr>
          <p:cNvPr id="20" name="Pfeil nach rechts 19"/>
          <p:cNvSpPr/>
          <p:nvPr/>
        </p:nvSpPr>
        <p:spPr bwMode="auto">
          <a:xfrm>
            <a:off x="467543" y="3820398"/>
            <a:ext cx="404441" cy="288032"/>
          </a:xfrm>
          <a:prstGeom prst="rightArrow">
            <a:avLst/>
          </a:prstGeom>
          <a:solidFill>
            <a:schemeClr val="accent6">
              <a:lumMod val="50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3098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9714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1907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8365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975" y="1556792"/>
            <a:ext cx="4433187" cy="273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hteck 7"/>
          <p:cNvSpPr/>
          <p:nvPr/>
        </p:nvSpPr>
        <p:spPr>
          <a:xfrm>
            <a:off x="2146300" y="3114726"/>
            <a:ext cx="320457" cy="122190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hteck 8"/>
          <p:cNvSpPr/>
          <p:nvPr/>
        </p:nvSpPr>
        <p:spPr>
          <a:xfrm>
            <a:off x="5063930" y="3122754"/>
            <a:ext cx="159994" cy="112779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hteck 9"/>
          <p:cNvSpPr/>
          <p:nvPr/>
        </p:nvSpPr>
        <p:spPr>
          <a:xfrm>
            <a:off x="5269706" y="3122754"/>
            <a:ext cx="152400" cy="112779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hteck 10"/>
          <p:cNvSpPr/>
          <p:nvPr/>
        </p:nvSpPr>
        <p:spPr>
          <a:xfrm>
            <a:off x="5464671" y="3120373"/>
            <a:ext cx="154333" cy="112779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hteck 11"/>
          <p:cNvSpPr/>
          <p:nvPr/>
        </p:nvSpPr>
        <p:spPr>
          <a:xfrm>
            <a:off x="5671318" y="3120373"/>
            <a:ext cx="158097" cy="112779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hteck 12"/>
          <p:cNvSpPr/>
          <p:nvPr/>
        </p:nvSpPr>
        <p:spPr>
          <a:xfrm>
            <a:off x="5875993" y="3120373"/>
            <a:ext cx="432858" cy="112779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hteck 13"/>
          <p:cNvSpPr/>
          <p:nvPr/>
        </p:nvSpPr>
        <p:spPr>
          <a:xfrm>
            <a:off x="2146300" y="2062482"/>
            <a:ext cx="4182419" cy="1005044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hteck 14"/>
          <p:cNvSpPr/>
          <p:nvPr/>
        </p:nvSpPr>
        <p:spPr>
          <a:xfrm>
            <a:off x="2098795" y="1919149"/>
            <a:ext cx="499150" cy="106174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hteck 15"/>
          <p:cNvSpPr/>
          <p:nvPr/>
        </p:nvSpPr>
        <p:spPr>
          <a:xfrm>
            <a:off x="3275856" y="1916832"/>
            <a:ext cx="257175" cy="106174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4458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865" y="1556792"/>
            <a:ext cx="4433297" cy="30553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hteck 5"/>
          <p:cNvSpPr/>
          <p:nvPr/>
        </p:nvSpPr>
        <p:spPr>
          <a:xfrm>
            <a:off x="2205551" y="2094232"/>
            <a:ext cx="880549" cy="184148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hteck 6"/>
          <p:cNvSpPr/>
          <p:nvPr/>
        </p:nvSpPr>
        <p:spPr>
          <a:xfrm>
            <a:off x="2210314" y="2328863"/>
            <a:ext cx="880549" cy="95250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hteck 7"/>
          <p:cNvSpPr/>
          <p:nvPr/>
        </p:nvSpPr>
        <p:spPr>
          <a:xfrm>
            <a:off x="2210314" y="2456182"/>
            <a:ext cx="1065542" cy="106043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hteck 8"/>
          <p:cNvSpPr/>
          <p:nvPr/>
        </p:nvSpPr>
        <p:spPr>
          <a:xfrm>
            <a:off x="3529526" y="2322832"/>
            <a:ext cx="705042" cy="125093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hteck 11"/>
          <p:cNvSpPr/>
          <p:nvPr/>
        </p:nvSpPr>
        <p:spPr>
          <a:xfrm>
            <a:off x="5334514" y="2122807"/>
            <a:ext cx="965678" cy="125093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hteck 15"/>
          <p:cNvSpPr/>
          <p:nvPr/>
        </p:nvSpPr>
        <p:spPr>
          <a:xfrm>
            <a:off x="2095500" y="1916832"/>
            <a:ext cx="517525" cy="106174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hteck 16"/>
          <p:cNvSpPr/>
          <p:nvPr/>
        </p:nvSpPr>
        <p:spPr>
          <a:xfrm>
            <a:off x="2613025" y="1916832"/>
            <a:ext cx="662831" cy="106174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hteck 18"/>
          <p:cNvSpPr/>
          <p:nvPr/>
        </p:nvSpPr>
        <p:spPr>
          <a:xfrm>
            <a:off x="2205551" y="3162299"/>
            <a:ext cx="1214321" cy="121445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hteck 19"/>
          <p:cNvSpPr/>
          <p:nvPr/>
        </p:nvSpPr>
        <p:spPr>
          <a:xfrm>
            <a:off x="2205551" y="3317082"/>
            <a:ext cx="1214321" cy="95250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3565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899" y="1978228"/>
            <a:ext cx="3176958" cy="2447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hteck 2"/>
          <p:cNvSpPr/>
          <p:nvPr/>
        </p:nvSpPr>
        <p:spPr>
          <a:xfrm>
            <a:off x="1984136" y="2407127"/>
            <a:ext cx="2882154" cy="166405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hteck 3"/>
          <p:cNvSpPr/>
          <p:nvPr/>
        </p:nvSpPr>
        <p:spPr>
          <a:xfrm>
            <a:off x="2747900" y="2883756"/>
            <a:ext cx="235407" cy="130149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hteck 4"/>
          <p:cNvSpPr/>
          <p:nvPr/>
        </p:nvSpPr>
        <p:spPr>
          <a:xfrm>
            <a:off x="3335790" y="2762250"/>
            <a:ext cx="1517198" cy="566737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hteck 5"/>
          <p:cNvSpPr/>
          <p:nvPr/>
        </p:nvSpPr>
        <p:spPr>
          <a:xfrm>
            <a:off x="2416148" y="3554983"/>
            <a:ext cx="304210" cy="130149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hteck 9"/>
          <p:cNvSpPr/>
          <p:nvPr/>
        </p:nvSpPr>
        <p:spPr>
          <a:xfrm>
            <a:off x="2613023" y="3821225"/>
            <a:ext cx="316740" cy="130149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hteck 10"/>
          <p:cNvSpPr/>
          <p:nvPr/>
        </p:nvSpPr>
        <p:spPr>
          <a:xfrm>
            <a:off x="2105034" y="4149291"/>
            <a:ext cx="647234" cy="159066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hteck 12"/>
          <p:cNvSpPr/>
          <p:nvPr/>
        </p:nvSpPr>
        <p:spPr>
          <a:xfrm>
            <a:off x="3490517" y="3554983"/>
            <a:ext cx="304800" cy="130149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8976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3213" y="1122894"/>
            <a:ext cx="4329376" cy="4259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hteck 6"/>
          <p:cNvSpPr/>
          <p:nvPr/>
        </p:nvSpPr>
        <p:spPr>
          <a:xfrm>
            <a:off x="2427288" y="1334154"/>
            <a:ext cx="114808" cy="118102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hteck 7"/>
          <p:cNvSpPr/>
          <p:nvPr/>
        </p:nvSpPr>
        <p:spPr>
          <a:xfrm>
            <a:off x="2561694" y="1334153"/>
            <a:ext cx="114808" cy="118103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hteck 11"/>
          <p:cNvSpPr/>
          <p:nvPr/>
        </p:nvSpPr>
        <p:spPr>
          <a:xfrm>
            <a:off x="2712366" y="1334153"/>
            <a:ext cx="114808" cy="118103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hteck 12"/>
          <p:cNvSpPr/>
          <p:nvPr/>
        </p:nvSpPr>
        <p:spPr>
          <a:xfrm>
            <a:off x="2869528" y="1334153"/>
            <a:ext cx="114808" cy="118103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hteck 13"/>
          <p:cNvSpPr/>
          <p:nvPr/>
        </p:nvSpPr>
        <p:spPr>
          <a:xfrm>
            <a:off x="3040979" y="1334153"/>
            <a:ext cx="114808" cy="118104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hteck 14"/>
          <p:cNvSpPr/>
          <p:nvPr/>
        </p:nvSpPr>
        <p:spPr>
          <a:xfrm>
            <a:off x="2477441" y="2171104"/>
            <a:ext cx="471487" cy="133549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hteck 15"/>
          <p:cNvSpPr/>
          <p:nvPr/>
        </p:nvSpPr>
        <p:spPr>
          <a:xfrm>
            <a:off x="6338083" y="2165027"/>
            <a:ext cx="190500" cy="491852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hteck 20"/>
          <p:cNvSpPr/>
          <p:nvPr/>
        </p:nvSpPr>
        <p:spPr>
          <a:xfrm>
            <a:off x="2498078" y="2696566"/>
            <a:ext cx="4029785" cy="931863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hteck 21"/>
          <p:cNvSpPr/>
          <p:nvPr/>
        </p:nvSpPr>
        <p:spPr>
          <a:xfrm>
            <a:off x="2498078" y="3697460"/>
            <a:ext cx="4029785" cy="1115443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hteck 22"/>
          <p:cNvSpPr/>
          <p:nvPr/>
        </p:nvSpPr>
        <p:spPr>
          <a:xfrm>
            <a:off x="5603228" y="5028530"/>
            <a:ext cx="461805" cy="141362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hteck 23"/>
          <p:cNvSpPr/>
          <p:nvPr/>
        </p:nvSpPr>
        <p:spPr>
          <a:xfrm>
            <a:off x="6117578" y="5028529"/>
            <a:ext cx="455455" cy="141362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hteck 24"/>
          <p:cNvSpPr/>
          <p:nvPr/>
        </p:nvSpPr>
        <p:spPr>
          <a:xfrm>
            <a:off x="3038624" y="1991716"/>
            <a:ext cx="600074" cy="139699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hteck 25"/>
          <p:cNvSpPr/>
          <p:nvPr/>
        </p:nvSpPr>
        <p:spPr>
          <a:xfrm>
            <a:off x="2476622" y="2342753"/>
            <a:ext cx="471487" cy="130174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hteck 26"/>
          <p:cNvSpPr/>
          <p:nvPr/>
        </p:nvSpPr>
        <p:spPr>
          <a:xfrm>
            <a:off x="2477441" y="2511028"/>
            <a:ext cx="471487" cy="133350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hteck 17"/>
          <p:cNvSpPr/>
          <p:nvPr/>
        </p:nvSpPr>
        <p:spPr>
          <a:xfrm>
            <a:off x="2506390" y="1832967"/>
            <a:ext cx="697458" cy="124421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2236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124745"/>
            <a:ext cx="4337994" cy="4268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hteck 3"/>
          <p:cNvSpPr/>
          <p:nvPr/>
        </p:nvSpPr>
        <p:spPr>
          <a:xfrm>
            <a:off x="2552870" y="1996675"/>
            <a:ext cx="600074" cy="139699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hteck 4"/>
          <p:cNvSpPr/>
          <p:nvPr/>
        </p:nvSpPr>
        <p:spPr>
          <a:xfrm>
            <a:off x="2597320" y="2314175"/>
            <a:ext cx="4041020" cy="155975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hteck 5"/>
          <p:cNvSpPr/>
          <p:nvPr/>
        </p:nvSpPr>
        <p:spPr>
          <a:xfrm>
            <a:off x="2597320" y="2636912"/>
            <a:ext cx="2406728" cy="576064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hteck 6"/>
          <p:cNvSpPr/>
          <p:nvPr/>
        </p:nvSpPr>
        <p:spPr>
          <a:xfrm>
            <a:off x="2597320" y="3356992"/>
            <a:ext cx="2406728" cy="720080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hteck 7"/>
          <p:cNvSpPr/>
          <p:nvPr/>
        </p:nvSpPr>
        <p:spPr>
          <a:xfrm>
            <a:off x="2597320" y="4221088"/>
            <a:ext cx="2406728" cy="576064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1587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6775" y="836712"/>
            <a:ext cx="3213149" cy="1179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hteck 6"/>
          <p:cNvSpPr/>
          <p:nvPr/>
        </p:nvSpPr>
        <p:spPr>
          <a:xfrm>
            <a:off x="2713012" y="1131587"/>
            <a:ext cx="795338" cy="155975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hteck 8"/>
          <p:cNvSpPr/>
          <p:nvPr/>
        </p:nvSpPr>
        <p:spPr>
          <a:xfrm>
            <a:off x="3760762" y="1131587"/>
            <a:ext cx="304800" cy="155975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hteck 9"/>
          <p:cNvSpPr/>
          <p:nvPr/>
        </p:nvSpPr>
        <p:spPr>
          <a:xfrm>
            <a:off x="2467469" y="1474487"/>
            <a:ext cx="2960167" cy="155975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hteck 10"/>
          <p:cNvSpPr/>
          <p:nvPr/>
        </p:nvSpPr>
        <p:spPr>
          <a:xfrm>
            <a:off x="4922812" y="1688799"/>
            <a:ext cx="461963" cy="155975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hteck 11"/>
          <p:cNvSpPr/>
          <p:nvPr/>
        </p:nvSpPr>
        <p:spPr>
          <a:xfrm>
            <a:off x="4413224" y="1693562"/>
            <a:ext cx="461963" cy="155975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3437" y="2852936"/>
            <a:ext cx="352425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87691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9291" y="404665"/>
            <a:ext cx="2962773" cy="4761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hteck 2"/>
          <p:cNvSpPr/>
          <p:nvPr/>
        </p:nvSpPr>
        <p:spPr>
          <a:xfrm>
            <a:off x="1658920" y="605273"/>
            <a:ext cx="114808" cy="118102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hteck 3"/>
          <p:cNvSpPr/>
          <p:nvPr/>
        </p:nvSpPr>
        <p:spPr>
          <a:xfrm>
            <a:off x="1793326" y="605271"/>
            <a:ext cx="114808" cy="118104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hteck 4"/>
          <p:cNvSpPr/>
          <p:nvPr/>
        </p:nvSpPr>
        <p:spPr>
          <a:xfrm>
            <a:off x="1943998" y="605271"/>
            <a:ext cx="114808" cy="118103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hteck 5"/>
          <p:cNvSpPr/>
          <p:nvPr/>
        </p:nvSpPr>
        <p:spPr>
          <a:xfrm>
            <a:off x="2101160" y="605272"/>
            <a:ext cx="114808" cy="118103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hteck 6"/>
          <p:cNvSpPr/>
          <p:nvPr/>
        </p:nvSpPr>
        <p:spPr>
          <a:xfrm>
            <a:off x="2272611" y="605273"/>
            <a:ext cx="114808" cy="118102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hteck 7"/>
          <p:cNvSpPr/>
          <p:nvPr/>
        </p:nvSpPr>
        <p:spPr>
          <a:xfrm>
            <a:off x="2379475" y="1087873"/>
            <a:ext cx="2051915" cy="141486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hteck 8"/>
          <p:cNvSpPr/>
          <p:nvPr/>
        </p:nvSpPr>
        <p:spPr>
          <a:xfrm>
            <a:off x="2501713" y="2418074"/>
            <a:ext cx="371475" cy="142875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hteck 9"/>
          <p:cNvSpPr/>
          <p:nvPr/>
        </p:nvSpPr>
        <p:spPr>
          <a:xfrm>
            <a:off x="4032063" y="2418074"/>
            <a:ext cx="276225" cy="142875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hteck 10"/>
          <p:cNvSpPr/>
          <p:nvPr/>
        </p:nvSpPr>
        <p:spPr>
          <a:xfrm>
            <a:off x="1723359" y="1464309"/>
            <a:ext cx="2714381" cy="923291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hteck 11"/>
          <p:cNvSpPr/>
          <p:nvPr/>
        </p:nvSpPr>
        <p:spPr>
          <a:xfrm>
            <a:off x="1718598" y="2415222"/>
            <a:ext cx="184628" cy="145727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hteck 12"/>
          <p:cNvSpPr/>
          <p:nvPr/>
        </p:nvSpPr>
        <p:spPr>
          <a:xfrm>
            <a:off x="3481200" y="4817903"/>
            <a:ext cx="452437" cy="145727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hteck 13"/>
          <p:cNvSpPr/>
          <p:nvPr/>
        </p:nvSpPr>
        <p:spPr>
          <a:xfrm>
            <a:off x="3978882" y="4817903"/>
            <a:ext cx="457199" cy="145728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hteck 15"/>
          <p:cNvSpPr/>
          <p:nvPr/>
        </p:nvSpPr>
        <p:spPr>
          <a:xfrm>
            <a:off x="1749481" y="2842507"/>
            <a:ext cx="2644719" cy="141993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hteck 17"/>
          <p:cNvSpPr/>
          <p:nvPr/>
        </p:nvSpPr>
        <p:spPr>
          <a:xfrm>
            <a:off x="2374526" y="1250155"/>
            <a:ext cx="1406900" cy="135733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hteck 19"/>
          <p:cNvSpPr/>
          <p:nvPr/>
        </p:nvSpPr>
        <p:spPr>
          <a:xfrm>
            <a:off x="1749482" y="3028950"/>
            <a:ext cx="1212793" cy="128146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hteck 20"/>
          <p:cNvSpPr/>
          <p:nvPr/>
        </p:nvSpPr>
        <p:spPr>
          <a:xfrm>
            <a:off x="1749482" y="3197225"/>
            <a:ext cx="831794" cy="125675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hteck 22"/>
          <p:cNvSpPr/>
          <p:nvPr/>
        </p:nvSpPr>
        <p:spPr>
          <a:xfrm>
            <a:off x="3816163" y="3030849"/>
            <a:ext cx="354012" cy="142875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hteck 23"/>
          <p:cNvSpPr/>
          <p:nvPr/>
        </p:nvSpPr>
        <p:spPr>
          <a:xfrm>
            <a:off x="3816163" y="3197225"/>
            <a:ext cx="354012" cy="142875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hteck 24"/>
          <p:cNvSpPr/>
          <p:nvPr/>
        </p:nvSpPr>
        <p:spPr>
          <a:xfrm>
            <a:off x="1749481" y="3362325"/>
            <a:ext cx="2644719" cy="600075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hteck 25"/>
          <p:cNvSpPr/>
          <p:nvPr/>
        </p:nvSpPr>
        <p:spPr>
          <a:xfrm>
            <a:off x="1754678" y="4149080"/>
            <a:ext cx="550373" cy="141933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hteck 26"/>
          <p:cNvSpPr/>
          <p:nvPr/>
        </p:nvSpPr>
        <p:spPr>
          <a:xfrm>
            <a:off x="1754679" y="4407971"/>
            <a:ext cx="2639522" cy="141933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hteck 28"/>
          <p:cNvSpPr/>
          <p:nvPr/>
        </p:nvSpPr>
        <p:spPr>
          <a:xfrm>
            <a:off x="3568513" y="4573899"/>
            <a:ext cx="427644" cy="142875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1774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179" y="1995608"/>
            <a:ext cx="3196379" cy="2736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hteck 6"/>
          <p:cNvSpPr/>
          <p:nvPr/>
        </p:nvSpPr>
        <p:spPr>
          <a:xfrm>
            <a:off x="960168" y="2197952"/>
            <a:ext cx="114808" cy="118102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hteck 7"/>
          <p:cNvSpPr/>
          <p:nvPr/>
        </p:nvSpPr>
        <p:spPr>
          <a:xfrm>
            <a:off x="1094574" y="2197950"/>
            <a:ext cx="114808" cy="118104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hteck 8"/>
          <p:cNvSpPr/>
          <p:nvPr/>
        </p:nvSpPr>
        <p:spPr>
          <a:xfrm>
            <a:off x="1235720" y="2197950"/>
            <a:ext cx="114808" cy="118103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hteck 9"/>
          <p:cNvSpPr/>
          <p:nvPr/>
        </p:nvSpPr>
        <p:spPr>
          <a:xfrm>
            <a:off x="1383555" y="2197951"/>
            <a:ext cx="114808" cy="118103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hteck 10"/>
          <p:cNvSpPr/>
          <p:nvPr/>
        </p:nvSpPr>
        <p:spPr>
          <a:xfrm>
            <a:off x="1553220" y="2197952"/>
            <a:ext cx="114808" cy="118102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hteck 11"/>
          <p:cNvSpPr/>
          <p:nvPr/>
        </p:nvSpPr>
        <p:spPr>
          <a:xfrm>
            <a:off x="1681868" y="2684001"/>
            <a:ext cx="2296990" cy="139699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hteck 12"/>
          <p:cNvSpPr/>
          <p:nvPr/>
        </p:nvSpPr>
        <p:spPr>
          <a:xfrm>
            <a:off x="1693552" y="2906251"/>
            <a:ext cx="374650" cy="139699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hteck 13"/>
          <p:cNvSpPr/>
          <p:nvPr/>
        </p:nvSpPr>
        <p:spPr>
          <a:xfrm>
            <a:off x="3384239" y="2906251"/>
            <a:ext cx="374650" cy="139699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hteck 14"/>
          <p:cNvSpPr/>
          <p:nvPr/>
        </p:nvSpPr>
        <p:spPr>
          <a:xfrm>
            <a:off x="3384239" y="3069761"/>
            <a:ext cx="374650" cy="139699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hteck 15"/>
          <p:cNvSpPr/>
          <p:nvPr/>
        </p:nvSpPr>
        <p:spPr>
          <a:xfrm>
            <a:off x="1693552" y="3069761"/>
            <a:ext cx="374650" cy="139699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hteck 16"/>
          <p:cNvSpPr/>
          <p:nvPr/>
        </p:nvSpPr>
        <p:spPr>
          <a:xfrm>
            <a:off x="1693552" y="3238619"/>
            <a:ext cx="374650" cy="139699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hteck 17"/>
          <p:cNvSpPr/>
          <p:nvPr/>
        </p:nvSpPr>
        <p:spPr>
          <a:xfrm>
            <a:off x="1006164" y="3529132"/>
            <a:ext cx="2954215" cy="139699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hteck 18"/>
          <p:cNvSpPr/>
          <p:nvPr/>
        </p:nvSpPr>
        <p:spPr>
          <a:xfrm>
            <a:off x="1006164" y="3838695"/>
            <a:ext cx="2954215" cy="139699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hteck 19"/>
          <p:cNvSpPr/>
          <p:nvPr/>
        </p:nvSpPr>
        <p:spPr>
          <a:xfrm>
            <a:off x="1006457" y="4143495"/>
            <a:ext cx="2953922" cy="139699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hteck 21"/>
          <p:cNvSpPr/>
          <p:nvPr/>
        </p:nvSpPr>
        <p:spPr>
          <a:xfrm>
            <a:off x="3006415" y="4382948"/>
            <a:ext cx="452437" cy="145727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hteck 22"/>
          <p:cNvSpPr/>
          <p:nvPr/>
        </p:nvSpPr>
        <p:spPr>
          <a:xfrm>
            <a:off x="3501714" y="4382948"/>
            <a:ext cx="457199" cy="145728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7663936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</Words>
  <Application>Microsoft Office PowerPoint</Application>
  <PresentationFormat>Bildschirmpräsentation (4:3)</PresentationFormat>
  <Paragraphs>33</Paragraphs>
  <Slides>19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0" baseType="lpstr">
      <vt:lpstr>Larissa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Luz Raphael</dc:creator>
  <cp:lastModifiedBy>Luz Raphael</cp:lastModifiedBy>
  <cp:revision>94</cp:revision>
  <dcterms:created xsi:type="dcterms:W3CDTF">2012-10-30T07:59:54Z</dcterms:created>
  <dcterms:modified xsi:type="dcterms:W3CDTF">2013-04-29T15:03:01Z</dcterms:modified>
</cp:coreProperties>
</file>