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4" r:id="rId3"/>
    <p:sldId id="295" r:id="rId4"/>
    <p:sldId id="296" r:id="rId5"/>
    <p:sldId id="29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FFFFFF"/>
    <a:srgbClr val="247317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22" autoAdjust="0"/>
  </p:normalViewPr>
  <p:slideViewPr>
    <p:cSldViewPr>
      <p:cViewPr>
        <p:scale>
          <a:sx n="100" d="100"/>
          <a:sy n="100" d="100"/>
        </p:scale>
        <p:origin x="-21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4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1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7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7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7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8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6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77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203D-8DA4-4655-BF9E-AA17BDE25312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5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56197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019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25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61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9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71440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Luz Raphael</dc:creator>
  <cp:lastModifiedBy>Luz Raphael</cp:lastModifiedBy>
  <cp:revision>73</cp:revision>
  <dcterms:created xsi:type="dcterms:W3CDTF">2012-10-30T07:59:54Z</dcterms:created>
  <dcterms:modified xsi:type="dcterms:W3CDTF">2012-11-08T14:08:31Z</dcterms:modified>
</cp:coreProperties>
</file>