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66" r:id="rId3"/>
    <p:sldId id="268" r:id="rId4"/>
    <p:sldId id="269" r:id="rId5"/>
    <p:sldId id="270" r:id="rId6"/>
    <p:sldId id="271" r:id="rId7"/>
    <p:sldId id="272" r:id="rId8"/>
    <p:sldId id="279" r:id="rId9"/>
    <p:sldId id="263" r:id="rId10"/>
    <p:sldId id="264" r:id="rId11"/>
    <p:sldId id="273" r:id="rId12"/>
    <p:sldId id="274" r:id="rId13"/>
    <p:sldId id="275" r:id="rId14"/>
    <p:sldId id="276" r:id="rId15"/>
    <p:sldId id="277" r:id="rId16"/>
    <p:sldId id="278" r:id="rId17"/>
    <p:sldId id="281" r:id="rId18"/>
    <p:sldId id="282" r:id="rId19"/>
    <p:sldId id="284" r:id="rId20"/>
    <p:sldId id="283" r:id="rId21"/>
    <p:sldId id="285" r:id="rId22"/>
    <p:sldId id="287" r:id="rId23"/>
    <p:sldId id="286" r:id="rId24"/>
    <p:sldId id="288" r:id="rId25"/>
    <p:sldId id="290" r:id="rId26"/>
    <p:sldId id="291" r:id="rId27"/>
    <p:sldId id="292" r:id="rId28"/>
    <p:sldId id="293" r:id="rId29"/>
    <p:sldId id="29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FFFFFF"/>
    <a:srgbClr val="247317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2" autoAdjust="0"/>
  </p:normalViewPr>
  <p:slideViewPr>
    <p:cSldViewPr>
      <p:cViewPr varScale="1">
        <p:scale>
          <a:sx n="104" d="100"/>
          <a:sy n="104" d="100"/>
        </p:scale>
        <p:origin x="-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09/11/2012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5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09/11/2012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4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09/11/2012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2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09/11/2012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4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09/11/2012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7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09/11/2012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7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09/11/2012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09/11/2012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7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09/11/2012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8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09/11/2012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6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203D-8DA4-4655-BF9E-AA17BDE25312}" type="datetimeFigureOut">
              <a:rPr lang="en-GB" smtClean="0"/>
              <a:t>09/11/2012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7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2203D-8DA4-4655-BF9E-AA17BDE25312}" type="datetimeFigureOut">
              <a:rPr lang="en-GB" smtClean="0"/>
              <a:t>09/11/2012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4FA3-CC51-4897-AF65-A78DEE8417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5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01891" y="1425302"/>
            <a:ext cx="55522" cy="55196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339752" y="1425301"/>
            <a:ext cx="55522" cy="55522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4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4"/>
          <a:stretch/>
        </p:blipFill>
        <p:spPr bwMode="auto">
          <a:xfrm>
            <a:off x="2267745" y="1268760"/>
            <a:ext cx="3456379" cy="316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2267746" y="1268760"/>
            <a:ext cx="3456378" cy="316798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2360315" y="2088358"/>
            <a:ext cx="367010" cy="11271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46" y="2131219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11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752" y="2124906"/>
            <a:ext cx="3196379" cy="273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3117752" y="2124658"/>
            <a:ext cx="3196380" cy="2738256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3319230" y="2328754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33" y="2386465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59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752" y="2124906"/>
            <a:ext cx="3196379" cy="274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3236232" y="3557588"/>
            <a:ext cx="2974067" cy="862013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/>
          <p:cNvSpPr/>
          <p:nvPr/>
        </p:nvSpPr>
        <p:spPr>
          <a:xfrm>
            <a:off x="5244866" y="4529187"/>
            <a:ext cx="440765" cy="11917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523" y="4579073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77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268761"/>
            <a:ext cx="3456379" cy="317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2737758" y="2091691"/>
            <a:ext cx="2685142" cy="105409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2363490" y="2228058"/>
            <a:ext cx="367010" cy="11271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96" y="2270919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45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00808"/>
            <a:ext cx="2576215" cy="283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3131840" y="1700807"/>
            <a:ext cx="2576215" cy="283002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3334470" y="1902034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73" y="1959745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20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1701180"/>
            <a:ext cx="2576214" cy="2801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3908190" y="2802510"/>
            <a:ext cx="860660" cy="921765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4478293" y="2594230"/>
            <a:ext cx="1084434" cy="157733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4606691" y="4160838"/>
            <a:ext cx="454259" cy="12239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48" y="4213948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268760"/>
            <a:ext cx="3456379" cy="316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2267746" y="1268760"/>
            <a:ext cx="3456378" cy="31632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5421268" y="1937005"/>
            <a:ext cx="185782" cy="412495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2406417" y="2998837"/>
            <a:ext cx="146283" cy="11901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773" y="3055073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9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9" y="2624139"/>
            <a:ext cx="2982839" cy="1097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3340100" y="2898507"/>
            <a:ext cx="127000" cy="12409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035550" y="3214688"/>
            <a:ext cx="195263" cy="14446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4319587" y="3424238"/>
            <a:ext cx="416719" cy="1428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42" y="3488234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57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38" y="1772816"/>
            <a:ext cx="3456380" cy="316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2611438" y="1772816"/>
            <a:ext cx="3456380" cy="316329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2754080" y="3500438"/>
            <a:ext cx="146283" cy="11271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36" y="3550373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53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8" y="2619375"/>
            <a:ext cx="2982839" cy="109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hteck 6"/>
          <p:cNvSpPr/>
          <p:nvPr/>
        </p:nvSpPr>
        <p:spPr>
          <a:xfrm>
            <a:off x="2741697" y="2898507"/>
            <a:ext cx="725403" cy="1304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/>
          <p:cNvSpPr/>
          <p:nvPr/>
        </p:nvSpPr>
        <p:spPr>
          <a:xfrm>
            <a:off x="3713247" y="2898507"/>
            <a:ext cx="261853" cy="13044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035550" y="3219450"/>
            <a:ext cx="201613" cy="133350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4316412" y="3417888"/>
            <a:ext cx="416719" cy="1428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967" y="3481884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61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53" y="1242282"/>
            <a:ext cx="4433297" cy="273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10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268761"/>
            <a:ext cx="3456379" cy="316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2267745" y="1268762"/>
            <a:ext cx="3456379" cy="316372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411180" y="3925888"/>
            <a:ext cx="146283" cy="11271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36" y="3975823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68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94" y="1802573"/>
            <a:ext cx="4333106" cy="231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5754687" y="3903663"/>
            <a:ext cx="416719" cy="142874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242" y="3967659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414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32" y="2065392"/>
            <a:ext cx="56197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feil nach unten 4"/>
          <p:cNvSpPr/>
          <p:nvPr/>
        </p:nvSpPr>
        <p:spPr>
          <a:xfrm>
            <a:off x="2332004" y="1676157"/>
            <a:ext cx="545192" cy="464064"/>
          </a:xfrm>
          <a:prstGeom prst="downArrow">
            <a:avLst/>
          </a:prstGeom>
          <a:solidFill>
            <a:srgbClr val="DCE6F2">
              <a:alpha val="80000"/>
            </a:srgb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2251971" y="1309261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 err="1" smtClean="0">
                <a:solidFill>
                  <a:schemeClr val="accent1">
                    <a:lumMod val="75000"/>
                  </a:schemeClr>
                </a:solidFill>
              </a:rPr>
              <a:t>Distance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Pfeil nach unten 6"/>
          <p:cNvSpPr/>
          <p:nvPr/>
        </p:nvSpPr>
        <p:spPr>
          <a:xfrm rot="16200000">
            <a:off x="1699304" y="1959622"/>
            <a:ext cx="206340" cy="464064"/>
          </a:xfrm>
          <a:prstGeom prst="downArrow">
            <a:avLst/>
          </a:prstGeom>
          <a:solidFill>
            <a:srgbClr val="DCE6F2">
              <a:alpha val="80000"/>
            </a:srgb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/>
          <p:cNvSpPr txBox="1"/>
          <p:nvPr/>
        </p:nvSpPr>
        <p:spPr>
          <a:xfrm>
            <a:off x="808480" y="2060848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Identifier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Pfeil nach unten 8"/>
          <p:cNvSpPr/>
          <p:nvPr/>
        </p:nvSpPr>
        <p:spPr>
          <a:xfrm rot="16200000">
            <a:off x="1699304" y="2241562"/>
            <a:ext cx="206340" cy="464064"/>
          </a:xfrm>
          <a:prstGeom prst="downArrow">
            <a:avLst/>
          </a:prstGeom>
          <a:solidFill>
            <a:srgbClr val="DCE6F2">
              <a:alpha val="80000"/>
            </a:srgb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feld 9"/>
          <p:cNvSpPr txBox="1"/>
          <p:nvPr/>
        </p:nvSpPr>
        <p:spPr>
          <a:xfrm>
            <a:off x="257047" y="2340057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 err="1" smtClean="0">
                <a:solidFill>
                  <a:schemeClr val="accent1">
                    <a:lumMod val="75000"/>
                  </a:schemeClr>
                </a:solidFill>
              </a:rPr>
              <a:t>comment</a:t>
            </a:r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1100" dirty="0" err="1" smtClean="0">
                <a:solidFill>
                  <a:schemeClr val="accent1">
                    <a:lumMod val="75000"/>
                  </a:schemeClr>
                </a:solidFill>
              </a:rPr>
              <a:t>line</a:t>
            </a:r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 ("c")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Pfeil nach unten 15"/>
          <p:cNvSpPr/>
          <p:nvPr/>
        </p:nvSpPr>
        <p:spPr>
          <a:xfrm>
            <a:off x="3277222" y="1674979"/>
            <a:ext cx="545192" cy="464064"/>
          </a:xfrm>
          <a:prstGeom prst="downArrow">
            <a:avLst/>
          </a:prstGeom>
          <a:solidFill>
            <a:srgbClr val="DCE6F2">
              <a:alpha val="80000"/>
            </a:srgb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/>
          <p:cNvSpPr txBox="1"/>
          <p:nvPr/>
        </p:nvSpPr>
        <p:spPr>
          <a:xfrm>
            <a:off x="3285087" y="1233764"/>
            <a:ext cx="5533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Target</a:t>
            </a:r>
          </a:p>
          <a:p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Speed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Pfeil nach unten 17"/>
          <p:cNvSpPr/>
          <p:nvPr/>
        </p:nvSpPr>
        <p:spPr>
          <a:xfrm>
            <a:off x="4200724" y="1674979"/>
            <a:ext cx="545192" cy="464064"/>
          </a:xfrm>
          <a:prstGeom prst="downArrow">
            <a:avLst/>
          </a:prstGeom>
          <a:solidFill>
            <a:srgbClr val="DCE6F2">
              <a:alpha val="80000"/>
            </a:srgb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feld 18"/>
          <p:cNvSpPr txBox="1"/>
          <p:nvPr/>
        </p:nvSpPr>
        <p:spPr>
          <a:xfrm>
            <a:off x="4129315" y="1233766"/>
            <a:ext cx="6880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Road</a:t>
            </a:r>
          </a:p>
          <a:p>
            <a:pPr algn="ctr"/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Gradient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Pfeil nach unten 19"/>
          <p:cNvSpPr/>
          <p:nvPr/>
        </p:nvSpPr>
        <p:spPr>
          <a:xfrm>
            <a:off x="5151606" y="1673659"/>
            <a:ext cx="545192" cy="464064"/>
          </a:xfrm>
          <a:prstGeom prst="downArrow">
            <a:avLst/>
          </a:prstGeom>
          <a:solidFill>
            <a:srgbClr val="DCE6F2">
              <a:alpha val="80000"/>
            </a:srgb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feld 20"/>
          <p:cNvSpPr txBox="1"/>
          <p:nvPr/>
        </p:nvSpPr>
        <p:spPr>
          <a:xfrm>
            <a:off x="5080197" y="1233765"/>
            <a:ext cx="6880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100" dirty="0" err="1" smtClean="0">
                <a:solidFill>
                  <a:schemeClr val="accent1">
                    <a:lumMod val="75000"/>
                  </a:schemeClr>
                </a:solidFill>
              </a:rPr>
              <a:t>Stopping</a:t>
            </a:r>
            <a:endParaRPr lang="de-AT" sz="1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Pfeil nach unten 21"/>
          <p:cNvSpPr/>
          <p:nvPr/>
        </p:nvSpPr>
        <p:spPr>
          <a:xfrm>
            <a:off x="6023784" y="1664651"/>
            <a:ext cx="1584176" cy="464064"/>
          </a:xfrm>
          <a:prstGeom prst="downArrow">
            <a:avLst/>
          </a:prstGeom>
          <a:solidFill>
            <a:srgbClr val="DCE6F2">
              <a:alpha val="80000"/>
            </a:srgb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feld 22"/>
          <p:cNvSpPr txBox="1"/>
          <p:nvPr/>
        </p:nvSpPr>
        <p:spPr>
          <a:xfrm>
            <a:off x="6070318" y="1229171"/>
            <a:ext cx="1491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1100" dirty="0" err="1" smtClean="0">
                <a:solidFill>
                  <a:schemeClr val="accent1">
                    <a:lumMod val="75000"/>
                  </a:schemeClr>
                </a:solidFill>
              </a:rPr>
              <a:t>Auxiliary</a:t>
            </a:r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AT" sz="1100" dirty="0" err="1" smtClean="0">
                <a:solidFill>
                  <a:schemeClr val="accent1">
                    <a:lumMod val="75000"/>
                  </a:schemeClr>
                </a:solidFill>
              </a:rPr>
              <a:t>Supply</a:t>
            </a:r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 Power</a:t>
            </a:r>
          </a:p>
          <a:p>
            <a:pPr algn="ctr"/>
            <a:r>
              <a:rPr lang="de-AT" sz="1100" dirty="0" err="1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 "ALT" </a:t>
            </a:r>
            <a:r>
              <a:rPr lang="de-AT" sz="1100" dirty="0" err="1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de-AT" sz="1100" dirty="0" smtClean="0">
                <a:solidFill>
                  <a:schemeClr val="accent1">
                    <a:lumMod val="75000"/>
                  </a:schemeClr>
                </a:solidFill>
              </a:rPr>
              <a:t> "DEMO"</a:t>
            </a:r>
            <a:endParaRPr lang="en-GB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51017" y="5157192"/>
            <a:ext cx="60446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 smtClean="0"/>
              <a:t>Demo LOT2 HDV6\Declaration\</a:t>
            </a:r>
            <a:r>
              <a:rPr lang="en-GB" dirty="0" err="1" smtClean="0"/>
              <a:t>ACEA_LongHaul_AuxDemo.vdri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457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3457786" cy="316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hteck 10"/>
          <p:cNvSpPr/>
          <p:nvPr/>
        </p:nvSpPr>
        <p:spPr>
          <a:xfrm>
            <a:off x="2699792" y="1772816"/>
            <a:ext cx="3457786" cy="311776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5286374" y="4662488"/>
            <a:ext cx="371475" cy="11271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642" y="4710609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>
          <a:xfrm>
            <a:off x="3238500" y="2290763"/>
            <a:ext cx="533400" cy="128587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880100" y="2557463"/>
            <a:ext cx="146050" cy="10477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2804567" y="2754216"/>
            <a:ext cx="981621" cy="703359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590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09" y="1242282"/>
            <a:ext cx="4430241" cy="273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hteck 7"/>
          <p:cNvSpPr/>
          <p:nvPr/>
        </p:nvSpPr>
        <p:spPr>
          <a:xfrm>
            <a:off x="2051008" y="1242282"/>
            <a:ext cx="4430241" cy="273715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3"/>
          <p:cNvSpPr/>
          <p:nvPr/>
        </p:nvSpPr>
        <p:spPr>
          <a:xfrm>
            <a:off x="2815990" y="1883665"/>
            <a:ext cx="3516230" cy="135635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628900" y="1591627"/>
            <a:ext cx="316229" cy="146685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922" y="1639749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359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09" y="1242282"/>
            <a:ext cx="4430241" cy="273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2155590" y="1752600"/>
            <a:ext cx="4216610" cy="1172345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777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09" y="1242282"/>
            <a:ext cx="4430241" cy="273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hteck 2"/>
          <p:cNvSpPr/>
          <p:nvPr/>
        </p:nvSpPr>
        <p:spPr>
          <a:xfrm>
            <a:off x="2051008" y="1242282"/>
            <a:ext cx="4430241" cy="273715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184400" y="2017077"/>
            <a:ext cx="584200" cy="224473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22" y="2160449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988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169" y="1628800"/>
            <a:ext cx="4430241" cy="273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913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00808"/>
            <a:ext cx="4176464" cy="2638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2495550" y="1965009"/>
            <a:ext cx="795338" cy="225742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4419601" y="2276475"/>
            <a:ext cx="128588" cy="123824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90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25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953" y="1242282"/>
            <a:ext cx="4433297" cy="273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2047953" y="1242282"/>
            <a:ext cx="4433297" cy="273904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101891" y="1425301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892" y="1474126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01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268760"/>
            <a:ext cx="3456380" cy="316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2267753" y="1268759"/>
            <a:ext cx="3456371" cy="316372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2369840" y="1957389"/>
            <a:ext cx="367010" cy="11271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46" y="2000250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23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88839"/>
            <a:ext cx="3029818" cy="3318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3059832" y="1988839"/>
            <a:ext cx="3029818" cy="331837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hteck 2"/>
          <p:cNvSpPr/>
          <p:nvPr/>
        </p:nvSpPr>
        <p:spPr>
          <a:xfrm>
            <a:off x="3226361" y="2147779"/>
            <a:ext cx="114808" cy="118102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64" y="2205490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61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88839"/>
            <a:ext cx="3029818" cy="331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3203848" y="2865328"/>
            <a:ext cx="1342751" cy="684321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90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88839"/>
            <a:ext cx="3029818" cy="331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3127648" y="4076700"/>
            <a:ext cx="2884512" cy="406399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59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88839"/>
            <a:ext cx="3029818" cy="3313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3059832" y="1988839"/>
            <a:ext cx="3029818" cy="331302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/>
          <p:cNvSpPr/>
          <p:nvPr/>
        </p:nvSpPr>
        <p:spPr>
          <a:xfrm>
            <a:off x="5150410" y="5005278"/>
            <a:ext cx="393139" cy="119171"/>
          </a:xfrm>
          <a:prstGeom prst="rect">
            <a:avLst/>
          </a:prstGeom>
          <a:solidFill>
            <a:schemeClr val="accent2">
              <a:lumMod val="20000"/>
              <a:lumOff val="80000"/>
              <a:alpha val="50196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214" y="5062990"/>
            <a:ext cx="207665" cy="17997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9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4"/>
          <a:stretch/>
        </p:blipFill>
        <p:spPr bwMode="auto">
          <a:xfrm>
            <a:off x="2267745" y="1268760"/>
            <a:ext cx="3456379" cy="316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2731408" y="1958341"/>
            <a:ext cx="2694032" cy="99059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814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Bildschirmpräsentation (4:3)</PresentationFormat>
  <Paragraphs>12</Paragraphs>
  <Slides>29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Luz Raphael</dc:creator>
  <cp:lastModifiedBy>Luz Raphael</cp:lastModifiedBy>
  <cp:revision>71</cp:revision>
  <dcterms:created xsi:type="dcterms:W3CDTF">2012-10-30T07:59:54Z</dcterms:created>
  <dcterms:modified xsi:type="dcterms:W3CDTF">2012-11-09T09:28:20Z</dcterms:modified>
</cp:coreProperties>
</file>