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97" r:id="rId5"/>
    <p:sldId id="259" r:id="rId6"/>
    <p:sldId id="260" r:id="rId7"/>
    <p:sldId id="261" r:id="rId8"/>
    <p:sldId id="262" r:id="rId9"/>
    <p:sldId id="265" r:id="rId10"/>
    <p:sldId id="267" r:id="rId11"/>
    <p:sldId id="294" r:id="rId12"/>
    <p:sldId id="29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FFFFFF"/>
    <a:srgbClr val="247317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22" autoAdjust="0"/>
  </p:normalViewPr>
  <p:slideViewPr>
    <p:cSldViewPr>
      <p:cViewPr>
        <p:scale>
          <a:sx n="150" d="100"/>
          <a:sy n="150" d="100"/>
        </p:scale>
        <p:origin x="1230" y="9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05/02/2013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4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05/02/2013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41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05/02/2013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28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05/02/2013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4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05/02/2013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57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05/02/2013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72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05/02/2013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31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05/02/2013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17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05/02/2013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88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05/02/2013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26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05/02/2013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77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2203D-8DA4-4655-BF9E-AA17BDE25312}" type="datetimeFigureOut">
              <a:rPr lang="en-GB" smtClean="0"/>
              <a:t>05/02/2013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15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953" y="1242282"/>
            <a:ext cx="4433297" cy="273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eck 4"/>
          <p:cNvSpPr/>
          <p:nvPr/>
        </p:nvSpPr>
        <p:spPr>
          <a:xfrm>
            <a:off x="2183613" y="2025178"/>
            <a:ext cx="578747" cy="211736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2814559" y="2803576"/>
            <a:ext cx="320457" cy="12219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5095875" y="2809222"/>
            <a:ext cx="147099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5296408" y="2809222"/>
            <a:ext cx="159994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5498940" y="2809222"/>
            <a:ext cx="154333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5698443" y="2809222"/>
            <a:ext cx="158097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>
          <a:xfrm>
            <a:off x="5905500" y="2809222"/>
            <a:ext cx="432858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2807531" y="1751332"/>
            <a:ext cx="3540238" cy="100504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2653625" y="1607206"/>
            <a:ext cx="653931" cy="106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/>
        </p:nvSpPr>
        <p:spPr>
          <a:xfrm>
            <a:off x="2118681" y="3072570"/>
            <a:ext cx="4281684" cy="68815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2102520" y="1417966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2234267" y="1417966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2386717" y="1417966"/>
            <a:ext cx="349115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/>
          <p:cNvSpPr/>
          <p:nvPr/>
        </p:nvSpPr>
        <p:spPr>
          <a:xfrm>
            <a:off x="2763138" y="1417966"/>
            <a:ext cx="349115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2097880" y="3817145"/>
            <a:ext cx="4333399" cy="11591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hteck 28"/>
          <p:cNvSpPr/>
          <p:nvPr/>
        </p:nvSpPr>
        <p:spPr>
          <a:xfrm>
            <a:off x="3307556" y="1607206"/>
            <a:ext cx="257175" cy="106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37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331" y="882806"/>
            <a:ext cx="3584151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/>
        </p:nvSpPr>
        <p:spPr>
          <a:xfrm>
            <a:off x="2161595" y="1091885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2296001" y="1091883"/>
            <a:ext cx="114808" cy="1181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2446673" y="1091883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2603835" y="1091884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2775286" y="1091885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>
          <a:xfrm>
            <a:off x="2571170" y="1587184"/>
            <a:ext cx="681618" cy="1416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4057070" y="1587184"/>
            <a:ext cx="448255" cy="1416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5138738" y="1591947"/>
            <a:ext cx="219074" cy="1416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3309357" y="1920559"/>
            <a:ext cx="367293" cy="794066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/>
        </p:nvSpPr>
        <p:spPr>
          <a:xfrm>
            <a:off x="3957057" y="1915796"/>
            <a:ext cx="1567443" cy="9798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4843463" y="2949258"/>
            <a:ext cx="366712" cy="127317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4843463" y="3106420"/>
            <a:ext cx="366712" cy="127317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3300413" y="2941320"/>
            <a:ext cx="366712" cy="292417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/>
          <p:cNvSpPr/>
          <p:nvPr/>
        </p:nvSpPr>
        <p:spPr>
          <a:xfrm>
            <a:off x="2247900" y="3468370"/>
            <a:ext cx="3276600" cy="30988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/>
          <p:cNvSpPr/>
          <p:nvPr/>
        </p:nvSpPr>
        <p:spPr>
          <a:xfrm>
            <a:off x="2247900" y="3963670"/>
            <a:ext cx="3276600" cy="36703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4570413" y="4448175"/>
            <a:ext cx="452437" cy="12700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/>
          <p:cNvSpPr/>
          <p:nvPr/>
        </p:nvSpPr>
        <p:spPr>
          <a:xfrm>
            <a:off x="5079207" y="4448174"/>
            <a:ext cx="457199" cy="12700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84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25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76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975" y="1556792"/>
            <a:ext cx="4433187" cy="273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hteck 7"/>
          <p:cNvSpPr/>
          <p:nvPr/>
        </p:nvSpPr>
        <p:spPr>
          <a:xfrm>
            <a:off x="2146300" y="3114726"/>
            <a:ext cx="320457" cy="12219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5063930" y="3122754"/>
            <a:ext cx="159994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5269706" y="3122754"/>
            <a:ext cx="152400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5464671" y="3120373"/>
            <a:ext cx="154333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5671318" y="3120373"/>
            <a:ext cx="158097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5875993" y="3120373"/>
            <a:ext cx="432858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2146300" y="2062482"/>
            <a:ext cx="4182419" cy="100504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>
          <a:xfrm>
            <a:off x="2098795" y="1919149"/>
            <a:ext cx="499150" cy="106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3275856" y="1916832"/>
            <a:ext cx="257175" cy="106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45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865" y="1556792"/>
            <a:ext cx="4433297" cy="3055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>
          <a:xfrm>
            <a:off x="2205551" y="2094232"/>
            <a:ext cx="880549" cy="184148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2210314" y="2328863"/>
            <a:ext cx="880549" cy="9525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2210314" y="2456182"/>
            <a:ext cx="1065542" cy="10604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3529526" y="2322832"/>
            <a:ext cx="705042" cy="12509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5334514" y="2122807"/>
            <a:ext cx="965678" cy="12509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2095500" y="1916832"/>
            <a:ext cx="517525" cy="106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2613025" y="1916832"/>
            <a:ext cx="662831" cy="106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/>
        </p:nvSpPr>
        <p:spPr>
          <a:xfrm>
            <a:off x="2205551" y="3162299"/>
            <a:ext cx="1214321" cy="12144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2205551" y="3317082"/>
            <a:ext cx="1214321" cy="9525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56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1795464"/>
            <a:ext cx="3176959" cy="205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>
          <a:xfrm>
            <a:off x="2185351" y="2224364"/>
            <a:ext cx="2882154" cy="16640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2920540" y="2586693"/>
            <a:ext cx="235407" cy="13014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4241855" y="2586694"/>
            <a:ext cx="813684" cy="130148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2609425" y="2981570"/>
            <a:ext cx="304210" cy="13014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2806300" y="3247812"/>
            <a:ext cx="316740" cy="13014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2298311" y="3575878"/>
            <a:ext cx="647234" cy="159066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3683794" y="2981570"/>
            <a:ext cx="304800" cy="13014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97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204" y="1124745"/>
            <a:ext cx="4328557" cy="396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hteck 6"/>
          <p:cNvSpPr/>
          <p:nvPr/>
        </p:nvSpPr>
        <p:spPr>
          <a:xfrm>
            <a:off x="2023280" y="1336005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2157686" y="1336004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2308358" y="1336004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2465520" y="1336004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2636971" y="1336004"/>
            <a:ext cx="114808" cy="1181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>
          <a:xfrm>
            <a:off x="2073433" y="1981001"/>
            <a:ext cx="471487" cy="13354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5934075" y="1974924"/>
            <a:ext cx="190500" cy="49185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2094070" y="2506463"/>
            <a:ext cx="4029785" cy="93186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2094070" y="3501007"/>
            <a:ext cx="4029785" cy="111544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/>
          <p:cNvSpPr/>
          <p:nvPr/>
        </p:nvSpPr>
        <p:spPr>
          <a:xfrm>
            <a:off x="5199220" y="4730477"/>
            <a:ext cx="461805" cy="14136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/>
          <p:cNvSpPr/>
          <p:nvPr/>
        </p:nvSpPr>
        <p:spPr>
          <a:xfrm>
            <a:off x="5713570" y="4730476"/>
            <a:ext cx="455455" cy="14136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24"/>
          <p:cNvSpPr/>
          <p:nvPr/>
        </p:nvSpPr>
        <p:spPr>
          <a:xfrm>
            <a:off x="2662396" y="1782563"/>
            <a:ext cx="600074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2072614" y="2152650"/>
            <a:ext cx="471487" cy="130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/>
          <p:cNvSpPr/>
          <p:nvPr/>
        </p:nvSpPr>
        <p:spPr>
          <a:xfrm>
            <a:off x="2073433" y="2320925"/>
            <a:ext cx="471487" cy="13335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23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03" y="1124747"/>
            <a:ext cx="4337995" cy="397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eck 3"/>
          <p:cNvSpPr/>
          <p:nvPr/>
        </p:nvSpPr>
        <p:spPr>
          <a:xfrm>
            <a:off x="2054980" y="1787125"/>
            <a:ext cx="600074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2080380" y="2104625"/>
            <a:ext cx="4041020" cy="1559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2105780" y="2358625"/>
            <a:ext cx="1177170" cy="83542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58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775" y="836712"/>
            <a:ext cx="3213149" cy="1179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hteck 6"/>
          <p:cNvSpPr/>
          <p:nvPr/>
        </p:nvSpPr>
        <p:spPr>
          <a:xfrm>
            <a:off x="2713012" y="1131587"/>
            <a:ext cx="795338" cy="1559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3760762" y="1131587"/>
            <a:ext cx="304800" cy="1559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2467469" y="1474487"/>
            <a:ext cx="2960167" cy="1559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4922812" y="1688799"/>
            <a:ext cx="461963" cy="1559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4413224" y="1693562"/>
            <a:ext cx="461963" cy="1559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37" y="2852936"/>
            <a:ext cx="35242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69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1412777"/>
            <a:ext cx="2962774" cy="424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>
          <a:xfrm>
            <a:off x="2975446" y="1615306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3109852" y="1615304"/>
            <a:ext cx="114808" cy="1181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3260524" y="1615304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3417686" y="1615305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3589137" y="1615306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3696001" y="2097906"/>
            <a:ext cx="2051915" cy="141486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3348339" y="2297807"/>
            <a:ext cx="371475" cy="1428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5348589" y="2297807"/>
            <a:ext cx="276225" cy="1428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3039885" y="2474342"/>
            <a:ext cx="2714381" cy="103505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3035124" y="3552255"/>
            <a:ext cx="184628" cy="145727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4792964" y="5311205"/>
            <a:ext cx="452437" cy="145727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5297789" y="5311205"/>
            <a:ext cx="457199" cy="145728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3040607" y="3789040"/>
            <a:ext cx="2714381" cy="103505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77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752" y="2124657"/>
            <a:ext cx="3196380" cy="274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hteck 6"/>
          <p:cNvSpPr/>
          <p:nvPr/>
        </p:nvSpPr>
        <p:spPr>
          <a:xfrm>
            <a:off x="3187741" y="2327001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3322147" y="2326999"/>
            <a:ext cx="114808" cy="1181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3463293" y="2326999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3611128" y="2327000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3780793" y="2327001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3909441" y="2813050"/>
            <a:ext cx="2296990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3921125" y="3035300"/>
            <a:ext cx="374650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5611812" y="3035300"/>
            <a:ext cx="374650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>
          <a:xfrm>
            <a:off x="5611812" y="3198810"/>
            <a:ext cx="374650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3921125" y="3198810"/>
            <a:ext cx="374650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3921125" y="3367668"/>
            <a:ext cx="374650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3233737" y="3658181"/>
            <a:ext cx="2954215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/>
        </p:nvSpPr>
        <p:spPr>
          <a:xfrm>
            <a:off x="3233737" y="3967744"/>
            <a:ext cx="2954215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3234030" y="4272544"/>
            <a:ext cx="2953922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5233988" y="4511997"/>
            <a:ext cx="452437" cy="145727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/>
          <p:cNvSpPr/>
          <p:nvPr/>
        </p:nvSpPr>
        <p:spPr>
          <a:xfrm>
            <a:off x="5729287" y="4511997"/>
            <a:ext cx="457199" cy="145728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66393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Luz Raphael</dc:creator>
  <cp:lastModifiedBy>Luz Raphael</cp:lastModifiedBy>
  <cp:revision>76</cp:revision>
  <dcterms:created xsi:type="dcterms:W3CDTF">2012-10-30T07:59:54Z</dcterms:created>
  <dcterms:modified xsi:type="dcterms:W3CDTF">2013-02-05T10:06:49Z</dcterms:modified>
</cp:coreProperties>
</file>