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08" r:id="rId5"/>
    <p:sldId id="261" r:id="rId6"/>
    <p:sldId id="267" r:id="rId7"/>
    <p:sldId id="265" r:id="rId8"/>
    <p:sldId id="262" r:id="rId9"/>
    <p:sldId id="306" r:id="rId10"/>
    <p:sldId id="30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66" d="100"/>
          <a:sy n="66" d="100"/>
        </p:scale>
        <p:origin x="-2922" y="-14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6" y="861666"/>
            <a:ext cx="8267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878677" y="1729832"/>
            <a:ext cx="6770021" cy="20104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99682" y="3889475"/>
            <a:ext cx="8044267" cy="12452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97577" y="5184875"/>
            <a:ext cx="8046371" cy="2070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Statusbar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</a:t>
            </a:r>
            <a:r>
              <a:rPr lang="en-GB" sz="2000" b="1" dirty="0" smtClean="0"/>
              <a:t>Release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692696"/>
            <a:ext cx="1213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5704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91440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206077" y="1602832"/>
            <a:ext cx="3758411" cy="44904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2604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524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054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" y="788640"/>
            <a:ext cx="9534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4992260" y="1336131"/>
            <a:ext cx="4509423" cy="404866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>
                          <a:latin typeface="Cambria Math"/>
                        </a:rPr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-1179512"/>
            <a:ext cx="85058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>
            <a:off x="4865261" y="-657769"/>
            <a:ext cx="3897740" cy="356606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</a:t>
            </a:r>
            <a:r>
              <a:rPr lang="en-GB" sz="2000" b="1" smtClean="0"/>
              <a:t>in </a:t>
            </a:r>
            <a:r>
              <a:rPr lang="en-GB" sz="2000" b="1" smtClean="0"/>
              <a:t>Release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kanagnos</cp:lastModifiedBy>
  <cp:revision>126</cp:revision>
  <dcterms:created xsi:type="dcterms:W3CDTF">2012-10-30T07:59:54Z</dcterms:created>
  <dcterms:modified xsi:type="dcterms:W3CDTF">2014-05-16T08:41:09Z</dcterms:modified>
</cp:coreProperties>
</file>