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5" r:id="rId2"/>
    <p:sldId id="640" r:id="rId3"/>
    <p:sldId id="641" r:id="rId4"/>
    <p:sldId id="642" r:id="rId5"/>
    <p:sldId id="643" r:id="rId6"/>
    <p:sldId id="644" r:id="rId7"/>
    <p:sldId id="639" r:id="rId8"/>
    <p:sldId id="645" r:id="rId9"/>
    <p:sldId id="638" r:id="rId10"/>
    <p:sldId id="600" r:id="rId11"/>
    <p:sldId id="633" r:id="rId12"/>
    <p:sldId id="635" r:id="rId13"/>
    <p:sldId id="636" r:id="rId14"/>
    <p:sldId id="629" r:id="rId15"/>
    <p:sldId id="637" r:id="rId16"/>
    <p:sldId id="634" r:id="rId17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289" autoAdjust="0"/>
  </p:normalViewPr>
  <p:slideViewPr>
    <p:cSldViewPr>
      <p:cViewPr>
        <p:scale>
          <a:sx n="100" d="100"/>
          <a:sy n="100" d="100"/>
        </p:scale>
        <p:origin x="-186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2.2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22.07.2015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point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point</a:t>
            </a:r>
            <a:r>
              <a:rPr lang="en-GB" sz="1400" b="0" dirty="0" smtClean="0"/>
              <a:t> 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points tests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2.2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000" dirty="0" smtClean="0"/>
              <a:t>Main updates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Moved </a:t>
            </a:r>
            <a:r>
              <a:rPr lang="en-GB" dirty="0"/>
              <a:t>gear-specific Full Load Curves to Gearbox File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Combined </a:t>
            </a:r>
            <a:r>
              <a:rPr lang="en-GB" dirty="0"/>
              <a:t>Drag Coefficient * Cross Sectional Area in one input </a:t>
            </a:r>
            <a:r>
              <a:rPr lang="en-GB" dirty="0" smtClean="0"/>
              <a:t>parameter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/>
              <a:t>Removed WHTC Correction Factor Calculation</a:t>
            </a:r>
            <a:r>
              <a:rPr lang="en-GB" dirty="0" smtClean="0"/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Added link to CITnet / JIRA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167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5220071" y="1871579"/>
            <a:ext cx="3816425" cy="41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Gear-specific </a:t>
            </a:r>
            <a:r>
              <a:rPr lang="en-GB" dirty="0"/>
              <a:t>Full Load Curves </a:t>
            </a:r>
            <a:r>
              <a:rPr lang="en-GB" dirty="0" smtClean="0"/>
              <a:t>are now defined in the Gearbox File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375811" y="3017728"/>
            <a:ext cx="580563" cy="11287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954298" y="3360235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Gear-specific </a:t>
            </a:r>
            <a:r>
              <a:rPr lang="en-GB" sz="2800" kern="0" dirty="0"/>
              <a:t>Full Load </a:t>
            </a:r>
            <a:r>
              <a:rPr lang="en-GB" sz="2800" kern="0" dirty="0" smtClean="0"/>
              <a:t>Curves</a:t>
            </a:r>
            <a:endParaRPr lang="en-GB" sz="2800" kern="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72073" y="3430108"/>
            <a:ext cx="4122954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/>
          <p:cNvSpPr txBox="1"/>
          <p:nvPr/>
        </p:nvSpPr>
        <p:spPr>
          <a:xfrm>
            <a:off x="251518" y="1844824"/>
            <a:ext cx="460851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Used for torque limiting</a:t>
            </a:r>
            <a:endParaRPr lang="en-GB" sz="1400" dirty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Basis for generic shift polygons*</a:t>
            </a:r>
            <a:endParaRPr lang="en-GB" sz="1400" b="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If no file is defined, the engine full load curve is used.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  <a:p>
            <a:pPr marL="85725" indent="-85725" algn="l">
              <a:spcBef>
                <a:spcPts val="1200"/>
              </a:spcBef>
            </a:pPr>
            <a:r>
              <a:rPr lang="en-GB" sz="1400" b="0" dirty="0" smtClean="0"/>
              <a:t>*	If </a:t>
            </a:r>
            <a:r>
              <a:rPr lang="en-GB" sz="1400" b="0" dirty="0"/>
              <a:t>the engine full load torque is lower than the gear full load, then the engine full load is used to prevent unreasonable shifting with small engines</a:t>
            </a:r>
            <a:r>
              <a:rPr lang="en-GB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1"/>
          <a:stretch/>
        </p:blipFill>
        <p:spPr bwMode="auto">
          <a:xfrm>
            <a:off x="4860033" y="1798478"/>
            <a:ext cx="4082696" cy="45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VECTO now uses the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baseline="-25000" dirty="0" err="1"/>
              <a:t>d</a:t>
            </a:r>
            <a:r>
              <a:rPr lang="en-GB" dirty="0" err="1"/>
              <a:t>xA</a:t>
            </a:r>
            <a:r>
              <a:rPr lang="en-GB" dirty="0"/>
              <a:t> </a:t>
            </a:r>
            <a:r>
              <a:rPr lang="en-GB" dirty="0" smtClean="0"/>
              <a:t>product instead of separating the two parameters 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092280" y="3489524"/>
            <a:ext cx="1588675" cy="32517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699196" y="3458966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Combined Drag Coefficient * Cross Sectional </a:t>
            </a:r>
            <a:r>
              <a:rPr lang="en-GB" sz="2800" kern="0" dirty="0" smtClean="0"/>
              <a:t>Area</a:t>
            </a:r>
            <a:endParaRPr lang="en-GB" sz="2800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51518" y="1870373"/>
            <a:ext cx="460851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VECTO CSE exports the </a:t>
            </a:r>
            <a:r>
              <a:rPr lang="en-GB" sz="1400" dirty="0" err="1" smtClean="0"/>
              <a:t>c</a:t>
            </a:r>
            <a:r>
              <a:rPr lang="en-GB" sz="1400" baseline="-25000" dirty="0" err="1" smtClean="0"/>
              <a:t>d</a:t>
            </a:r>
            <a:r>
              <a:rPr lang="en-GB" sz="1400" dirty="0" err="1" smtClean="0"/>
              <a:t>xA</a:t>
            </a:r>
            <a:r>
              <a:rPr lang="en-GB" sz="1400" dirty="0" smtClean="0"/>
              <a:t> product, which can now be inserted </a:t>
            </a:r>
            <a:r>
              <a:rPr lang="en-GB" sz="1400" dirty="0" smtClean="0"/>
              <a:t>into VECTO without separating.</a:t>
            </a: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Old .</a:t>
            </a:r>
            <a:r>
              <a:rPr lang="en-GB" sz="1400" dirty="0" err="1" smtClean="0"/>
              <a:t>vveh</a:t>
            </a:r>
            <a:r>
              <a:rPr lang="en-GB" sz="1400" dirty="0" smtClean="0"/>
              <a:t> files are compatible.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</p:txBody>
      </p:sp>
      <p:sp>
        <p:nvSpPr>
          <p:cNvPr id="11" name="Rechteck 10"/>
          <p:cNvSpPr/>
          <p:nvPr/>
        </p:nvSpPr>
        <p:spPr>
          <a:xfrm>
            <a:off x="4853857" y="5303427"/>
            <a:ext cx="4088872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Removed WHTC Correction Factor </a:t>
            </a:r>
            <a:r>
              <a:rPr lang="en-GB" sz="2800" kern="0" dirty="0" smtClean="0"/>
              <a:t>Calculation</a:t>
            </a:r>
            <a:endParaRPr lang="en-GB" sz="28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3692"/>
            <a:ext cx="5400602" cy="37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107" b="12873"/>
          <a:stretch/>
        </p:blipFill>
        <p:spPr bwMode="auto">
          <a:xfrm>
            <a:off x="5870363" y="3419389"/>
            <a:ext cx="3238141" cy="290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 flipV="1">
            <a:off x="230088" y="5384526"/>
            <a:ext cx="5134000" cy="48999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 flipV="1">
            <a:off x="5975659" y="5368554"/>
            <a:ext cx="2631008" cy="55842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7298309" y="4367706"/>
            <a:ext cx="2758514" cy="861876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The </a:t>
            </a:r>
            <a:r>
              <a:rPr lang="en-GB" dirty="0"/>
              <a:t>WHTC Correction Factors are now calculated in an external tool, </a:t>
            </a:r>
            <a:r>
              <a:rPr lang="en-GB" dirty="0" smtClean="0"/>
              <a:t>VECTO-Engine and have to be entered in the VECTO Engine file (.</a:t>
            </a:r>
            <a:r>
              <a:rPr lang="en-GB" dirty="0" err="1" smtClean="0"/>
              <a:t>veng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1986142"/>
            <a:ext cx="32864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VECTO-Engine (distributed separately)</a:t>
            </a:r>
            <a:endParaRPr lang="en-GB" sz="1400" b="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5891756" y="3113522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Engine Editor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870363" y="5743525"/>
            <a:ext cx="3238141" cy="578393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/>
          <p:cNvSpPr/>
          <p:nvPr/>
        </p:nvSpPr>
        <p:spPr bwMode="auto">
          <a:xfrm rot="16200000">
            <a:off x="5529064" y="5394177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114" r="48447" b="52392"/>
          <a:stretch/>
        </p:blipFill>
        <p:spPr bwMode="auto">
          <a:xfrm>
            <a:off x="395536" y="2223499"/>
            <a:ext cx="5596155" cy="30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Create JIRA Issue</a:t>
            </a:r>
            <a:endParaRPr lang="en-GB" sz="2800" kern="0" dirty="0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Use the button in the Help menu to go to JIRA or open a Quick Start Guide.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431777" y="4779782"/>
            <a:ext cx="5559913" cy="486445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16200000">
            <a:off x="3202541" y="2477074"/>
            <a:ext cx="3042728" cy="253557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3852948" y="2766876"/>
            <a:ext cx="288032" cy="1006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95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</a:t>
            </a:r>
            <a:r>
              <a:rPr lang="en-GB" sz="2800" dirty="0" smtClean="0"/>
              <a:t>since V2.1.4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305911"/>
            <a:ext cx="871296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/>
              <a:t>VECTO 2.2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Pneumatic System aux power calculation ([kW] were interpreted as [W])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Electric System aux power calculation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Moved gear-specific Full Load Curves to Gearbox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Combined Drag Coefficient * Cross Sectional Area in one input parameter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vgbx</a:t>
            </a:r>
            <a:r>
              <a:rPr lang="en-GB" sz="1200" b="0" dirty="0"/>
              <a:t> file format (Added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veng</a:t>
            </a:r>
            <a:r>
              <a:rPr lang="en-GB" sz="1200" b="0" dirty="0"/>
              <a:t> file format (Removed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vveh</a:t>
            </a:r>
            <a:r>
              <a:rPr lang="en-GB" sz="1200" b="0" dirty="0"/>
              <a:t> file format (Combined Drag Coefficient * Cross Sectional Area in one parameter)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Generic Vehicles (new file formats)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Removed WHTC Correction Factor Calculation. Now in external tool, VECTO-Engine.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Test Options are now only available in Engineering Mode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Gearbox Editor now shows generic and user-defined shift polygons (if available)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Various small updates in GUI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Added 'Create JIRA Issue' </a:t>
            </a:r>
            <a:r>
              <a:rPr lang="en-GB" sz="1200" b="0" dirty="0" smtClean="0"/>
              <a:t>dialog</a:t>
            </a:r>
            <a:endParaRPr lang="en-GB" sz="1200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</a:t>
            </a:r>
            <a:r>
              <a:rPr lang="en-GB" sz="1200" b="0" i="1" dirty="0" smtClean="0"/>
              <a:t>full changelog see VECTO Main Form &gt; Help &gt; User </a:t>
            </a:r>
            <a:r>
              <a:rPr lang="en-GB" sz="1200" b="0" i="1" dirty="0" smtClean="0"/>
              <a:t>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</a:t>
            </a:r>
            <a:r>
              <a:rPr lang="en-GB" sz="2800" dirty="0" smtClean="0"/>
              <a:t>since V2.1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052736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 smtClean="0"/>
              <a:t>VECTO </a:t>
            </a:r>
            <a:r>
              <a:rPr lang="en-GB" sz="1200" dirty="0"/>
              <a:t>2.1.4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Bugfixes</a:t>
            </a:r>
            <a:r>
              <a:rPr lang="en-GB" sz="1200" b="0" dirty="0"/>
              <a:t> in start gear and (A)MT shift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Coach .</a:t>
            </a:r>
            <a:r>
              <a:rPr lang="en-GB" sz="1200" b="0" dirty="0" err="1"/>
              <a:t>vcdv</a:t>
            </a:r>
            <a:r>
              <a:rPr lang="en-GB" sz="1200" b="0" dirty="0"/>
              <a:t> file for higher speeds to avoid extrapolation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Renamed output "FC" to "FC-Map" for better clarification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Same header for g/h and g/km output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Reduced minimum turbine speed for 1C-to-2C AT up-shift condition from 900 to 700rpm.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cross wind correction parameters to current White Book </a:t>
            </a:r>
            <a:r>
              <a:rPr lang="en-GB" sz="1200" b="0" dirty="0" smtClean="0"/>
              <a:t>values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2.1.3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PwheelPos</a:t>
            </a:r>
            <a:r>
              <a:rPr lang="en-GB" sz="1200" b="0" dirty="0"/>
              <a:t> output in VSUM file.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Implemented new Cd*A(v) method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 in TC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Unit error in Cd(v) methods caused incorrect Delta-Cd value being </a:t>
            </a:r>
            <a:r>
              <a:rPr lang="en-GB" sz="1200" b="0" dirty="0" smtClean="0"/>
              <a:t>used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2.1.2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Improved TC iteration for higher precision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Extended possible TC speed ratio </a:t>
            </a:r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2.1.1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Incorrect torque calculation in AT/TC model caused early up-shifts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C-to-C shift strategy with </a:t>
            </a:r>
            <a:r>
              <a:rPr lang="en-GB" sz="1200" b="0" dirty="0" err="1"/>
              <a:t>acc_min</a:t>
            </a:r>
            <a:r>
              <a:rPr lang="en-GB" sz="1200" b="0" dirty="0"/>
              <a:t> rule (see V2.1)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</a:t>
            </a:r>
            <a:r>
              <a:rPr lang="en-GB" sz="1200" b="0" i="1" dirty="0" smtClean="0"/>
              <a:t>full changelog see VECTO Main Form &gt; Help &gt; User </a:t>
            </a:r>
            <a:r>
              <a:rPr lang="en-GB" sz="1200" b="0" i="1" dirty="0" smtClean="0"/>
              <a:t>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Bildschirmpräsentation (4:3)</PresentationFormat>
  <Paragraphs>135</Paragraphs>
  <Slides>16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since V2.1.4</vt:lpstr>
      <vt:lpstr>Full Changelog since V2.1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1063</cp:revision>
  <cp:lastPrinted>2013-01-22T12:03:30Z</cp:lastPrinted>
  <dcterms:created xsi:type="dcterms:W3CDTF">2010-01-07T15:28:02Z</dcterms:created>
  <dcterms:modified xsi:type="dcterms:W3CDTF">2015-07-27T08:05:28Z</dcterms:modified>
</cp:coreProperties>
</file>