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7" r:id="rId5"/>
    <p:sldId id="259" r:id="rId6"/>
    <p:sldId id="260" r:id="rId7"/>
    <p:sldId id="261" r:id="rId8"/>
    <p:sldId id="262" r:id="rId9"/>
    <p:sldId id="265" r:id="rId10"/>
    <p:sldId id="267" r:id="rId11"/>
    <p:sldId id="294" r:id="rId12"/>
    <p:sldId id="29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FF"/>
    <a:srgbClr val="24731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2" autoAdjust="0"/>
  </p:normalViewPr>
  <p:slideViewPr>
    <p:cSldViewPr>
      <p:cViewPr varScale="1">
        <p:scale>
          <a:sx n="124" d="100"/>
          <a:sy n="124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20/03/2013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20/03/2013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20/03/2013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20/03/2013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20/03/2013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20/03/2013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20/03/2013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20/03/2013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20/03/2013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20/03/2013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20/03/2013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203D-8DA4-4655-BF9E-AA17BDE25312}" type="datetimeFigureOut">
              <a:rPr lang="en-GB" smtClean="0"/>
              <a:t>20/03/2013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53" y="1242282"/>
            <a:ext cx="4433297" cy="273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2183613" y="2025178"/>
            <a:ext cx="578747" cy="21173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2814559" y="2803576"/>
            <a:ext cx="320457" cy="12219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095875" y="2809222"/>
            <a:ext cx="147099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5296408" y="2809222"/>
            <a:ext cx="159994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5498940" y="2809222"/>
            <a:ext cx="154333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5698443" y="2809222"/>
            <a:ext cx="158097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5905500" y="2809222"/>
            <a:ext cx="432858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807531" y="1751332"/>
            <a:ext cx="3540238" cy="100504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2653625" y="1607206"/>
            <a:ext cx="653931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118681" y="3072570"/>
            <a:ext cx="4281684" cy="68815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2102520" y="1417966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2234267" y="1417966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2386717" y="1417966"/>
            <a:ext cx="349115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2763138" y="1417966"/>
            <a:ext cx="349115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097880" y="3817145"/>
            <a:ext cx="4333399" cy="11591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3307556" y="1607206"/>
            <a:ext cx="25717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9" y="1050766"/>
            <a:ext cx="358883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/>
        </p:nvSpPr>
        <p:spPr>
          <a:xfrm>
            <a:off x="565983" y="125984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700389" y="1259843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851061" y="125984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1008223" y="1259844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1179674" y="1259845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975558" y="1755144"/>
            <a:ext cx="681618" cy="1416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461458" y="1755144"/>
            <a:ext cx="448255" cy="1416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3543126" y="1759907"/>
            <a:ext cx="219074" cy="1416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1713745" y="2088519"/>
            <a:ext cx="367293" cy="79406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361445" y="2083756"/>
            <a:ext cx="1567443" cy="9798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3247851" y="3117218"/>
            <a:ext cx="366712" cy="1273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3247851" y="3274380"/>
            <a:ext cx="366712" cy="1273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1704801" y="3109280"/>
            <a:ext cx="366712" cy="29241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652288" y="3636330"/>
            <a:ext cx="3276600" cy="30988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652288" y="4131630"/>
            <a:ext cx="3276600" cy="36703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974801" y="4616135"/>
            <a:ext cx="452437" cy="12700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3483595" y="4616134"/>
            <a:ext cx="457199" cy="12700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84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25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76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75" y="1556792"/>
            <a:ext cx="4433187" cy="273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 7"/>
          <p:cNvSpPr/>
          <p:nvPr/>
        </p:nvSpPr>
        <p:spPr>
          <a:xfrm>
            <a:off x="2146300" y="3114726"/>
            <a:ext cx="320457" cy="12219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063930" y="3122754"/>
            <a:ext cx="159994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269706" y="3122754"/>
            <a:ext cx="152400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5464671" y="3120373"/>
            <a:ext cx="154333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5671318" y="3120373"/>
            <a:ext cx="158097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5875993" y="3120373"/>
            <a:ext cx="432858" cy="11277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2146300" y="2062482"/>
            <a:ext cx="4182419" cy="100504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2098795" y="1919149"/>
            <a:ext cx="499150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3275856" y="1916832"/>
            <a:ext cx="25717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5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65" y="1556792"/>
            <a:ext cx="4433297" cy="305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2205551" y="2094232"/>
            <a:ext cx="880549" cy="18414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210314" y="2328863"/>
            <a:ext cx="880549" cy="952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210314" y="2456182"/>
            <a:ext cx="1065542" cy="1060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529526" y="2322832"/>
            <a:ext cx="705042" cy="1250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5334514" y="2122807"/>
            <a:ext cx="965678" cy="1250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2095500" y="1916832"/>
            <a:ext cx="517525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2613025" y="1916832"/>
            <a:ext cx="662831" cy="106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2205551" y="3162299"/>
            <a:ext cx="1214321" cy="12144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2205551" y="3317082"/>
            <a:ext cx="1214321" cy="952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6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18201"/>
            <a:ext cx="3176959" cy="20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249742" y="2247101"/>
            <a:ext cx="2882154" cy="16640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984931" y="2609430"/>
            <a:ext cx="235407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306246" y="2609431"/>
            <a:ext cx="813684" cy="13014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673816" y="3004307"/>
            <a:ext cx="30421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870691" y="3270549"/>
            <a:ext cx="31674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362702" y="3598615"/>
            <a:ext cx="647234" cy="15906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1748185" y="3004307"/>
            <a:ext cx="304800" cy="1301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97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13" y="1122894"/>
            <a:ext cx="4329376" cy="425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2427288" y="1334154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561694" y="133415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2712366" y="133415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2869528" y="1334153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3040979" y="1334153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2477441" y="2171104"/>
            <a:ext cx="471487" cy="13354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6338083" y="2165027"/>
            <a:ext cx="190500" cy="49185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2498078" y="2696566"/>
            <a:ext cx="4029785" cy="93186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2498078" y="3697460"/>
            <a:ext cx="4029785" cy="11154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5603228" y="5028530"/>
            <a:ext cx="461805" cy="14136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6117578" y="5028529"/>
            <a:ext cx="455455" cy="14136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3038624" y="1991716"/>
            <a:ext cx="600074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476622" y="2342753"/>
            <a:ext cx="471487" cy="1301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2477441" y="2511028"/>
            <a:ext cx="471487" cy="1333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2506390" y="1832967"/>
            <a:ext cx="697458" cy="12442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23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24746"/>
            <a:ext cx="4337995" cy="426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2552870" y="1996675"/>
            <a:ext cx="600074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597320" y="2314175"/>
            <a:ext cx="4041020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8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75" y="836712"/>
            <a:ext cx="3213149" cy="117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2713012" y="1131587"/>
            <a:ext cx="795338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3760762" y="1131587"/>
            <a:ext cx="304800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2467469" y="1474487"/>
            <a:ext cx="2960167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4922812" y="1688799"/>
            <a:ext cx="461963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4413224" y="1693562"/>
            <a:ext cx="461963" cy="1559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37" y="2852936"/>
            <a:ext cx="3524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69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291" y="404665"/>
            <a:ext cx="2962773" cy="476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1658920" y="605273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1793326" y="605271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1943998" y="605271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2101160" y="605272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272611" y="605273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379475" y="1087873"/>
            <a:ext cx="2051915" cy="14148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2501713" y="2418074"/>
            <a:ext cx="371475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4032063" y="2418074"/>
            <a:ext cx="276225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1723359" y="1464309"/>
            <a:ext cx="2714381" cy="92329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1718598" y="2415222"/>
            <a:ext cx="184628" cy="14572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481200" y="4817903"/>
            <a:ext cx="452437" cy="14572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3978882" y="4817903"/>
            <a:ext cx="457199" cy="14572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1749481" y="2842507"/>
            <a:ext cx="2644719" cy="1419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2374526" y="1250155"/>
            <a:ext cx="1406900" cy="13573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1749482" y="3028950"/>
            <a:ext cx="1212793" cy="12814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/>
          <p:cNvSpPr/>
          <p:nvPr/>
        </p:nvSpPr>
        <p:spPr>
          <a:xfrm>
            <a:off x="1749482" y="3197225"/>
            <a:ext cx="831794" cy="1256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3816163" y="3030849"/>
            <a:ext cx="354012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/>
          <p:cNvSpPr/>
          <p:nvPr/>
        </p:nvSpPr>
        <p:spPr>
          <a:xfrm>
            <a:off x="3816163" y="3197225"/>
            <a:ext cx="354012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/>
          <p:cNvSpPr/>
          <p:nvPr/>
        </p:nvSpPr>
        <p:spPr>
          <a:xfrm>
            <a:off x="1749481" y="3362325"/>
            <a:ext cx="2644719" cy="6000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1754678" y="4149080"/>
            <a:ext cx="550373" cy="14193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1754679" y="4407971"/>
            <a:ext cx="2639522" cy="14193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3568513" y="4573899"/>
            <a:ext cx="427644" cy="1428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7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79" y="1995608"/>
            <a:ext cx="3196379" cy="273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960168" y="2197952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1094574" y="2197950"/>
            <a:ext cx="114808" cy="11810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1235720" y="2197950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1383555" y="2197951"/>
            <a:ext cx="114808" cy="11810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1553220" y="2197952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1681868" y="2684001"/>
            <a:ext cx="229699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1693552" y="2906251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3384239" y="2906251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/>
          <p:cNvSpPr/>
          <p:nvPr/>
        </p:nvSpPr>
        <p:spPr>
          <a:xfrm>
            <a:off x="3384239" y="3069761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1693552" y="3069761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1693552" y="3238619"/>
            <a:ext cx="374650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1006164" y="3529132"/>
            <a:ext cx="2954215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/>
          <p:cNvSpPr/>
          <p:nvPr/>
        </p:nvSpPr>
        <p:spPr>
          <a:xfrm>
            <a:off x="1006164" y="3838695"/>
            <a:ext cx="2954215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/>
          <p:cNvSpPr/>
          <p:nvPr/>
        </p:nvSpPr>
        <p:spPr>
          <a:xfrm>
            <a:off x="1006457" y="4143495"/>
            <a:ext cx="2953922" cy="139699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/>
          <p:cNvSpPr/>
          <p:nvPr/>
        </p:nvSpPr>
        <p:spPr>
          <a:xfrm>
            <a:off x="3006415" y="4382948"/>
            <a:ext cx="452437" cy="14572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/>
          <p:cNvSpPr/>
          <p:nvPr/>
        </p:nvSpPr>
        <p:spPr>
          <a:xfrm>
            <a:off x="3501714" y="4382948"/>
            <a:ext cx="457199" cy="145728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639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85</cp:revision>
  <dcterms:created xsi:type="dcterms:W3CDTF">2012-10-30T07:59:54Z</dcterms:created>
  <dcterms:modified xsi:type="dcterms:W3CDTF">2013-03-20T15:43:03Z</dcterms:modified>
</cp:coreProperties>
</file>