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E8FD3-A303-4962-A66E-CD72858B2428}" type="datetimeFigureOut">
              <a:rPr lang="da-DK" smtClean="0"/>
              <a:t>28-02-2021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0C0F-5EA7-4378-A819-D1E3CC18BF2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673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13027-03DF-4248-9CE0-74609CC9E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7DF57B6-7710-41EA-BAE7-0A94C80E1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6709734-ECB1-43B8-A992-72F1B5F6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63CA-7F15-45E1-A222-96440D83A4AD}" type="datetimeFigureOut">
              <a:rPr lang="da-DK" smtClean="0"/>
              <a:t>28-02-2021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9681D44-0CBC-4E14-99B1-8CF7CAC2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D7A1F00-5FB2-4B84-95FE-E58C5FC1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87BC-5387-4DCA-9C25-E125B9CCEE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162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B2828-E953-42C6-905B-F726A42A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93DDA10-BF70-4EE1-BD83-DBC254253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29B6C2F-8F51-40FC-8D74-92DBEE1D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63CA-7F15-45E1-A222-96440D83A4AD}" type="datetimeFigureOut">
              <a:rPr lang="da-DK" smtClean="0"/>
              <a:t>28-02-2021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37D28D9-8E17-4397-B264-BF9E87FF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33DAB52-C847-44FC-88D4-6A21A5BF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87BC-5387-4DCA-9C25-E125B9CCEE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340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375E6CC-1372-42C1-A49F-F69FE6095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CA832E0-21DA-4586-B65C-E3464F3FA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761EA5D-2C53-400B-8CBE-E6EFFE80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63CA-7F15-45E1-A222-96440D83A4AD}" type="datetimeFigureOut">
              <a:rPr lang="da-DK" smtClean="0"/>
              <a:t>28-02-2021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76B591-162A-4339-85AD-9D41B49A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515537D-3DEE-48C7-AD67-04B41B83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87BC-5387-4DCA-9C25-E125B9CCEE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5016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18A34-4EC4-4B53-ABA6-5716069E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DD20163-13D4-4C7B-BD1D-FECE40759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B505BFE-D477-4F26-802B-1A01B1E9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63CA-7F15-45E1-A222-96440D83A4AD}" type="datetimeFigureOut">
              <a:rPr lang="da-DK" smtClean="0"/>
              <a:t>28-02-2021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1F81A9B-6084-407E-BCB6-25A9877A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54DD030-342C-4849-9EBC-458139C0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87BC-5387-4DCA-9C25-E125B9CCEE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818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654F9-51A0-4E77-A7A7-5000D93E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8764FB0-2CCB-47A3-8453-8813E4F2B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682E4DF-3DB1-4699-89CC-39F5E67B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63CA-7F15-45E1-A222-96440D83A4AD}" type="datetimeFigureOut">
              <a:rPr lang="da-DK" smtClean="0"/>
              <a:t>28-02-2021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9BF34C-7E3C-43B4-82F9-C3EC6A79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7540CC9-FECA-4000-9F08-6C24C626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87BC-5387-4DCA-9C25-E125B9CCEE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188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320A6-F145-42DB-92D1-7DADE704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151720A-4329-4F2E-8454-0C191F5C0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CCBB6E9-58A3-40C7-9291-1517CE330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DDEA3DE-702F-48FC-B2F5-D587B5AB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63CA-7F15-45E1-A222-96440D83A4AD}" type="datetimeFigureOut">
              <a:rPr lang="da-DK" smtClean="0"/>
              <a:t>28-02-2021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7ECEACC-E711-437A-B8B1-41EBF762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D013E82-4913-4B8F-B59C-C04C9DD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87BC-5387-4DCA-9C25-E125B9CCEE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206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4B0FB2-4DB6-49B8-AA2E-47FD4C80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10F6D81-0F85-42C1-BDF0-1D28CF207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7F0BA0E-C5C0-4699-A775-A56B6FEA8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B05FDDC9-52B9-4C01-8C15-AE6D3142B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09065BA-1DE0-48E3-BC76-1C736723B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7B65DCF-A9B1-4E3E-94AC-06CC44E1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63CA-7F15-45E1-A222-96440D83A4AD}" type="datetimeFigureOut">
              <a:rPr lang="da-DK" smtClean="0"/>
              <a:t>28-02-2021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13A6E02-4AA9-4329-9325-615413D8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A8DC625F-5EE4-476A-A98A-9F75330D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87BC-5387-4DCA-9C25-E125B9CCEE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465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A33CE-4A09-4EE7-B37B-6079FFC9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69E3A87-C52F-4114-A2B1-92E4E2D4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63CA-7F15-45E1-A222-96440D83A4AD}" type="datetimeFigureOut">
              <a:rPr lang="da-DK" smtClean="0"/>
              <a:t>28-02-2021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6119C6F-9BA2-4CFB-ABA9-40AFFAE0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42E92E9-3E81-41F0-8BF3-D007EBC9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87BC-5387-4DCA-9C25-E125B9CCEE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381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E43E2DD-6CFD-4090-98EA-9A2AAF47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63CA-7F15-45E1-A222-96440D83A4AD}" type="datetimeFigureOut">
              <a:rPr lang="da-DK" smtClean="0"/>
              <a:t>28-02-2021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AEEEA4A-908F-4196-BD64-736FDA8F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6AD09B1-F340-4C46-99F3-7CF24102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87BC-5387-4DCA-9C25-E125B9CCEE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404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26464-6849-44F4-B4F3-2B516DF4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ADD75D3-EEB5-46F9-A581-4BC265A8A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23F3772-9DFD-4518-B313-F9626B167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B68D00C-A657-404D-9215-245E6535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63CA-7F15-45E1-A222-96440D83A4AD}" type="datetimeFigureOut">
              <a:rPr lang="da-DK" smtClean="0"/>
              <a:t>28-02-2021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B78A459-2566-4C9B-B4F6-25BE0A9A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A1B2982-6EAC-45F3-A44C-291F02E5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87BC-5387-4DCA-9C25-E125B9CCEE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894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6B757-02C4-43A1-93F6-F2602974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03769C45-5B3A-4DC7-BB6E-5C039FD58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45A175D-8F62-4CD5-BE0A-A880FDC83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F68BC6B-17CB-481D-82B7-149179C0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63CA-7F15-45E1-A222-96440D83A4AD}" type="datetimeFigureOut">
              <a:rPr lang="da-DK" smtClean="0"/>
              <a:t>28-02-2021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F9087F6-70C4-401A-902C-F9987DCE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1E93B51-E367-445A-BFE7-32693F42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787BC-5387-4DCA-9C25-E125B9CCEE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639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D6260E7-6E19-428F-8027-287350D4D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62CFF63-4990-40BD-A9EB-C529B73A2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83239C0-0C4A-4654-AF80-0230C325C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A63CA-7F15-45E1-A222-96440D83A4AD}" type="datetimeFigureOut">
              <a:rPr lang="da-DK" smtClean="0"/>
              <a:t>28-02-2021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75E6FDF-6B0D-40ED-8555-259FF7776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C6A5EBA-F157-49BA-858D-43F824718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787BC-5387-4DCA-9C25-E125B9CCEEC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130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29062F3E-5ACE-415D-92FB-64130B4DC9D4}"/>
                  </a:ext>
                </a:extLst>
              </p:cNvPr>
              <p:cNvSpPr/>
              <p:nvPr/>
            </p:nvSpPr>
            <p:spPr>
              <a:xfrm>
                <a:off x="741013" y="249153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2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a-DK" sz="1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29062F3E-5ACE-415D-92FB-64130B4DC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13" y="2491530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09EF6AC6-5EBC-4361-A459-8C1520E505F9}"/>
                  </a:ext>
                </a:extLst>
              </p:cNvPr>
              <p:cNvSpPr/>
              <p:nvPr/>
            </p:nvSpPr>
            <p:spPr>
              <a:xfrm>
                <a:off x="1700492" y="249153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2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a-DK" sz="1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09EF6AC6-5EBC-4361-A459-8C1520E505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492" y="2491530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EE376682-55EE-4541-B2FB-1B3A306FAFC5}"/>
                  </a:ext>
                </a:extLst>
              </p:cNvPr>
              <p:cNvSpPr/>
              <p:nvPr/>
            </p:nvSpPr>
            <p:spPr>
              <a:xfrm>
                <a:off x="5516444" y="2512503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da-DK" sz="1200" dirty="0"/>
              </a:p>
            </p:txBody>
          </p:sp>
        </mc:Choice>
        <mc:Fallback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EE376682-55EE-4541-B2FB-1B3A306FA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444" y="2512503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73CAECD0-2C12-4B71-AA28-237C58730788}"/>
                  </a:ext>
                </a:extLst>
              </p:cNvPr>
              <p:cNvSpPr/>
              <p:nvPr/>
            </p:nvSpPr>
            <p:spPr>
              <a:xfrm>
                <a:off x="4564287" y="251669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da-DK" sz="1200" dirty="0"/>
              </a:p>
            </p:txBody>
          </p:sp>
        </mc:Choice>
        <mc:Fallback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73CAECD0-2C12-4B71-AA28-237C587307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87" y="2516697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12AA9B55-3EE8-4C52-BFD3-7D4042CE7D8E}"/>
                  </a:ext>
                </a:extLst>
              </p:cNvPr>
              <p:cNvSpPr/>
              <p:nvPr/>
            </p:nvSpPr>
            <p:spPr>
              <a:xfrm>
                <a:off x="6468601" y="2508308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da-DK" sz="1200" dirty="0"/>
              </a:p>
            </p:txBody>
          </p:sp>
        </mc:Choice>
        <mc:Fallback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12AA9B55-3EE8-4C52-BFD3-7D4042CE7D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601" y="2508308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Forbindelse: buet 12">
            <a:extLst>
              <a:ext uri="{FF2B5EF4-FFF2-40B4-BE49-F238E27FC236}">
                <a16:creationId xmlns:a16="http://schemas.microsoft.com/office/drawing/2014/main" id="{C36ACB05-056E-4860-B135-7269DC40FEC6}"/>
              </a:ext>
            </a:extLst>
          </p:cNvPr>
          <p:cNvCxnSpPr>
            <a:stCxn id="4" idx="4"/>
            <a:endCxn id="3" idx="4"/>
          </p:cNvCxnSpPr>
          <p:nvPr/>
        </p:nvCxnSpPr>
        <p:spPr>
          <a:xfrm rot="5400000">
            <a:off x="1677953" y="2926191"/>
            <a:ext cx="12700" cy="959479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Forbindelse: buet 20">
            <a:extLst>
              <a:ext uri="{FF2B5EF4-FFF2-40B4-BE49-F238E27FC236}">
                <a16:creationId xmlns:a16="http://schemas.microsoft.com/office/drawing/2014/main" id="{79C482BD-8C3F-4B8B-95E4-895AEB78748D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5400000" flipH="1" flipV="1">
            <a:off x="5495468" y="2038522"/>
            <a:ext cx="4194" cy="952157"/>
          </a:xfrm>
          <a:prstGeom prst="curvedConnector3">
            <a:avLst>
              <a:gd name="adj1" fmla="val 555064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Forbindelse: buet 22">
            <a:extLst>
              <a:ext uri="{FF2B5EF4-FFF2-40B4-BE49-F238E27FC236}">
                <a16:creationId xmlns:a16="http://schemas.microsoft.com/office/drawing/2014/main" id="{FC8CE24C-F591-4393-849A-A0E34E34E4FB}"/>
              </a:ext>
            </a:extLst>
          </p:cNvPr>
          <p:cNvCxnSpPr>
            <a:stCxn id="5" idx="0"/>
            <a:endCxn id="7" idx="0"/>
          </p:cNvCxnSpPr>
          <p:nvPr/>
        </p:nvCxnSpPr>
        <p:spPr>
          <a:xfrm rot="5400000" flipH="1" flipV="1">
            <a:off x="6447625" y="2034328"/>
            <a:ext cx="4195" cy="952157"/>
          </a:xfrm>
          <a:prstGeom prst="curvedConnector3">
            <a:avLst>
              <a:gd name="adj1" fmla="val 554934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bindelse: buet 24">
            <a:extLst>
              <a:ext uri="{FF2B5EF4-FFF2-40B4-BE49-F238E27FC236}">
                <a16:creationId xmlns:a16="http://schemas.microsoft.com/office/drawing/2014/main" id="{541737CB-7BF2-486F-8042-958936CDF01D}"/>
              </a:ext>
            </a:extLst>
          </p:cNvPr>
          <p:cNvCxnSpPr>
            <a:stCxn id="5" idx="4"/>
            <a:endCxn id="6" idx="4"/>
          </p:cNvCxnSpPr>
          <p:nvPr/>
        </p:nvCxnSpPr>
        <p:spPr>
          <a:xfrm rot="5400000">
            <a:off x="5495469" y="2952922"/>
            <a:ext cx="4194" cy="952157"/>
          </a:xfrm>
          <a:prstGeom prst="curvedConnector3">
            <a:avLst>
              <a:gd name="adj1" fmla="val 555064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Forbindelse: buet 28">
            <a:extLst>
              <a:ext uri="{FF2B5EF4-FFF2-40B4-BE49-F238E27FC236}">
                <a16:creationId xmlns:a16="http://schemas.microsoft.com/office/drawing/2014/main" id="{B33BD183-712B-4A39-A85B-9EF83B786812}"/>
              </a:ext>
            </a:extLst>
          </p:cNvPr>
          <p:cNvCxnSpPr>
            <a:stCxn id="7" idx="4"/>
            <a:endCxn id="5" idx="4"/>
          </p:cNvCxnSpPr>
          <p:nvPr/>
        </p:nvCxnSpPr>
        <p:spPr>
          <a:xfrm rot="5400000">
            <a:off x="6447626" y="2948727"/>
            <a:ext cx="4195" cy="952157"/>
          </a:xfrm>
          <a:prstGeom prst="curvedConnector3">
            <a:avLst>
              <a:gd name="adj1" fmla="val 554934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Forbindelse: buet 34">
            <a:extLst>
              <a:ext uri="{FF2B5EF4-FFF2-40B4-BE49-F238E27FC236}">
                <a16:creationId xmlns:a16="http://schemas.microsoft.com/office/drawing/2014/main" id="{C9EDE0C7-9286-476F-8DE5-DB53E5E07EE9}"/>
              </a:ext>
            </a:extLst>
          </p:cNvPr>
          <p:cNvCxnSpPr>
            <a:cxnSpLocks/>
          </p:cNvCxnSpPr>
          <p:nvPr/>
        </p:nvCxnSpPr>
        <p:spPr>
          <a:xfrm rot="5400000">
            <a:off x="2624353" y="2931949"/>
            <a:ext cx="4194" cy="952157"/>
          </a:xfrm>
          <a:prstGeom prst="curvedConnector3">
            <a:avLst>
              <a:gd name="adj1" fmla="val 555064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Forbindelse: buet 48">
            <a:extLst>
              <a:ext uri="{FF2B5EF4-FFF2-40B4-BE49-F238E27FC236}">
                <a16:creationId xmlns:a16="http://schemas.microsoft.com/office/drawing/2014/main" id="{1BE4CB5F-E08C-4DF5-B0CC-ABDD2027A032}"/>
              </a:ext>
            </a:extLst>
          </p:cNvPr>
          <p:cNvCxnSpPr>
            <a:cxnSpLocks/>
            <a:stCxn id="6" idx="4"/>
          </p:cNvCxnSpPr>
          <p:nvPr/>
        </p:nvCxnSpPr>
        <p:spPr>
          <a:xfrm rot="5400000">
            <a:off x="4549612" y="2959222"/>
            <a:ext cx="12700" cy="943751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Forbindelse: buet 56">
            <a:extLst>
              <a:ext uri="{FF2B5EF4-FFF2-40B4-BE49-F238E27FC236}">
                <a16:creationId xmlns:a16="http://schemas.microsoft.com/office/drawing/2014/main" id="{FC112A46-B76A-4882-BAA3-EB97E255FB72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H="1">
            <a:off x="2629051" y="2020170"/>
            <a:ext cx="25167" cy="967886"/>
          </a:xfrm>
          <a:prstGeom prst="curvedConnector3">
            <a:avLst>
              <a:gd name="adj1" fmla="val -9083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Forbindelse: buet 60">
            <a:extLst>
              <a:ext uri="{FF2B5EF4-FFF2-40B4-BE49-F238E27FC236}">
                <a16:creationId xmlns:a16="http://schemas.microsoft.com/office/drawing/2014/main" id="{EFFC8D41-004D-4D66-84B5-B665871F99F3}"/>
              </a:ext>
            </a:extLst>
          </p:cNvPr>
          <p:cNvCxnSpPr>
            <a:cxnSpLocks/>
            <a:endCxn id="6" idx="0"/>
          </p:cNvCxnSpPr>
          <p:nvPr/>
        </p:nvCxnSpPr>
        <p:spPr>
          <a:xfrm rot="5400000" flipH="1" flipV="1">
            <a:off x="4549611" y="2044822"/>
            <a:ext cx="12700" cy="943751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kstfelt 61">
            <a:extLst>
              <a:ext uri="{FF2B5EF4-FFF2-40B4-BE49-F238E27FC236}">
                <a16:creationId xmlns:a16="http://schemas.microsoft.com/office/drawing/2014/main" id="{C44A538F-ECD2-4894-B440-F49AD2D865AE}"/>
              </a:ext>
            </a:extLst>
          </p:cNvPr>
          <p:cNvSpPr txBox="1"/>
          <p:nvPr/>
        </p:nvSpPr>
        <p:spPr>
          <a:xfrm>
            <a:off x="3358159" y="2523048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F4B4F4D7-9EFF-4275-8BEA-9CD773B3D1C3}"/>
                  </a:ext>
                </a:extLst>
              </p:cNvPr>
              <p:cNvSpPr/>
              <p:nvPr/>
            </p:nvSpPr>
            <p:spPr>
              <a:xfrm>
                <a:off x="9391472" y="2508308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da-DK" sz="1200" dirty="0"/>
              </a:p>
            </p:txBody>
          </p:sp>
        </mc:Choice>
        <mc:Fallback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F4B4F4D7-9EFF-4275-8BEA-9CD773B3D1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472" y="2508308"/>
                <a:ext cx="914400" cy="9144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81EBC8DC-A1BC-4783-AF96-272C6FB21787}"/>
                  </a:ext>
                </a:extLst>
              </p:cNvPr>
              <p:cNvSpPr/>
              <p:nvPr/>
            </p:nvSpPr>
            <p:spPr>
              <a:xfrm>
                <a:off x="10380678" y="2520892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da-DK" dirty="0"/>
              </a:p>
            </p:txBody>
          </p:sp>
        </mc:Choice>
        <mc:Fallback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81EBC8DC-A1BC-4783-AF96-272C6FB217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0678" y="2520892"/>
                <a:ext cx="914400" cy="9144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Forbindelse: buet 73">
            <a:extLst>
              <a:ext uri="{FF2B5EF4-FFF2-40B4-BE49-F238E27FC236}">
                <a16:creationId xmlns:a16="http://schemas.microsoft.com/office/drawing/2014/main" id="{3CE8DAB4-0AC9-4B65-AB7A-1BAA4C955246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H="1">
            <a:off x="7404329" y="2029779"/>
            <a:ext cx="8389" cy="965446"/>
          </a:xfrm>
          <a:prstGeom prst="curvedConnector3">
            <a:avLst>
              <a:gd name="adj1" fmla="val -272499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Forbindelse: buet 75">
            <a:extLst>
              <a:ext uri="{FF2B5EF4-FFF2-40B4-BE49-F238E27FC236}">
                <a16:creationId xmlns:a16="http://schemas.microsoft.com/office/drawing/2014/main" id="{9A74F85D-78EC-4835-840F-5D6D2A187C8A}"/>
              </a:ext>
            </a:extLst>
          </p:cNvPr>
          <p:cNvCxnSpPr>
            <a:cxnSpLocks/>
            <a:endCxn id="71" idx="0"/>
          </p:cNvCxnSpPr>
          <p:nvPr/>
        </p:nvCxnSpPr>
        <p:spPr>
          <a:xfrm rot="16200000" flipH="1">
            <a:off x="9349875" y="2009512"/>
            <a:ext cx="8387" cy="989205"/>
          </a:xfrm>
          <a:prstGeom prst="curvedConnector3">
            <a:avLst>
              <a:gd name="adj1" fmla="val -272564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Forbindelse: buet 77">
            <a:extLst>
              <a:ext uri="{FF2B5EF4-FFF2-40B4-BE49-F238E27FC236}">
                <a16:creationId xmlns:a16="http://schemas.microsoft.com/office/drawing/2014/main" id="{AC485DFF-955E-4000-BF0A-3716914FACA1}"/>
              </a:ext>
            </a:extLst>
          </p:cNvPr>
          <p:cNvCxnSpPr>
            <a:stCxn id="71" idx="0"/>
            <a:endCxn id="72" idx="0"/>
          </p:cNvCxnSpPr>
          <p:nvPr/>
        </p:nvCxnSpPr>
        <p:spPr>
          <a:xfrm rot="16200000" flipH="1">
            <a:off x="10336983" y="2019997"/>
            <a:ext cx="12584" cy="989206"/>
          </a:xfrm>
          <a:prstGeom prst="curvedConnector3">
            <a:avLst>
              <a:gd name="adj1" fmla="val -181659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Forbindelse: buet 81">
            <a:extLst>
              <a:ext uri="{FF2B5EF4-FFF2-40B4-BE49-F238E27FC236}">
                <a16:creationId xmlns:a16="http://schemas.microsoft.com/office/drawing/2014/main" id="{FE2C74A9-0796-45B2-B85D-8C5B0A14C0C0}"/>
              </a:ext>
            </a:extLst>
          </p:cNvPr>
          <p:cNvCxnSpPr>
            <a:cxnSpLocks/>
            <a:stCxn id="71" idx="4"/>
          </p:cNvCxnSpPr>
          <p:nvPr/>
        </p:nvCxnSpPr>
        <p:spPr>
          <a:xfrm rot="5400000" flipH="1">
            <a:off x="9349876" y="2923913"/>
            <a:ext cx="8387" cy="989205"/>
          </a:xfrm>
          <a:prstGeom prst="curvedConnector3">
            <a:avLst>
              <a:gd name="adj1" fmla="val -272564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Forbindelse: buet 83">
            <a:extLst>
              <a:ext uri="{FF2B5EF4-FFF2-40B4-BE49-F238E27FC236}">
                <a16:creationId xmlns:a16="http://schemas.microsoft.com/office/drawing/2014/main" id="{CB3E4C9A-A5AA-419E-AD7E-A18E223BFA21}"/>
              </a:ext>
            </a:extLst>
          </p:cNvPr>
          <p:cNvCxnSpPr>
            <a:stCxn id="72" idx="4"/>
            <a:endCxn id="71" idx="4"/>
          </p:cNvCxnSpPr>
          <p:nvPr/>
        </p:nvCxnSpPr>
        <p:spPr>
          <a:xfrm rot="5400000" flipH="1">
            <a:off x="10336983" y="2934397"/>
            <a:ext cx="12584" cy="989206"/>
          </a:xfrm>
          <a:prstGeom prst="curvedConnector3">
            <a:avLst>
              <a:gd name="adj1" fmla="val -181659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Forbindelse: buet 85">
            <a:extLst>
              <a:ext uri="{FF2B5EF4-FFF2-40B4-BE49-F238E27FC236}">
                <a16:creationId xmlns:a16="http://schemas.microsoft.com/office/drawing/2014/main" id="{CB4EBF47-7C32-4E1B-B115-3E46080960CE}"/>
              </a:ext>
            </a:extLst>
          </p:cNvPr>
          <p:cNvCxnSpPr>
            <a:cxnSpLocks/>
            <a:endCxn id="7" idx="4"/>
          </p:cNvCxnSpPr>
          <p:nvPr/>
        </p:nvCxnSpPr>
        <p:spPr>
          <a:xfrm rot="5400000" flipH="1">
            <a:off x="7404329" y="2944180"/>
            <a:ext cx="8389" cy="965446"/>
          </a:xfrm>
          <a:prstGeom prst="curvedConnector3">
            <a:avLst>
              <a:gd name="adj1" fmla="val -272499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kstfelt 86">
            <a:extLst>
              <a:ext uri="{FF2B5EF4-FFF2-40B4-BE49-F238E27FC236}">
                <a16:creationId xmlns:a16="http://schemas.microsoft.com/office/drawing/2014/main" id="{AD5811A7-5BB1-481B-829A-C611677084ED}"/>
              </a:ext>
            </a:extLst>
          </p:cNvPr>
          <p:cNvSpPr txBox="1"/>
          <p:nvPr/>
        </p:nvSpPr>
        <p:spPr>
          <a:xfrm>
            <a:off x="8112161" y="2523048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kstfelt 87">
                <a:extLst>
                  <a:ext uri="{FF2B5EF4-FFF2-40B4-BE49-F238E27FC236}">
                    <a16:creationId xmlns:a16="http://schemas.microsoft.com/office/drawing/2014/main" id="{5FFEBC7A-1EAE-471A-A109-C0BF1A7B7843}"/>
                  </a:ext>
                </a:extLst>
              </p:cNvPr>
              <p:cNvSpPr txBox="1"/>
              <p:nvPr/>
            </p:nvSpPr>
            <p:spPr>
              <a:xfrm>
                <a:off x="2374887" y="1908137"/>
                <a:ext cx="47397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1200" b="0" i="1" smtClean="0"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da-DK" sz="1200" b="0" dirty="0"/>
              </a:p>
              <a:p>
                <a:endParaRPr lang="da-DK" b="0" dirty="0"/>
              </a:p>
            </p:txBody>
          </p:sp>
        </mc:Choice>
        <mc:Fallback>
          <p:sp>
            <p:nvSpPr>
              <p:cNvPr id="88" name="Tekstfelt 87">
                <a:extLst>
                  <a:ext uri="{FF2B5EF4-FFF2-40B4-BE49-F238E27FC236}">
                    <a16:creationId xmlns:a16="http://schemas.microsoft.com/office/drawing/2014/main" id="{5FFEBC7A-1EAE-471A-A109-C0BF1A7B7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887" y="1908137"/>
                <a:ext cx="47397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kstfelt 89">
                <a:extLst>
                  <a:ext uri="{FF2B5EF4-FFF2-40B4-BE49-F238E27FC236}">
                    <a16:creationId xmlns:a16="http://schemas.microsoft.com/office/drawing/2014/main" id="{3384C8B4-8A36-4D29-99F1-4D33EB06CD19}"/>
                  </a:ext>
                </a:extLst>
              </p:cNvPr>
              <p:cNvSpPr txBox="1"/>
              <p:nvPr/>
            </p:nvSpPr>
            <p:spPr>
              <a:xfrm>
                <a:off x="5033619" y="1954305"/>
                <a:ext cx="96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m:rPr>
                          <m:sty m:val="p"/>
                        </m:rPr>
                        <a:rPr lang="da-DK" sz="1200" b="0" i="1" smtClean="0"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da-DK" sz="1200" b="0" dirty="0"/>
              </a:p>
              <a:p>
                <a:endParaRPr lang="da-DK" sz="1200" b="0" dirty="0"/>
              </a:p>
            </p:txBody>
          </p:sp>
        </mc:Choice>
        <mc:Fallback>
          <p:sp>
            <p:nvSpPr>
              <p:cNvPr id="90" name="Tekstfelt 89">
                <a:extLst>
                  <a:ext uri="{FF2B5EF4-FFF2-40B4-BE49-F238E27FC236}">
                    <a16:creationId xmlns:a16="http://schemas.microsoft.com/office/drawing/2014/main" id="{3384C8B4-8A36-4D29-99F1-4D33EB06C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619" y="1954305"/>
                <a:ext cx="96564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kstfelt 90">
                <a:extLst>
                  <a:ext uri="{FF2B5EF4-FFF2-40B4-BE49-F238E27FC236}">
                    <a16:creationId xmlns:a16="http://schemas.microsoft.com/office/drawing/2014/main" id="{E5461908-2A7E-42D3-9223-B8EBBF7F2653}"/>
                  </a:ext>
                </a:extLst>
              </p:cNvPr>
              <p:cNvSpPr txBox="1"/>
              <p:nvPr/>
            </p:nvSpPr>
            <p:spPr>
              <a:xfrm>
                <a:off x="4084085" y="1954304"/>
                <a:ext cx="8240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−2)</m:t>
                      </m:r>
                      <m:r>
                        <m:rPr>
                          <m:sty m:val="p"/>
                        </m:rPr>
                        <a:rPr lang="da-DK" sz="1200" b="0" i="1" smtClean="0"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da-DK" sz="1200" b="0" dirty="0"/>
              </a:p>
              <a:p>
                <a:endParaRPr lang="da-DK" sz="1200" b="0" dirty="0"/>
              </a:p>
            </p:txBody>
          </p:sp>
        </mc:Choice>
        <mc:Fallback>
          <p:sp>
            <p:nvSpPr>
              <p:cNvPr id="91" name="Tekstfelt 90">
                <a:extLst>
                  <a:ext uri="{FF2B5EF4-FFF2-40B4-BE49-F238E27FC236}">
                    <a16:creationId xmlns:a16="http://schemas.microsoft.com/office/drawing/2014/main" id="{E5461908-2A7E-42D3-9223-B8EBBF7F2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085" y="1954304"/>
                <a:ext cx="824072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kstfelt 91">
                <a:extLst>
                  <a:ext uri="{FF2B5EF4-FFF2-40B4-BE49-F238E27FC236}">
                    <a16:creationId xmlns:a16="http://schemas.microsoft.com/office/drawing/2014/main" id="{FC2F4BEA-A42D-4A1D-B130-81DAA471195C}"/>
                  </a:ext>
                </a:extLst>
              </p:cNvPr>
              <p:cNvSpPr txBox="1"/>
              <p:nvPr/>
            </p:nvSpPr>
            <p:spPr>
              <a:xfrm>
                <a:off x="6232771" y="1954306"/>
                <a:ext cx="4339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1200" i="1">
                          <a:latin typeface="Cambria Math" panose="02040503050406030204" pitchFamily="18" charset="0"/>
                        </a:rPr>
                        <m:t>k</m:t>
                      </m:r>
                      <m:r>
                        <m:rPr>
                          <m:sty m:val="p"/>
                        </m:rPr>
                        <a:rPr lang="da-DK" sz="1200" b="0" i="1" smtClean="0"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da-DK" sz="1200" b="0" dirty="0"/>
              </a:p>
              <a:p>
                <a:endParaRPr lang="da-DK" sz="1200" b="0" dirty="0"/>
              </a:p>
            </p:txBody>
          </p:sp>
        </mc:Choice>
        <mc:Fallback>
          <p:sp>
            <p:nvSpPr>
              <p:cNvPr id="92" name="Tekstfelt 91">
                <a:extLst>
                  <a:ext uri="{FF2B5EF4-FFF2-40B4-BE49-F238E27FC236}">
                    <a16:creationId xmlns:a16="http://schemas.microsoft.com/office/drawing/2014/main" id="{FC2F4BEA-A42D-4A1D-B130-81DAA4711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771" y="1954306"/>
                <a:ext cx="433901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kstfelt 92">
                <a:extLst>
                  <a:ext uri="{FF2B5EF4-FFF2-40B4-BE49-F238E27FC236}">
                    <a16:creationId xmlns:a16="http://schemas.microsoft.com/office/drawing/2014/main" id="{0F5A417B-BD4D-4928-A35D-5EEF2E64CBA0}"/>
                  </a:ext>
                </a:extLst>
              </p:cNvPr>
              <p:cNvSpPr txBox="1"/>
              <p:nvPr/>
            </p:nvSpPr>
            <p:spPr>
              <a:xfrm>
                <a:off x="9137117" y="1954308"/>
                <a:ext cx="753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2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1200" i="1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da-DK" sz="1200" b="0" i="1" smtClean="0">
                        <a:latin typeface="Cambria Math" panose="02040503050406030204" pitchFamily="18" charset="0"/>
                      </a:rPr>
                      <m:t>−2)</m:t>
                    </m:r>
                    <m:r>
                      <m:rPr>
                        <m:sty m:val="p"/>
                      </m:rPr>
                      <a:rPr lang="da-DK" sz="1200" b="0" i="1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endParaRPr lang="da-DK" sz="1200" b="0" dirty="0"/>
              </a:p>
              <a:p>
                <a:endParaRPr lang="da-DK" sz="1200" b="0" dirty="0"/>
              </a:p>
            </p:txBody>
          </p:sp>
        </mc:Choice>
        <mc:Fallback>
          <p:sp>
            <p:nvSpPr>
              <p:cNvPr id="93" name="Tekstfelt 92">
                <a:extLst>
                  <a:ext uri="{FF2B5EF4-FFF2-40B4-BE49-F238E27FC236}">
                    <a16:creationId xmlns:a16="http://schemas.microsoft.com/office/drawing/2014/main" id="{0F5A417B-BD4D-4928-A35D-5EEF2E64C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117" y="1954308"/>
                <a:ext cx="753155" cy="461665"/>
              </a:xfrm>
              <a:prstGeom prst="rect">
                <a:avLst/>
              </a:prstGeom>
              <a:blipFill>
                <a:blip r:embed="rId13"/>
                <a:stretch>
                  <a:fillRect l="-813" t="-1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kstfelt 93">
                <a:extLst>
                  <a:ext uri="{FF2B5EF4-FFF2-40B4-BE49-F238E27FC236}">
                    <a16:creationId xmlns:a16="http://schemas.microsoft.com/office/drawing/2014/main" id="{C9397B5A-AD84-44CD-93B2-457A4398769E}"/>
                  </a:ext>
                </a:extLst>
              </p:cNvPr>
              <p:cNvSpPr txBox="1"/>
              <p:nvPr/>
            </p:nvSpPr>
            <p:spPr>
              <a:xfrm>
                <a:off x="10004100" y="1954307"/>
                <a:ext cx="753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2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1200" i="1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da-DK" sz="1200" b="0" i="1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m:rPr>
                        <m:sty m:val="p"/>
                      </m:rPr>
                      <a:rPr lang="da-DK" sz="1200" b="0" i="1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endParaRPr lang="da-DK" sz="1200" b="0" dirty="0"/>
              </a:p>
              <a:p>
                <a:endParaRPr lang="da-DK" sz="1200" b="0" dirty="0"/>
              </a:p>
            </p:txBody>
          </p:sp>
        </mc:Choice>
        <mc:Fallback>
          <p:sp>
            <p:nvSpPr>
              <p:cNvPr id="94" name="Tekstfelt 93">
                <a:extLst>
                  <a:ext uri="{FF2B5EF4-FFF2-40B4-BE49-F238E27FC236}">
                    <a16:creationId xmlns:a16="http://schemas.microsoft.com/office/drawing/2014/main" id="{C9397B5A-AD84-44CD-93B2-457A43987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100" y="1954307"/>
                <a:ext cx="753155" cy="461665"/>
              </a:xfrm>
              <a:prstGeom prst="rect">
                <a:avLst/>
              </a:prstGeom>
              <a:blipFill>
                <a:blip r:embed="rId14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kstfelt 96">
                <a:extLst>
                  <a:ext uri="{FF2B5EF4-FFF2-40B4-BE49-F238E27FC236}">
                    <a16:creationId xmlns:a16="http://schemas.microsoft.com/office/drawing/2014/main" id="{BF72CBE6-832D-4820-8F13-7233452FC3A8}"/>
                  </a:ext>
                </a:extLst>
              </p:cNvPr>
              <p:cNvSpPr txBox="1"/>
              <p:nvPr/>
            </p:nvSpPr>
            <p:spPr>
              <a:xfrm>
                <a:off x="1418425" y="3766333"/>
                <a:ext cx="55893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1200" b="0" i="1" smtClean="0"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da-DK" sz="1200" b="0" dirty="0"/>
              </a:p>
              <a:p>
                <a:endParaRPr lang="da-DK" sz="1200" b="0" dirty="0"/>
              </a:p>
              <a:p>
                <a:endParaRPr lang="da-DK" b="0" dirty="0"/>
              </a:p>
            </p:txBody>
          </p:sp>
        </mc:Choice>
        <mc:Fallback>
          <p:sp>
            <p:nvSpPr>
              <p:cNvPr id="97" name="Tekstfelt 96">
                <a:extLst>
                  <a:ext uri="{FF2B5EF4-FFF2-40B4-BE49-F238E27FC236}">
                    <a16:creationId xmlns:a16="http://schemas.microsoft.com/office/drawing/2014/main" id="{BF72CBE6-832D-4820-8F13-7233452FC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425" y="3766333"/>
                <a:ext cx="558936" cy="7386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kstfelt 97">
                <a:extLst>
                  <a:ext uri="{FF2B5EF4-FFF2-40B4-BE49-F238E27FC236}">
                    <a16:creationId xmlns:a16="http://schemas.microsoft.com/office/drawing/2014/main" id="{CC3A9182-4B67-498A-BA70-5A4858F3F94F}"/>
                  </a:ext>
                </a:extLst>
              </p:cNvPr>
              <p:cNvSpPr txBox="1"/>
              <p:nvPr/>
            </p:nvSpPr>
            <p:spPr>
              <a:xfrm>
                <a:off x="2362166" y="3766333"/>
                <a:ext cx="64472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da-DK" sz="1200" b="0" i="1" smtClean="0"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da-DK" sz="1200" b="0" dirty="0"/>
              </a:p>
              <a:p>
                <a:endParaRPr lang="da-DK" sz="1200" b="0" dirty="0"/>
              </a:p>
              <a:p>
                <a:endParaRPr lang="da-DK" sz="1200" b="0" dirty="0"/>
              </a:p>
              <a:p>
                <a:endParaRPr lang="da-DK" b="0" dirty="0"/>
              </a:p>
            </p:txBody>
          </p:sp>
        </mc:Choice>
        <mc:Fallback>
          <p:sp>
            <p:nvSpPr>
              <p:cNvPr id="98" name="Tekstfelt 97">
                <a:extLst>
                  <a:ext uri="{FF2B5EF4-FFF2-40B4-BE49-F238E27FC236}">
                    <a16:creationId xmlns:a16="http://schemas.microsoft.com/office/drawing/2014/main" id="{CC3A9182-4B67-498A-BA70-5A4858F3F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166" y="3766333"/>
                <a:ext cx="644728" cy="92333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kstfelt 98">
                <a:extLst>
                  <a:ext uri="{FF2B5EF4-FFF2-40B4-BE49-F238E27FC236}">
                    <a16:creationId xmlns:a16="http://schemas.microsoft.com/office/drawing/2014/main" id="{D335A826-FE1E-46BA-BD72-8CC651E6686A}"/>
                  </a:ext>
                </a:extLst>
              </p:cNvPr>
              <p:cNvSpPr txBox="1"/>
              <p:nvPr/>
            </p:nvSpPr>
            <p:spPr>
              <a:xfrm>
                <a:off x="4241923" y="3766333"/>
                <a:ext cx="78489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a-DK" sz="1200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m:rPr>
                          <m:sty m:val="p"/>
                        </m:rPr>
                        <a:rPr lang="da-DK" sz="1200" b="0" i="1" smtClean="0"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da-DK" sz="1200" b="0" dirty="0"/>
              </a:p>
              <a:p>
                <a:endParaRPr lang="da-DK" sz="1200" b="0" dirty="0"/>
              </a:p>
              <a:p>
                <a:endParaRPr lang="da-DK" sz="1200" b="0" dirty="0"/>
              </a:p>
              <a:p>
                <a:endParaRPr lang="da-DK" b="0" dirty="0"/>
              </a:p>
            </p:txBody>
          </p:sp>
        </mc:Choice>
        <mc:Fallback>
          <p:sp>
            <p:nvSpPr>
              <p:cNvPr id="99" name="Tekstfelt 98">
                <a:extLst>
                  <a:ext uri="{FF2B5EF4-FFF2-40B4-BE49-F238E27FC236}">
                    <a16:creationId xmlns:a16="http://schemas.microsoft.com/office/drawing/2014/main" id="{D335A826-FE1E-46BA-BD72-8CC651E66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923" y="3766333"/>
                <a:ext cx="784895" cy="92333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kstfelt 99">
                <a:extLst>
                  <a:ext uri="{FF2B5EF4-FFF2-40B4-BE49-F238E27FC236}">
                    <a16:creationId xmlns:a16="http://schemas.microsoft.com/office/drawing/2014/main" id="{00EC2B6B-46A8-4B3A-B829-884B0648F814}"/>
                  </a:ext>
                </a:extLst>
              </p:cNvPr>
              <p:cNvSpPr txBox="1"/>
              <p:nvPr/>
            </p:nvSpPr>
            <p:spPr>
              <a:xfrm>
                <a:off x="5305103" y="3766333"/>
                <a:ext cx="42268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sz="1200" i="1">
                          <a:latin typeface="Cambria Math" panose="02040503050406030204" pitchFamily="18" charset="0"/>
                        </a:rPr>
                        <m:t>k</m:t>
                      </m:r>
                      <m:r>
                        <m:rPr>
                          <m:sty m:val="p"/>
                        </m:rPr>
                        <a:rPr lang="da-DK" sz="1200" b="0" i="1" smtClean="0"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da-DK" sz="1200" b="0" dirty="0"/>
              </a:p>
              <a:p>
                <a:endParaRPr lang="da-DK" sz="1200" b="0" dirty="0"/>
              </a:p>
              <a:p>
                <a:endParaRPr lang="da-DK" sz="1200" b="0" dirty="0"/>
              </a:p>
              <a:p>
                <a:endParaRPr lang="da-DK" b="0" dirty="0"/>
              </a:p>
            </p:txBody>
          </p:sp>
        </mc:Choice>
        <mc:Fallback>
          <p:sp>
            <p:nvSpPr>
              <p:cNvPr id="100" name="Tekstfelt 99">
                <a:extLst>
                  <a:ext uri="{FF2B5EF4-FFF2-40B4-BE49-F238E27FC236}">
                    <a16:creationId xmlns:a16="http://schemas.microsoft.com/office/drawing/2014/main" id="{00EC2B6B-46A8-4B3A-B829-884B0648F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103" y="3766333"/>
                <a:ext cx="422680" cy="92333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kstfelt 100">
                <a:extLst>
                  <a:ext uri="{FF2B5EF4-FFF2-40B4-BE49-F238E27FC236}">
                    <a16:creationId xmlns:a16="http://schemas.microsoft.com/office/drawing/2014/main" id="{FBCC3361-59CB-4974-A2A5-D9BEBB2F7CEE}"/>
                  </a:ext>
                </a:extLst>
              </p:cNvPr>
              <p:cNvSpPr txBox="1"/>
              <p:nvPr/>
            </p:nvSpPr>
            <p:spPr>
              <a:xfrm>
                <a:off x="6151211" y="3766333"/>
                <a:ext cx="72269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2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1200" i="1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da-DK" sz="1200" b="0" i="1" smtClean="0">
                        <a:latin typeface="Cambria Math" panose="02040503050406030204" pitchFamily="18" charset="0"/>
                      </a:rPr>
                      <m:t>+1)</m:t>
                    </m:r>
                    <m:r>
                      <m:rPr>
                        <m:sty m:val="p"/>
                      </m:rPr>
                      <a:rPr lang="da-DK" sz="1200" b="0" i="1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da-DK" sz="1200" b="0" dirty="0"/>
              </a:p>
              <a:p>
                <a:endParaRPr lang="da-DK" sz="1200" b="0" dirty="0"/>
              </a:p>
              <a:p>
                <a:endParaRPr lang="da-DK" sz="1200" b="0" dirty="0"/>
              </a:p>
              <a:p>
                <a:endParaRPr lang="da-DK" b="0" dirty="0"/>
              </a:p>
            </p:txBody>
          </p:sp>
        </mc:Choice>
        <mc:Fallback>
          <p:sp>
            <p:nvSpPr>
              <p:cNvPr id="101" name="Tekstfelt 100">
                <a:extLst>
                  <a:ext uri="{FF2B5EF4-FFF2-40B4-BE49-F238E27FC236}">
                    <a16:creationId xmlns:a16="http://schemas.microsoft.com/office/drawing/2014/main" id="{FBCC3361-59CB-4974-A2A5-D9BEBB2F7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211" y="3766333"/>
                <a:ext cx="722698" cy="923330"/>
              </a:xfrm>
              <a:prstGeom prst="rect">
                <a:avLst/>
              </a:prstGeom>
              <a:blipFill>
                <a:blip r:embed="rId19"/>
                <a:stretch>
                  <a:fillRect t="-66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kstfelt 101">
                <a:extLst>
                  <a:ext uri="{FF2B5EF4-FFF2-40B4-BE49-F238E27FC236}">
                    <a16:creationId xmlns:a16="http://schemas.microsoft.com/office/drawing/2014/main" id="{D6D539C8-1481-44D6-A132-A93673D35895}"/>
                  </a:ext>
                </a:extLst>
              </p:cNvPr>
              <p:cNvSpPr txBox="1"/>
              <p:nvPr/>
            </p:nvSpPr>
            <p:spPr>
              <a:xfrm>
                <a:off x="7155431" y="3766333"/>
                <a:ext cx="72269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2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1200" i="1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da-DK" sz="1200" b="0" i="1" smtClean="0">
                        <a:latin typeface="Cambria Math" panose="02040503050406030204" pitchFamily="18" charset="0"/>
                      </a:rPr>
                      <m:t>+2)</m:t>
                    </m:r>
                    <m:r>
                      <m:rPr>
                        <m:sty m:val="p"/>
                      </m:rPr>
                      <a:rPr lang="da-DK" sz="1200" b="0" i="1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da-DK" sz="1200" b="0" dirty="0"/>
              </a:p>
              <a:p>
                <a:endParaRPr lang="da-DK" sz="1200" b="0" dirty="0"/>
              </a:p>
              <a:p>
                <a:endParaRPr lang="da-DK" sz="1200" b="0" dirty="0"/>
              </a:p>
              <a:p>
                <a:endParaRPr lang="da-DK" b="0" dirty="0"/>
              </a:p>
            </p:txBody>
          </p:sp>
        </mc:Choice>
        <mc:Fallback>
          <p:sp>
            <p:nvSpPr>
              <p:cNvPr id="102" name="Tekstfelt 101">
                <a:extLst>
                  <a:ext uri="{FF2B5EF4-FFF2-40B4-BE49-F238E27FC236}">
                    <a16:creationId xmlns:a16="http://schemas.microsoft.com/office/drawing/2014/main" id="{D6D539C8-1481-44D6-A132-A93673D35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431" y="3766333"/>
                <a:ext cx="722698" cy="923330"/>
              </a:xfrm>
              <a:prstGeom prst="rect">
                <a:avLst/>
              </a:prstGeom>
              <a:blipFill>
                <a:blip r:embed="rId20"/>
                <a:stretch>
                  <a:fillRect l="-847" t="-66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kstfelt 102">
                <a:extLst>
                  <a:ext uri="{FF2B5EF4-FFF2-40B4-BE49-F238E27FC236}">
                    <a16:creationId xmlns:a16="http://schemas.microsoft.com/office/drawing/2014/main" id="{49DEC42E-8679-4A2B-871A-CB612C2997D0}"/>
                  </a:ext>
                </a:extLst>
              </p:cNvPr>
              <p:cNvSpPr txBox="1"/>
              <p:nvPr/>
            </p:nvSpPr>
            <p:spPr>
              <a:xfrm>
                <a:off x="8992719" y="3766333"/>
                <a:ext cx="74674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2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1200" i="1">
                        <a:latin typeface="Cambria Math" panose="02040503050406030204" pitchFamily="18" charset="0"/>
                      </a:rPr>
                      <m:t>N</m:t>
                    </m:r>
                    <m:r>
                      <a:rPr lang="da-DK" sz="12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da-DK" sz="1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da-DK" sz="1200" b="0" i="1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da-DK" sz="1200" b="0" dirty="0"/>
              </a:p>
              <a:p>
                <a:endParaRPr lang="da-DK" sz="1200" b="0" dirty="0"/>
              </a:p>
              <a:p>
                <a:endParaRPr lang="da-DK" sz="1200" b="0" dirty="0"/>
              </a:p>
              <a:p>
                <a:endParaRPr lang="da-DK" b="0" dirty="0"/>
              </a:p>
            </p:txBody>
          </p:sp>
        </mc:Choice>
        <mc:Fallback>
          <p:sp>
            <p:nvSpPr>
              <p:cNvPr id="103" name="Tekstfelt 102">
                <a:extLst>
                  <a:ext uri="{FF2B5EF4-FFF2-40B4-BE49-F238E27FC236}">
                    <a16:creationId xmlns:a16="http://schemas.microsoft.com/office/drawing/2014/main" id="{49DEC42E-8679-4A2B-871A-CB612C299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719" y="3766333"/>
                <a:ext cx="746743" cy="923330"/>
              </a:xfrm>
              <a:prstGeom prst="rect">
                <a:avLst/>
              </a:prstGeom>
              <a:blipFill>
                <a:blip r:embed="rId21"/>
                <a:stretch>
                  <a:fillRect t="-66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kstfelt 103">
                <a:extLst>
                  <a:ext uri="{FF2B5EF4-FFF2-40B4-BE49-F238E27FC236}">
                    <a16:creationId xmlns:a16="http://schemas.microsoft.com/office/drawing/2014/main" id="{CF1FB6C3-0CA6-4D2A-B8AF-FD2A9472317E}"/>
                  </a:ext>
                </a:extLst>
              </p:cNvPr>
              <p:cNvSpPr txBox="1"/>
              <p:nvPr/>
            </p:nvSpPr>
            <p:spPr>
              <a:xfrm>
                <a:off x="10026832" y="3766333"/>
                <a:ext cx="36260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200" dirty="0"/>
                  <a:t>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1200" b="0" i="1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da-DK" sz="1200" b="0" dirty="0"/>
              </a:p>
              <a:p>
                <a:endParaRPr lang="da-DK" sz="1200" b="0" dirty="0"/>
              </a:p>
              <a:p>
                <a:endParaRPr lang="da-DK" sz="1200" b="0" dirty="0"/>
              </a:p>
              <a:p>
                <a:endParaRPr lang="da-DK" b="0" dirty="0"/>
              </a:p>
            </p:txBody>
          </p:sp>
        </mc:Choice>
        <mc:Fallback>
          <p:sp>
            <p:nvSpPr>
              <p:cNvPr id="104" name="Tekstfelt 103">
                <a:extLst>
                  <a:ext uri="{FF2B5EF4-FFF2-40B4-BE49-F238E27FC236}">
                    <a16:creationId xmlns:a16="http://schemas.microsoft.com/office/drawing/2014/main" id="{CF1FB6C3-0CA6-4D2A-B8AF-FD2A94723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832" y="3766333"/>
                <a:ext cx="362600" cy="923330"/>
              </a:xfrm>
              <a:prstGeom prst="rect">
                <a:avLst/>
              </a:prstGeom>
              <a:blipFill>
                <a:blip r:embed="rId22"/>
                <a:stretch>
                  <a:fillRect l="-1695" t="-66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2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EEEB7B00-1A1F-490A-9B3B-1354893621D9}"/>
                  </a:ext>
                </a:extLst>
              </p:cNvPr>
              <p:cNvSpPr/>
              <p:nvPr/>
            </p:nvSpPr>
            <p:spPr>
              <a:xfrm>
                <a:off x="1026239" y="1954635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a-DK" sz="1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EEEB7B00-1A1F-490A-9B3B-135489362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39" y="1954635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ktangel 2">
                <a:extLst>
                  <a:ext uri="{FF2B5EF4-FFF2-40B4-BE49-F238E27FC236}">
                    <a16:creationId xmlns:a16="http://schemas.microsoft.com/office/drawing/2014/main" id="{C737027D-14B6-4903-AA37-8433635B3546}"/>
                  </a:ext>
                </a:extLst>
              </p:cNvPr>
              <p:cNvSpPr/>
              <p:nvPr/>
            </p:nvSpPr>
            <p:spPr>
              <a:xfrm>
                <a:off x="1026239" y="34290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a-DK" sz="1200" b="0" dirty="0"/>
              </a:p>
            </p:txBody>
          </p:sp>
        </mc:Choice>
        <mc:Fallback>
          <p:sp>
            <p:nvSpPr>
              <p:cNvPr id="3" name="Rektangel 2">
                <a:extLst>
                  <a:ext uri="{FF2B5EF4-FFF2-40B4-BE49-F238E27FC236}">
                    <a16:creationId xmlns:a16="http://schemas.microsoft.com/office/drawing/2014/main" id="{C737027D-14B6-4903-AA37-8433635B3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39" y="3429000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Lige pilforbindelse 4">
            <a:extLst>
              <a:ext uri="{FF2B5EF4-FFF2-40B4-BE49-F238E27FC236}">
                <a16:creationId xmlns:a16="http://schemas.microsoft.com/office/drawing/2014/main" id="{E5D4038F-249A-4FE6-B1C9-7E2585171343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1483439" y="2869035"/>
            <a:ext cx="0" cy="5599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722A1F37-7690-457F-988B-CD84DAB8D71E}"/>
                  </a:ext>
                </a:extLst>
              </p:cNvPr>
              <p:cNvSpPr/>
              <p:nvPr/>
            </p:nvSpPr>
            <p:spPr>
              <a:xfrm>
                <a:off x="3769438" y="1954635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a-DK" sz="1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722A1F37-7690-457F-988B-CD84DAB8D7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438" y="1954635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ktangel 10">
                <a:extLst>
                  <a:ext uri="{FF2B5EF4-FFF2-40B4-BE49-F238E27FC236}">
                    <a16:creationId xmlns:a16="http://schemas.microsoft.com/office/drawing/2014/main" id="{1A447FB5-7138-496F-AEA5-489938EDE2D1}"/>
                  </a:ext>
                </a:extLst>
              </p:cNvPr>
              <p:cNvSpPr/>
              <p:nvPr/>
            </p:nvSpPr>
            <p:spPr>
              <a:xfrm>
                <a:off x="3769438" y="34290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a-DK" sz="1200" b="0" dirty="0"/>
              </a:p>
            </p:txBody>
          </p:sp>
        </mc:Choice>
        <mc:Fallback>
          <p:sp>
            <p:nvSpPr>
              <p:cNvPr id="11" name="Rektangel 10">
                <a:extLst>
                  <a:ext uri="{FF2B5EF4-FFF2-40B4-BE49-F238E27FC236}">
                    <a16:creationId xmlns:a16="http://schemas.microsoft.com/office/drawing/2014/main" id="{1A447FB5-7138-496F-AEA5-489938EDE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438" y="3429000"/>
                <a:ext cx="9144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6F693FD4-3A7C-40DB-9887-0307D07F1B1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4226638" y="2869035"/>
            <a:ext cx="0" cy="5599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7CB39B05-B2CD-43F2-BEB6-146E2499C611}"/>
              </a:ext>
            </a:extLst>
          </p:cNvPr>
          <p:cNvCxnSpPr>
            <a:cxnSpLocks/>
          </p:cNvCxnSpPr>
          <p:nvPr/>
        </p:nvCxnSpPr>
        <p:spPr>
          <a:xfrm>
            <a:off x="1940639" y="2407640"/>
            <a:ext cx="457200" cy="41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AEC4193E-CC3C-4CB8-B608-35AC992A3E18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312239" y="2411835"/>
            <a:ext cx="4571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3775CA71-8D41-4E60-A21D-27DC7858E5C3}"/>
                  </a:ext>
                </a:extLst>
              </p:cNvPr>
              <p:cNvSpPr/>
              <p:nvPr/>
            </p:nvSpPr>
            <p:spPr>
              <a:xfrm>
                <a:off x="5139655" y="195044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a-DK" sz="1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3775CA71-8D41-4E60-A21D-27DC7858E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655" y="1950440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ktangel 17">
                <a:extLst>
                  <a:ext uri="{FF2B5EF4-FFF2-40B4-BE49-F238E27FC236}">
                    <a16:creationId xmlns:a16="http://schemas.microsoft.com/office/drawing/2014/main" id="{BF76969F-18C3-4A85-8D13-31DB39522608}"/>
                  </a:ext>
                </a:extLst>
              </p:cNvPr>
              <p:cNvSpPr/>
              <p:nvPr/>
            </p:nvSpPr>
            <p:spPr>
              <a:xfrm>
                <a:off x="5139655" y="3424805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a-DK" sz="1200" b="0" dirty="0"/>
              </a:p>
            </p:txBody>
          </p:sp>
        </mc:Choice>
        <mc:Fallback>
          <p:sp>
            <p:nvSpPr>
              <p:cNvPr id="18" name="Rektangel 17">
                <a:extLst>
                  <a:ext uri="{FF2B5EF4-FFF2-40B4-BE49-F238E27FC236}">
                    <a16:creationId xmlns:a16="http://schemas.microsoft.com/office/drawing/2014/main" id="{BF76969F-18C3-4A85-8D13-31DB39522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655" y="3424805"/>
                <a:ext cx="914400" cy="914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Lige pilforbindelse 18">
            <a:extLst>
              <a:ext uri="{FF2B5EF4-FFF2-40B4-BE49-F238E27FC236}">
                <a16:creationId xmlns:a16="http://schemas.microsoft.com/office/drawing/2014/main" id="{E5574AA5-E7D2-4069-AF1C-BFD6AE440132}"/>
              </a:ext>
            </a:extLst>
          </p:cNvPr>
          <p:cNvCxnSpPr>
            <a:cxnSpLocks/>
          </p:cNvCxnSpPr>
          <p:nvPr/>
        </p:nvCxnSpPr>
        <p:spPr>
          <a:xfrm>
            <a:off x="5596855" y="2864840"/>
            <a:ext cx="0" cy="5599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BDD7E7FE-8C56-45A4-8B7C-1DE54F6B88D4}"/>
              </a:ext>
            </a:extLst>
          </p:cNvPr>
          <p:cNvCxnSpPr>
            <a:cxnSpLocks/>
          </p:cNvCxnSpPr>
          <p:nvPr/>
        </p:nvCxnSpPr>
        <p:spPr>
          <a:xfrm>
            <a:off x="4683838" y="2407640"/>
            <a:ext cx="4571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210C4823-E5DF-481A-B26F-00437950C3A4}"/>
                  </a:ext>
                </a:extLst>
              </p:cNvPr>
              <p:cNvSpPr/>
              <p:nvPr/>
            </p:nvSpPr>
            <p:spPr>
              <a:xfrm>
                <a:off x="6522426" y="195044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a-DK" sz="1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210C4823-E5DF-481A-B26F-00437950C3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426" y="1950440"/>
                <a:ext cx="914400" cy="9144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B2F598E7-5452-4F03-B233-BC75A248029C}"/>
                  </a:ext>
                </a:extLst>
              </p:cNvPr>
              <p:cNvSpPr/>
              <p:nvPr/>
            </p:nvSpPr>
            <p:spPr>
              <a:xfrm>
                <a:off x="6522426" y="3424805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a-DK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a-DK" sz="1200" b="0" dirty="0"/>
              </a:p>
            </p:txBody>
          </p:sp>
        </mc:Choice>
        <mc:Fallback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B2F598E7-5452-4F03-B233-BC75A24802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426" y="3424805"/>
                <a:ext cx="914400" cy="9144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Lige pilforbindelse 22">
            <a:extLst>
              <a:ext uri="{FF2B5EF4-FFF2-40B4-BE49-F238E27FC236}">
                <a16:creationId xmlns:a16="http://schemas.microsoft.com/office/drawing/2014/main" id="{6956D6B4-029C-419F-98FD-2E23117DCC98}"/>
              </a:ext>
            </a:extLst>
          </p:cNvPr>
          <p:cNvCxnSpPr>
            <a:stCxn id="21" idx="4"/>
            <a:endCxn id="22" idx="0"/>
          </p:cNvCxnSpPr>
          <p:nvPr/>
        </p:nvCxnSpPr>
        <p:spPr>
          <a:xfrm>
            <a:off x="6979626" y="2864840"/>
            <a:ext cx="0" cy="5599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ge pilforbindelse 23">
            <a:extLst>
              <a:ext uri="{FF2B5EF4-FFF2-40B4-BE49-F238E27FC236}">
                <a16:creationId xmlns:a16="http://schemas.microsoft.com/office/drawing/2014/main" id="{70CB8DB6-EB30-4F8D-B600-F96E2A22271D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6065227" y="2407640"/>
            <a:ext cx="4571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felt 24">
            <a:extLst>
              <a:ext uri="{FF2B5EF4-FFF2-40B4-BE49-F238E27FC236}">
                <a16:creationId xmlns:a16="http://schemas.microsoft.com/office/drawing/2014/main" id="{7A7870D8-42CC-48EB-B553-291FC3A42D5D}"/>
              </a:ext>
            </a:extLst>
          </p:cNvPr>
          <p:cNvSpPr txBox="1"/>
          <p:nvPr/>
        </p:nvSpPr>
        <p:spPr>
          <a:xfrm>
            <a:off x="2619844" y="1950440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DDEA684E-9F09-431E-95A2-C8E87DCA3C65}"/>
              </a:ext>
            </a:extLst>
          </p:cNvPr>
          <p:cNvSpPr txBox="1"/>
          <p:nvPr/>
        </p:nvSpPr>
        <p:spPr>
          <a:xfrm>
            <a:off x="7793372" y="2222974"/>
            <a:ext cx="16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State evolution</a:t>
            </a:r>
          </a:p>
        </p:txBody>
      </p:sp>
      <p:sp>
        <p:nvSpPr>
          <p:cNvPr id="28" name="Tekstfelt 27">
            <a:extLst>
              <a:ext uri="{FF2B5EF4-FFF2-40B4-BE49-F238E27FC236}">
                <a16:creationId xmlns:a16="http://schemas.microsoft.com/office/drawing/2014/main" id="{974053E8-CF2E-4913-BB13-4BC2204E6521}"/>
              </a:ext>
            </a:extLst>
          </p:cNvPr>
          <p:cNvSpPr txBox="1"/>
          <p:nvPr/>
        </p:nvSpPr>
        <p:spPr>
          <a:xfrm>
            <a:off x="7793371" y="3575000"/>
            <a:ext cx="14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Observations</a:t>
            </a: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5FC76427-4745-47A8-B300-4A598C0EE3D5}"/>
              </a:ext>
            </a:extLst>
          </p:cNvPr>
          <p:cNvSpPr txBox="1"/>
          <p:nvPr/>
        </p:nvSpPr>
        <p:spPr>
          <a:xfrm>
            <a:off x="3975022" y="1210004"/>
            <a:ext cx="158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Time evolution</a:t>
            </a:r>
          </a:p>
        </p:txBody>
      </p:sp>
    </p:spTree>
    <p:extLst>
      <p:ext uri="{BB962C8B-B14F-4D97-AF65-F5344CB8AC3E}">
        <p14:creationId xmlns:p14="http://schemas.microsoft.com/office/powerpoint/2010/main" val="29454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83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Office-tema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Martin Bøgsted</dc:creator>
  <cp:lastModifiedBy>Martin Bøgsted</cp:lastModifiedBy>
  <cp:revision>5</cp:revision>
  <dcterms:created xsi:type="dcterms:W3CDTF">2021-02-28T09:25:57Z</dcterms:created>
  <dcterms:modified xsi:type="dcterms:W3CDTF">2021-02-28T10:13:51Z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</Properties>
</file>