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37"/>
    </p:embeddedFont>
    <p:embeddedFont>
      <p:font typeface="Chivo" panose="020B0604020202020204" charset="0"/>
      <p:regular r:id="rId38"/>
      <p:bold r:id="rId39"/>
      <p:italic r:id="rId40"/>
      <p:boldItalic r:id="rId41"/>
    </p:embeddedFont>
    <p:embeddedFont>
      <p:font typeface="Share Tech Mono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2DB48-C67C-4F8F-A451-09F8F4E9E432}">
  <a:tblStyle styleId="{7FC2DB48-C67C-4F8F-A451-09F8F4E9E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6f5e7b2d8a_4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6f5e7b2d8a_4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6f5e7b2d8a_4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6f5e7b2d8a_4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6f5e7b2d8a_4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6f5e7b2d8a_4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6f5e7b2d8a_5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6f5e7b2d8a_5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6f5e7b2d8a_5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6f5e7b2d8a_5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6f5e7b2d8a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6f5e7b2d8a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6f5e7b2d8a_5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6f5e7b2d8a_5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6f5e7b2d8a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6f5e7b2d8a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6f5e7b2d8a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6f5e7b2d8a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f5e7b2d8a_5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6f5e7b2d8a_5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6f5e7b2d8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6f5e7b2d8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f5e7b2d8a_5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f5e7b2d8a_5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6f5e7b2d8a_5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6f5e7b2d8a_5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6f5e7b2d8a_5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6f5e7b2d8a_5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6f5e7b2d8a_5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6f5e7b2d8a_5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6f5e7b2d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6f5e7b2d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6f5e7b2d8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6f5e7b2d8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6472"/>
              </a:buClr>
              <a:buSzPts val="1100"/>
              <a:buFont typeface="Chivo"/>
              <a:buChar char="-"/>
            </a:pPr>
            <a:r>
              <a:rPr lang="en">
                <a:solidFill>
                  <a:srgbClr val="0B6472"/>
                </a:solidFill>
                <a:latin typeface="Chivo"/>
                <a:ea typeface="Chivo"/>
                <a:cs typeface="Chivo"/>
                <a:sym typeface="Chivo"/>
              </a:rPr>
              <a:t>The ROC curve illustrates the performance of a performance of our random forest classification model</a:t>
            </a:r>
            <a:endParaRPr>
              <a:solidFill>
                <a:srgbClr val="0B647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6472"/>
              </a:buClr>
              <a:buSzPts val="1100"/>
              <a:buFont typeface="Chivo"/>
              <a:buChar char="-"/>
            </a:pPr>
            <a:r>
              <a:rPr lang="en">
                <a:solidFill>
                  <a:srgbClr val="0B6472"/>
                </a:solidFill>
                <a:latin typeface="Chivo"/>
                <a:ea typeface="Chivo"/>
                <a:cs typeface="Chivo"/>
                <a:sym typeface="Chivo"/>
              </a:rPr>
              <a:t>The AUC quantifies the overall performance of the classifier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6f5e7b2d8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6f5e7b2d8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6472"/>
              </a:buClr>
              <a:buSzPts val="1100"/>
              <a:buFont typeface="Chivo"/>
              <a:buChar char="-"/>
            </a:pPr>
            <a:r>
              <a:rPr lang="en">
                <a:solidFill>
                  <a:srgbClr val="0B6472"/>
                </a:solidFill>
                <a:latin typeface="Chivo"/>
                <a:ea typeface="Chivo"/>
                <a:cs typeface="Chivo"/>
                <a:sym typeface="Chivo"/>
              </a:rPr>
              <a:t>A confusion matrix summarises the performance of a classification model on a set of test data for which the true labels are known.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6f5e7b2d8a_5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6f5e7b2d8a_5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6472"/>
              </a:buClr>
              <a:buSzPts val="1100"/>
              <a:buFont typeface="Chivo"/>
              <a:buChar char="-"/>
            </a:pPr>
            <a:r>
              <a:rPr lang="en">
                <a:solidFill>
                  <a:srgbClr val="0B6472"/>
                </a:solidFill>
                <a:latin typeface="Chivo"/>
                <a:ea typeface="Chivo"/>
                <a:cs typeface="Chivo"/>
                <a:sym typeface="Chivo"/>
              </a:rPr>
              <a:t>A confusion matrix summarises the performance of a classification model on a set of test data for which the true labels are known.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6f5e7b2d8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26f5e7b2d8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6f5e7b2d8a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6f5e7b2d8a_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6f5e7b2d8a_4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6f5e7b2d8a_4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6f5e7b2d8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6f5e7b2d8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6f5e7b2d8a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6f5e7b2d8a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6f5e7b2d8a_7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6f5e7b2d8a_7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6f5e7b2d8a_7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6f5e7b2d8a_7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6f5e7b2d8a_7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6f5e7b2d8a_7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6f5e7b2d8a_4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6f5e7b2d8a_4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6f5e7b2d8a_4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6f5e7b2d8a_4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6f5e7b2d8a_4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6f5e7b2d8a_4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6f5e7b2d8a_4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6f5e7b2d8a_4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6f5e7b2d8a_4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6f5e7b2d8a_4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9" y="1003655"/>
            <a:ext cx="6001500" cy="12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0B64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015037"/>
            <a:ext cx="3697800" cy="321300"/>
          </a:xfrm>
          <a:prstGeom prst="rect">
            <a:avLst/>
          </a:prstGeom>
          <a:solidFill>
            <a:srgbClr val="D5EFF3">
              <a:alpha val="529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B647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5100" y="2354805"/>
            <a:ext cx="34965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rgbClr val="69B6C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0618" y="198653"/>
            <a:ext cx="8852053" cy="3810317"/>
            <a:chOff x="230618" y="198653"/>
            <a:chExt cx="8852053" cy="3810317"/>
          </a:xfrm>
        </p:grpSpPr>
        <p:sp>
          <p:nvSpPr>
            <p:cNvPr id="13" name="Google Shape;13;p2"/>
            <p:cNvSpPr/>
            <p:nvPr/>
          </p:nvSpPr>
          <p:spPr>
            <a:xfrm>
              <a:off x="282725" y="991825"/>
              <a:ext cx="343349" cy="321300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05422" y="198653"/>
              <a:ext cx="581369" cy="490318"/>
              <a:chOff x="4505422" y="198653"/>
              <a:chExt cx="581369" cy="490318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505422" y="534998"/>
                <a:ext cx="153926" cy="15397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899902">
                <a:off x="4781347" y="229505"/>
                <a:ext cx="274582" cy="274654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606" extrusionOk="0">
                    <a:moveTo>
                      <a:pt x="2614" y="1"/>
                    </a:moveTo>
                    <a:lnTo>
                      <a:pt x="2614" y="2616"/>
                    </a:lnTo>
                    <a:lnTo>
                      <a:pt x="0" y="2616"/>
                    </a:lnTo>
                    <a:lnTo>
                      <a:pt x="0" y="4991"/>
                    </a:lnTo>
                    <a:lnTo>
                      <a:pt x="2614" y="4991"/>
                    </a:lnTo>
                    <a:lnTo>
                      <a:pt x="2614" y="7606"/>
                    </a:lnTo>
                    <a:lnTo>
                      <a:pt x="4990" y="7606"/>
                    </a:lnTo>
                    <a:lnTo>
                      <a:pt x="4990" y="4991"/>
                    </a:lnTo>
                    <a:lnTo>
                      <a:pt x="7603" y="4991"/>
                    </a:lnTo>
                    <a:lnTo>
                      <a:pt x="7603" y="2616"/>
                    </a:lnTo>
                    <a:lnTo>
                      <a:pt x="4990" y="2616"/>
                    </a:lnTo>
                    <a:lnTo>
                      <a:pt x="4990" y="1"/>
                    </a:ln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285488" y="285013"/>
              <a:ext cx="607524" cy="367073"/>
              <a:chOff x="8285488" y="285013"/>
              <a:chExt cx="607524" cy="367073"/>
            </a:xfrm>
          </p:grpSpPr>
          <p:sp>
            <p:nvSpPr>
              <p:cNvPr id="18" name="Google Shape;18;p2"/>
              <p:cNvSpPr/>
              <p:nvPr/>
            </p:nvSpPr>
            <p:spPr>
              <a:xfrm rot="7607970">
                <a:off x="8652722" y="325028"/>
                <a:ext cx="200247" cy="20029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7608133">
                <a:off x="8301905" y="553586"/>
                <a:ext cx="82070" cy="82102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6" extrusionOk="0">
                    <a:moveTo>
                      <a:pt x="1042" y="0"/>
                    </a:moveTo>
                    <a:cubicBezTo>
                      <a:pt x="467" y="0"/>
                      <a:pt x="1" y="466"/>
                      <a:pt x="1" y="1042"/>
                    </a:cubicBezTo>
                    <a:cubicBezTo>
                      <a:pt x="1" y="1618"/>
                      <a:pt x="466" y="2085"/>
                      <a:pt x="1042" y="2085"/>
                    </a:cubicBezTo>
                    <a:cubicBezTo>
                      <a:pt x="1619" y="2085"/>
                      <a:pt x="2085" y="1618"/>
                      <a:pt x="2085" y="1042"/>
                    </a:cubicBezTo>
                    <a:cubicBezTo>
                      <a:pt x="2085" y="467"/>
                      <a:pt x="1619" y="0"/>
                      <a:pt x="1042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614975" y="266675"/>
              <a:ext cx="200247" cy="200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635416">
              <a:off x="8760446" y="1398951"/>
              <a:ext cx="274577" cy="274649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-6849652">
              <a:off x="282593" y="3398247"/>
              <a:ext cx="581369" cy="490318"/>
              <a:chOff x="4505422" y="198653"/>
              <a:chExt cx="581369" cy="490318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505422" y="534998"/>
                <a:ext cx="153926" cy="15397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899902">
                <a:off x="4781347" y="229505"/>
                <a:ext cx="274582" cy="274654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606" extrusionOk="0">
                    <a:moveTo>
                      <a:pt x="2614" y="1"/>
                    </a:moveTo>
                    <a:lnTo>
                      <a:pt x="2614" y="2616"/>
                    </a:lnTo>
                    <a:lnTo>
                      <a:pt x="0" y="2616"/>
                    </a:lnTo>
                    <a:lnTo>
                      <a:pt x="0" y="4991"/>
                    </a:lnTo>
                    <a:lnTo>
                      <a:pt x="2614" y="4991"/>
                    </a:lnTo>
                    <a:lnTo>
                      <a:pt x="2614" y="7606"/>
                    </a:lnTo>
                    <a:lnTo>
                      <a:pt x="4990" y="7606"/>
                    </a:lnTo>
                    <a:lnTo>
                      <a:pt x="4990" y="4991"/>
                    </a:lnTo>
                    <a:lnTo>
                      <a:pt x="7603" y="4991"/>
                    </a:lnTo>
                    <a:lnTo>
                      <a:pt x="7603" y="2616"/>
                    </a:lnTo>
                    <a:lnTo>
                      <a:pt x="4990" y="2616"/>
                    </a:lnTo>
                    <a:lnTo>
                      <a:pt x="4990" y="1"/>
                    </a:ln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0" y="3580200"/>
            <a:ext cx="9164775" cy="1639466"/>
            <a:chOff x="0" y="3580200"/>
            <a:chExt cx="9164775" cy="1639466"/>
          </a:xfrm>
        </p:grpSpPr>
        <p:sp>
          <p:nvSpPr>
            <p:cNvPr id="26" name="Google Shape;26;p2"/>
            <p:cNvSpPr/>
            <p:nvPr/>
          </p:nvSpPr>
          <p:spPr>
            <a:xfrm>
              <a:off x="0" y="3580200"/>
              <a:ext cx="9164775" cy="1639466"/>
            </a:xfrm>
            <a:custGeom>
              <a:avLst/>
              <a:gdLst/>
              <a:ahLst/>
              <a:cxnLst/>
              <a:rect l="l" t="t" r="r" b="b"/>
              <a:pathLst>
                <a:path w="366591" h="55364" extrusionOk="0">
                  <a:moveTo>
                    <a:pt x="0" y="55364"/>
                  </a:moveTo>
                  <a:lnTo>
                    <a:pt x="0" y="33294"/>
                  </a:lnTo>
                  <a:lnTo>
                    <a:pt x="45263" y="33294"/>
                  </a:lnTo>
                  <a:lnTo>
                    <a:pt x="53558" y="2337"/>
                  </a:lnTo>
                  <a:lnTo>
                    <a:pt x="65536" y="47041"/>
                  </a:lnTo>
                  <a:lnTo>
                    <a:pt x="72231" y="22055"/>
                  </a:lnTo>
                  <a:lnTo>
                    <a:pt x="76817" y="39170"/>
                  </a:lnTo>
                  <a:lnTo>
                    <a:pt x="82188" y="19124"/>
                  </a:lnTo>
                  <a:lnTo>
                    <a:pt x="86038" y="33494"/>
                  </a:lnTo>
                  <a:lnTo>
                    <a:pt x="129429" y="33494"/>
                  </a:lnTo>
                  <a:lnTo>
                    <a:pt x="138404" y="0"/>
                  </a:lnTo>
                  <a:lnTo>
                    <a:pt x="151938" y="50511"/>
                  </a:lnTo>
                  <a:lnTo>
                    <a:pt x="160842" y="17280"/>
                  </a:lnTo>
                  <a:lnTo>
                    <a:pt x="164848" y="32230"/>
                  </a:lnTo>
                  <a:lnTo>
                    <a:pt x="168937" y="16970"/>
                  </a:lnTo>
                  <a:lnTo>
                    <a:pt x="178218" y="51607"/>
                  </a:lnTo>
                  <a:lnTo>
                    <a:pt x="183492" y="31924"/>
                  </a:lnTo>
                  <a:lnTo>
                    <a:pt x="366591" y="31924"/>
                  </a:lnTo>
                  <a:lnTo>
                    <a:pt x="366591" y="54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0" y="3580200"/>
              <a:ext cx="9164775" cy="1639466"/>
            </a:xfrm>
            <a:custGeom>
              <a:avLst/>
              <a:gdLst/>
              <a:ahLst/>
              <a:cxnLst/>
              <a:rect l="l" t="t" r="r" b="b"/>
              <a:pathLst>
                <a:path w="366591" h="55364" extrusionOk="0">
                  <a:moveTo>
                    <a:pt x="0" y="55364"/>
                  </a:moveTo>
                  <a:lnTo>
                    <a:pt x="0" y="33294"/>
                  </a:lnTo>
                  <a:lnTo>
                    <a:pt x="45263" y="33294"/>
                  </a:lnTo>
                  <a:lnTo>
                    <a:pt x="53558" y="2337"/>
                  </a:lnTo>
                  <a:lnTo>
                    <a:pt x="65536" y="47041"/>
                  </a:lnTo>
                  <a:lnTo>
                    <a:pt x="72231" y="22055"/>
                  </a:lnTo>
                  <a:lnTo>
                    <a:pt x="76817" y="39170"/>
                  </a:lnTo>
                  <a:lnTo>
                    <a:pt x="82188" y="19124"/>
                  </a:lnTo>
                  <a:lnTo>
                    <a:pt x="86038" y="33494"/>
                  </a:lnTo>
                  <a:lnTo>
                    <a:pt x="129429" y="33494"/>
                  </a:lnTo>
                  <a:lnTo>
                    <a:pt x="138404" y="0"/>
                  </a:lnTo>
                  <a:lnTo>
                    <a:pt x="151938" y="50511"/>
                  </a:lnTo>
                  <a:lnTo>
                    <a:pt x="160842" y="17280"/>
                  </a:lnTo>
                  <a:lnTo>
                    <a:pt x="164848" y="32230"/>
                  </a:lnTo>
                  <a:lnTo>
                    <a:pt x="168937" y="16970"/>
                  </a:lnTo>
                  <a:lnTo>
                    <a:pt x="178218" y="51607"/>
                  </a:lnTo>
                  <a:lnTo>
                    <a:pt x="183492" y="31924"/>
                  </a:lnTo>
                  <a:lnTo>
                    <a:pt x="366591" y="31924"/>
                  </a:lnTo>
                  <a:lnTo>
                    <a:pt x="366591" y="54990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0" y="3587603"/>
              <a:ext cx="9160225" cy="1525991"/>
            </a:xfrm>
            <a:custGeom>
              <a:avLst/>
              <a:gdLst/>
              <a:ahLst/>
              <a:cxnLst/>
              <a:rect l="l" t="t" r="r" b="b"/>
              <a:pathLst>
                <a:path w="366409" h="51532" extrusionOk="0">
                  <a:moveTo>
                    <a:pt x="0" y="33083"/>
                  </a:moveTo>
                  <a:lnTo>
                    <a:pt x="45488" y="33083"/>
                  </a:lnTo>
                  <a:lnTo>
                    <a:pt x="53948" y="1508"/>
                  </a:lnTo>
                  <a:lnTo>
                    <a:pt x="66129" y="46967"/>
                  </a:lnTo>
                  <a:lnTo>
                    <a:pt x="73032" y="21204"/>
                  </a:lnTo>
                  <a:lnTo>
                    <a:pt x="77833" y="39122"/>
                  </a:lnTo>
                  <a:lnTo>
                    <a:pt x="82898" y="20218"/>
                  </a:lnTo>
                  <a:lnTo>
                    <a:pt x="86348" y="33093"/>
                  </a:lnTo>
                  <a:lnTo>
                    <a:pt x="129370" y="33093"/>
                  </a:lnTo>
                  <a:lnTo>
                    <a:pt x="138237" y="0"/>
                  </a:lnTo>
                  <a:lnTo>
                    <a:pt x="152014" y="51416"/>
                  </a:lnTo>
                  <a:lnTo>
                    <a:pt x="161259" y="16913"/>
                  </a:lnTo>
                  <a:lnTo>
                    <a:pt x="165618" y="33180"/>
                  </a:lnTo>
                  <a:lnTo>
                    <a:pt x="170023" y="16741"/>
                  </a:lnTo>
                  <a:lnTo>
                    <a:pt x="179345" y="51532"/>
                  </a:lnTo>
                  <a:lnTo>
                    <a:pt x="184397" y="32679"/>
                  </a:lnTo>
                  <a:lnTo>
                    <a:pt x="366409" y="32679"/>
                  </a:lnTo>
                </a:path>
              </a:pathLst>
            </a:custGeom>
            <a:noFill/>
            <a:ln w="76200" cap="flat" cmpd="sng">
              <a:solidFill>
                <a:srgbClr val="D5EFF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 hasCustomPrompt="1"/>
          </p:nvPr>
        </p:nvSpPr>
        <p:spPr>
          <a:xfrm>
            <a:off x="5507490" y="1841050"/>
            <a:ext cx="2921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>
            <a:off x="5507490" y="3005775"/>
            <a:ext cx="2921400" cy="75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226097" y="970908"/>
            <a:ext cx="687731" cy="510090"/>
            <a:chOff x="954997" y="724483"/>
            <a:chExt cx="687731" cy="510090"/>
          </a:xfrm>
        </p:grpSpPr>
        <p:sp>
          <p:nvSpPr>
            <p:cNvPr id="156" name="Google Shape;156;p1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rot="1195902">
            <a:off x="7102649" y="162539"/>
            <a:ext cx="437880" cy="307022"/>
            <a:chOff x="4096759" y="1233598"/>
            <a:chExt cx="437880" cy="307022"/>
          </a:xfrm>
        </p:grpSpPr>
        <p:sp>
          <p:nvSpPr>
            <p:cNvPr id="160" name="Google Shape;160;p1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1"/>
          <p:cNvGrpSpPr/>
          <p:nvPr/>
        </p:nvGrpSpPr>
        <p:grpSpPr>
          <a:xfrm rot="9900040">
            <a:off x="80545" y="3543472"/>
            <a:ext cx="437867" cy="307013"/>
            <a:chOff x="4096759" y="1233598"/>
            <a:chExt cx="437880" cy="307022"/>
          </a:xfrm>
        </p:grpSpPr>
        <p:sp>
          <p:nvSpPr>
            <p:cNvPr id="163" name="Google Shape;163;p1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1"/>
          <p:cNvGrpSpPr/>
          <p:nvPr/>
        </p:nvGrpSpPr>
        <p:grpSpPr>
          <a:xfrm>
            <a:off x="-10266" y="4014450"/>
            <a:ext cx="9178216" cy="1159850"/>
            <a:chOff x="-10266" y="4014450"/>
            <a:chExt cx="9178216" cy="1159850"/>
          </a:xfrm>
        </p:grpSpPr>
        <p:sp>
          <p:nvSpPr>
            <p:cNvPr id="166" name="Google Shape;166;p11"/>
            <p:cNvSpPr/>
            <p:nvPr/>
          </p:nvSpPr>
          <p:spPr>
            <a:xfrm>
              <a:off x="0" y="4014650"/>
              <a:ext cx="9167950" cy="1159650"/>
            </a:xfrm>
            <a:custGeom>
              <a:avLst/>
              <a:gdLst/>
              <a:ahLst/>
              <a:cxnLst/>
              <a:rect l="l" t="t" r="r" b="b"/>
              <a:pathLst>
                <a:path w="366718" h="46386" extrusionOk="0">
                  <a:moveTo>
                    <a:pt x="0" y="45975"/>
                  </a:moveTo>
                  <a:lnTo>
                    <a:pt x="0" y="22978"/>
                  </a:lnTo>
                  <a:lnTo>
                    <a:pt x="9034" y="22978"/>
                  </a:lnTo>
                  <a:lnTo>
                    <a:pt x="13293" y="7084"/>
                  </a:lnTo>
                  <a:lnTo>
                    <a:pt x="18080" y="24948"/>
                  </a:lnTo>
                  <a:lnTo>
                    <a:pt x="222166" y="24948"/>
                  </a:lnTo>
                  <a:lnTo>
                    <a:pt x="227691" y="4329"/>
                  </a:lnTo>
                  <a:lnTo>
                    <a:pt x="237265" y="40061"/>
                  </a:lnTo>
                  <a:lnTo>
                    <a:pt x="241659" y="23661"/>
                  </a:lnTo>
                  <a:lnTo>
                    <a:pt x="266107" y="23661"/>
                  </a:lnTo>
                  <a:lnTo>
                    <a:pt x="272447" y="0"/>
                  </a:lnTo>
                  <a:lnTo>
                    <a:pt x="279010" y="24494"/>
                  </a:lnTo>
                  <a:lnTo>
                    <a:pt x="283431" y="7995"/>
                  </a:lnTo>
                  <a:lnTo>
                    <a:pt x="291398" y="37727"/>
                  </a:lnTo>
                  <a:lnTo>
                    <a:pt x="295296" y="23178"/>
                  </a:lnTo>
                  <a:lnTo>
                    <a:pt x="332223" y="23178"/>
                  </a:lnTo>
                  <a:lnTo>
                    <a:pt x="337120" y="4901"/>
                  </a:lnTo>
                  <a:lnTo>
                    <a:pt x="345505" y="36192"/>
                  </a:lnTo>
                  <a:lnTo>
                    <a:pt x="348944" y="23358"/>
                  </a:lnTo>
                  <a:lnTo>
                    <a:pt x="366718" y="23358"/>
                  </a:lnTo>
                  <a:lnTo>
                    <a:pt x="366718" y="46386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-10266" y="4014450"/>
              <a:ext cx="9167950" cy="961900"/>
            </a:xfrm>
            <a:custGeom>
              <a:avLst/>
              <a:gdLst/>
              <a:ahLst/>
              <a:cxnLst/>
              <a:rect l="l" t="t" r="r" b="b"/>
              <a:pathLst>
                <a:path w="366718" h="38476" extrusionOk="0">
                  <a:moveTo>
                    <a:pt x="0" y="23397"/>
                  </a:moveTo>
                  <a:lnTo>
                    <a:pt x="9856" y="23397"/>
                  </a:lnTo>
                  <a:lnTo>
                    <a:pt x="14032" y="7811"/>
                  </a:lnTo>
                  <a:lnTo>
                    <a:pt x="18384" y="24054"/>
                  </a:lnTo>
                  <a:lnTo>
                    <a:pt x="222577" y="24054"/>
                  </a:lnTo>
                  <a:lnTo>
                    <a:pt x="227992" y="3846"/>
                  </a:lnTo>
                  <a:lnTo>
                    <a:pt x="237271" y="38476"/>
                  </a:lnTo>
                  <a:lnTo>
                    <a:pt x="241164" y="23947"/>
                  </a:lnTo>
                  <a:lnTo>
                    <a:pt x="266928" y="23947"/>
                  </a:lnTo>
                  <a:lnTo>
                    <a:pt x="273345" y="0"/>
                  </a:lnTo>
                  <a:lnTo>
                    <a:pt x="279822" y="24174"/>
                  </a:lnTo>
                  <a:lnTo>
                    <a:pt x="284079" y="8287"/>
                  </a:lnTo>
                  <a:lnTo>
                    <a:pt x="291979" y="37770"/>
                  </a:lnTo>
                  <a:lnTo>
                    <a:pt x="295690" y="23922"/>
                  </a:lnTo>
                  <a:lnTo>
                    <a:pt x="331812" y="23922"/>
                  </a:lnTo>
                  <a:lnTo>
                    <a:pt x="336886" y="4986"/>
                  </a:lnTo>
                  <a:lnTo>
                    <a:pt x="344917" y="34957"/>
                  </a:lnTo>
                  <a:lnTo>
                    <a:pt x="347899" y="23827"/>
                  </a:lnTo>
                  <a:lnTo>
                    <a:pt x="366718" y="23827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 hasCustomPrompt="1"/>
          </p:nvPr>
        </p:nvSpPr>
        <p:spPr>
          <a:xfrm>
            <a:off x="876718" y="1463775"/>
            <a:ext cx="5346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1411368" y="1798738"/>
            <a:ext cx="28245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2" hasCustomPrompt="1"/>
          </p:nvPr>
        </p:nvSpPr>
        <p:spPr>
          <a:xfrm>
            <a:off x="876718" y="2384375"/>
            <a:ext cx="5346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3"/>
          </p:nvPr>
        </p:nvSpPr>
        <p:spPr>
          <a:xfrm>
            <a:off x="1411368" y="2719338"/>
            <a:ext cx="28245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4" hasCustomPrompt="1"/>
          </p:nvPr>
        </p:nvSpPr>
        <p:spPr>
          <a:xfrm>
            <a:off x="876718" y="3304975"/>
            <a:ext cx="5346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1411325" y="3639925"/>
            <a:ext cx="28245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6" hasCustomPrompt="1"/>
          </p:nvPr>
        </p:nvSpPr>
        <p:spPr>
          <a:xfrm>
            <a:off x="4921643" y="1463783"/>
            <a:ext cx="5346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5456318" y="1798736"/>
            <a:ext cx="28245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8" hasCustomPrompt="1"/>
          </p:nvPr>
        </p:nvSpPr>
        <p:spPr>
          <a:xfrm>
            <a:off x="4921643" y="2384375"/>
            <a:ext cx="5346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9"/>
          </p:nvPr>
        </p:nvSpPr>
        <p:spPr>
          <a:xfrm>
            <a:off x="5456318" y="2719338"/>
            <a:ext cx="28245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3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4"/>
          </p:nvPr>
        </p:nvSpPr>
        <p:spPr>
          <a:xfrm>
            <a:off x="1411368" y="1463775"/>
            <a:ext cx="2824500" cy="2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5"/>
          </p:nvPr>
        </p:nvSpPr>
        <p:spPr>
          <a:xfrm>
            <a:off x="1411368" y="2384375"/>
            <a:ext cx="2824500" cy="2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6"/>
          </p:nvPr>
        </p:nvSpPr>
        <p:spPr>
          <a:xfrm>
            <a:off x="1411318" y="3304975"/>
            <a:ext cx="2824500" cy="2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7"/>
          </p:nvPr>
        </p:nvSpPr>
        <p:spPr>
          <a:xfrm>
            <a:off x="5456308" y="1463773"/>
            <a:ext cx="2824500" cy="2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8"/>
          </p:nvPr>
        </p:nvSpPr>
        <p:spPr>
          <a:xfrm>
            <a:off x="5456318" y="2384375"/>
            <a:ext cx="2824500" cy="28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207697" y="2230411"/>
            <a:ext cx="274417" cy="236062"/>
            <a:chOff x="207697" y="2230411"/>
            <a:chExt cx="274417" cy="236062"/>
          </a:xfrm>
        </p:grpSpPr>
        <p:sp>
          <p:nvSpPr>
            <p:cNvPr id="187" name="Google Shape;187;p13"/>
            <p:cNvSpPr/>
            <p:nvPr/>
          </p:nvSpPr>
          <p:spPr>
            <a:xfrm>
              <a:off x="207697" y="22304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00044" y="23843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3"/>
          <p:cNvGrpSpPr/>
          <p:nvPr/>
        </p:nvGrpSpPr>
        <p:grpSpPr>
          <a:xfrm>
            <a:off x="2046760" y="190953"/>
            <a:ext cx="656266" cy="421043"/>
            <a:chOff x="2046760" y="190953"/>
            <a:chExt cx="656266" cy="421043"/>
          </a:xfrm>
        </p:grpSpPr>
        <p:sp>
          <p:nvSpPr>
            <p:cNvPr id="190" name="Google Shape;190;p13"/>
            <p:cNvSpPr/>
            <p:nvPr/>
          </p:nvSpPr>
          <p:spPr>
            <a:xfrm>
              <a:off x="2620956" y="3446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383072" y="458023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rot="-899902">
              <a:off x="2077622" y="22180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13"/>
          <p:cNvGrpSpPr/>
          <p:nvPr/>
        </p:nvGrpSpPr>
        <p:grpSpPr>
          <a:xfrm rot="-1614196">
            <a:off x="254298" y="535039"/>
            <a:ext cx="465977" cy="378898"/>
            <a:chOff x="6810669" y="344673"/>
            <a:chExt cx="465962" cy="378886"/>
          </a:xfrm>
        </p:grpSpPr>
        <p:sp>
          <p:nvSpPr>
            <p:cNvPr id="194" name="Google Shape;194;p13"/>
            <p:cNvSpPr/>
            <p:nvPr/>
          </p:nvSpPr>
          <p:spPr>
            <a:xfrm rot="688915">
              <a:off x="6988615" y="450749"/>
              <a:ext cx="265910" cy="248834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810669" y="3446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3"/>
          <p:cNvGrpSpPr/>
          <p:nvPr/>
        </p:nvGrpSpPr>
        <p:grpSpPr>
          <a:xfrm>
            <a:off x="8204885" y="912711"/>
            <a:ext cx="499463" cy="522599"/>
            <a:chOff x="8204885" y="912711"/>
            <a:chExt cx="499463" cy="522599"/>
          </a:xfrm>
        </p:grpSpPr>
        <p:sp>
          <p:nvSpPr>
            <p:cNvPr id="197" name="Google Shape;197;p13"/>
            <p:cNvSpPr/>
            <p:nvPr/>
          </p:nvSpPr>
          <p:spPr>
            <a:xfrm>
              <a:off x="8550422" y="9127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-899902">
              <a:off x="8235747" y="112980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/>
          <p:nvPr/>
        </p:nvSpPr>
        <p:spPr>
          <a:xfrm>
            <a:off x="6810669" y="344673"/>
            <a:ext cx="82071" cy="82100"/>
          </a:xfrm>
          <a:custGeom>
            <a:avLst/>
            <a:gdLst/>
            <a:ahLst/>
            <a:cxnLst/>
            <a:rect l="l" t="t" r="r" b="b"/>
            <a:pathLst>
              <a:path w="2085" h="2086" extrusionOk="0">
                <a:moveTo>
                  <a:pt x="1042" y="0"/>
                </a:moveTo>
                <a:cubicBezTo>
                  <a:pt x="467" y="0"/>
                  <a:pt x="1" y="466"/>
                  <a:pt x="1" y="1042"/>
                </a:cubicBezTo>
                <a:cubicBezTo>
                  <a:pt x="1" y="1618"/>
                  <a:pt x="466" y="2085"/>
                  <a:pt x="1042" y="2085"/>
                </a:cubicBezTo>
                <a:cubicBezTo>
                  <a:pt x="1619" y="2085"/>
                  <a:pt x="2085" y="1618"/>
                  <a:pt x="2085" y="1042"/>
                </a:cubicBezTo>
                <a:cubicBezTo>
                  <a:pt x="2085" y="467"/>
                  <a:pt x="1619" y="0"/>
                  <a:pt x="1042" y="0"/>
                </a:cubicBez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-9225" y="3704725"/>
            <a:ext cx="9180875" cy="1448000"/>
            <a:chOff x="-9225" y="3704725"/>
            <a:chExt cx="9180875" cy="1448000"/>
          </a:xfrm>
        </p:grpSpPr>
        <p:sp>
          <p:nvSpPr>
            <p:cNvPr id="201" name="Google Shape;201;p13"/>
            <p:cNvSpPr/>
            <p:nvPr/>
          </p:nvSpPr>
          <p:spPr>
            <a:xfrm>
              <a:off x="-9225" y="3716150"/>
              <a:ext cx="9180875" cy="1436575"/>
            </a:xfrm>
            <a:custGeom>
              <a:avLst/>
              <a:gdLst/>
              <a:ahLst/>
              <a:cxnLst/>
              <a:rect l="l" t="t" r="r" b="b"/>
              <a:pathLst>
                <a:path w="367235" h="57463" extrusionOk="0">
                  <a:moveTo>
                    <a:pt x="369" y="35709"/>
                  </a:moveTo>
                  <a:lnTo>
                    <a:pt x="5162" y="35709"/>
                  </a:lnTo>
                  <a:lnTo>
                    <a:pt x="13320" y="5263"/>
                  </a:lnTo>
                  <a:lnTo>
                    <a:pt x="25554" y="50921"/>
                  </a:lnTo>
                  <a:lnTo>
                    <a:pt x="29763" y="35214"/>
                  </a:lnTo>
                  <a:lnTo>
                    <a:pt x="173294" y="35214"/>
                  </a:lnTo>
                  <a:lnTo>
                    <a:pt x="181998" y="2729"/>
                  </a:lnTo>
                  <a:lnTo>
                    <a:pt x="194521" y="49466"/>
                  </a:lnTo>
                  <a:lnTo>
                    <a:pt x="203154" y="17246"/>
                  </a:lnTo>
                  <a:lnTo>
                    <a:pt x="208098" y="35696"/>
                  </a:lnTo>
                  <a:lnTo>
                    <a:pt x="213046" y="17229"/>
                  </a:lnTo>
                  <a:lnTo>
                    <a:pt x="221588" y="49110"/>
                  </a:lnTo>
                  <a:lnTo>
                    <a:pt x="225469" y="34626"/>
                  </a:lnTo>
                  <a:lnTo>
                    <a:pt x="247773" y="34626"/>
                  </a:lnTo>
                  <a:lnTo>
                    <a:pt x="256852" y="743"/>
                  </a:lnTo>
                  <a:lnTo>
                    <a:pt x="269896" y="49424"/>
                  </a:lnTo>
                  <a:lnTo>
                    <a:pt x="279246" y="14530"/>
                  </a:lnTo>
                  <a:lnTo>
                    <a:pt x="284934" y="35756"/>
                  </a:lnTo>
                  <a:lnTo>
                    <a:pt x="291111" y="12704"/>
                  </a:lnTo>
                  <a:lnTo>
                    <a:pt x="301474" y="51381"/>
                  </a:lnTo>
                  <a:lnTo>
                    <a:pt x="305913" y="34815"/>
                  </a:lnTo>
                  <a:lnTo>
                    <a:pt x="325202" y="34815"/>
                  </a:lnTo>
                  <a:lnTo>
                    <a:pt x="334531" y="0"/>
                  </a:lnTo>
                  <a:lnTo>
                    <a:pt x="346889" y="46122"/>
                  </a:lnTo>
                  <a:lnTo>
                    <a:pt x="354391" y="18126"/>
                  </a:lnTo>
                  <a:lnTo>
                    <a:pt x="358919" y="35026"/>
                  </a:lnTo>
                  <a:lnTo>
                    <a:pt x="367235" y="35026"/>
                  </a:lnTo>
                  <a:lnTo>
                    <a:pt x="367235" y="57463"/>
                  </a:lnTo>
                  <a:lnTo>
                    <a:pt x="0" y="5746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02" name="Google Shape;202;p13"/>
            <p:cNvSpPr/>
            <p:nvPr/>
          </p:nvSpPr>
          <p:spPr>
            <a:xfrm>
              <a:off x="0" y="3704725"/>
              <a:ext cx="9171650" cy="1289225"/>
            </a:xfrm>
            <a:custGeom>
              <a:avLst/>
              <a:gdLst/>
              <a:ahLst/>
              <a:cxnLst/>
              <a:rect l="l" t="t" r="r" b="b"/>
              <a:pathLst>
                <a:path w="366866" h="51569" extrusionOk="0">
                  <a:moveTo>
                    <a:pt x="0" y="35797"/>
                  </a:moveTo>
                  <a:lnTo>
                    <a:pt x="6637" y="35797"/>
                  </a:lnTo>
                  <a:lnTo>
                    <a:pt x="14480" y="6525"/>
                  </a:lnTo>
                  <a:lnTo>
                    <a:pt x="26282" y="50571"/>
                  </a:lnTo>
                  <a:lnTo>
                    <a:pt x="30099" y="36327"/>
                  </a:lnTo>
                  <a:lnTo>
                    <a:pt x="172556" y="36327"/>
                  </a:lnTo>
                  <a:lnTo>
                    <a:pt x="181546" y="2777"/>
                  </a:lnTo>
                  <a:lnTo>
                    <a:pt x="194620" y="51569"/>
                  </a:lnTo>
                  <a:lnTo>
                    <a:pt x="203719" y="17611"/>
                  </a:lnTo>
                  <a:lnTo>
                    <a:pt x="208765" y="36442"/>
                  </a:lnTo>
                  <a:lnTo>
                    <a:pt x="213777" y="17737"/>
                  </a:lnTo>
                  <a:lnTo>
                    <a:pt x="222123" y="48883"/>
                  </a:lnTo>
                  <a:lnTo>
                    <a:pt x="225581" y="35976"/>
                  </a:lnTo>
                  <a:lnTo>
                    <a:pt x="246667" y="35976"/>
                  </a:lnTo>
                  <a:lnTo>
                    <a:pt x="255821" y="1812"/>
                  </a:lnTo>
                  <a:lnTo>
                    <a:pt x="268866" y="50498"/>
                  </a:lnTo>
                  <a:lnTo>
                    <a:pt x="278900" y="13051"/>
                  </a:lnTo>
                  <a:lnTo>
                    <a:pt x="285027" y="35918"/>
                  </a:lnTo>
                  <a:lnTo>
                    <a:pt x="291191" y="12913"/>
                  </a:lnTo>
                  <a:lnTo>
                    <a:pt x="301488" y="51340"/>
                  </a:lnTo>
                  <a:lnTo>
                    <a:pt x="305512" y="36324"/>
                  </a:lnTo>
                  <a:lnTo>
                    <a:pt x="323358" y="36324"/>
                  </a:lnTo>
                  <a:lnTo>
                    <a:pt x="333091" y="0"/>
                  </a:lnTo>
                  <a:lnTo>
                    <a:pt x="345728" y="47161"/>
                  </a:lnTo>
                  <a:lnTo>
                    <a:pt x="353138" y="19505"/>
                  </a:lnTo>
                  <a:lnTo>
                    <a:pt x="357531" y="35901"/>
                  </a:lnTo>
                  <a:lnTo>
                    <a:pt x="366866" y="35901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80300" y="2384734"/>
            <a:ext cx="5783400" cy="397800"/>
          </a:xfrm>
          <a:prstGeom prst="rect">
            <a:avLst/>
          </a:prstGeom>
          <a:solidFill>
            <a:srgbClr val="D5EFF3">
              <a:alpha val="529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1680300" y="796834"/>
            <a:ext cx="5783400" cy="15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8346847" y="3260308"/>
            <a:ext cx="687731" cy="510090"/>
            <a:chOff x="954997" y="724483"/>
            <a:chExt cx="687731" cy="510090"/>
          </a:xfrm>
        </p:grpSpPr>
        <p:sp>
          <p:nvSpPr>
            <p:cNvPr id="207" name="Google Shape;207;p1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 rot="8486103">
            <a:off x="8671863" y="1127201"/>
            <a:ext cx="437879" cy="307021"/>
            <a:chOff x="4096759" y="1233598"/>
            <a:chExt cx="437880" cy="307022"/>
          </a:xfrm>
        </p:grpSpPr>
        <p:sp>
          <p:nvSpPr>
            <p:cNvPr id="211" name="Google Shape;211;p1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4"/>
          <p:cNvGrpSpPr/>
          <p:nvPr/>
        </p:nvGrpSpPr>
        <p:grpSpPr>
          <a:xfrm rot="1195902">
            <a:off x="4244124" y="381439"/>
            <a:ext cx="437880" cy="307022"/>
            <a:chOff x="4096759" y="1233598"/>
            <a:chExt cx="437880" cy="307022"/>
          </a:xfrm>
        </p:grpSpPr>
        <p:sp>
          <p:nvSpPr>
            <p:cNvPr id="214" name="Google Shape;214;p1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-10275" y="4016350"/>
            <a:ext cx="9167975" cy="1168225"/>
            <a:chOff x="-10275" y="4016350"/>
            <a:chExt cx="9167975" cy="1168225"/>
          </a:xfrm>
        </p:grpSpPr>
        <p:sp>
          <p:nvSpPr>
            <p:cNvPr id="217" name="Google Shape;217;p14"/>
            <p:cNvSpPr/>
            <p:nvPr/>
          </p:nvSpPr>
          <p:spPr>
            <a:xfrm>
              <a:off x="-10275" y="4030100"/>
              <a:ext cx="9167975" cy="1154475"/>
            </a:xfrm>
            <a:custGeom>
              <a:avLst/>
              <a:gdLst/>
              <a:ahLst/>
              <a:cxnLst/>
              <a:rect l="l" t="t" r="r" b="b"/>
              <a:pathLst>
                <a:path w="366719" h="46179" extrusionOk="0">
                  <a:moveTo>
                    <a:pt x="0" y="46179"/>
                  </a:moveTo>
                  <a:lnTo>
                    <a:pt x="0" y="22771"/>
                  </a:lnTo>
                  <a:lnTo>
                    <a:pt x="15195" y="22771"/>
                  </a:lnTo>
                  <a:lnTo>
                    <a:pt x="20864" y="1615"/>
                  </a:lnTo>
                  <a:lnTo>
                    <a:pt x="29378" y="33389"/>
                  </a:lnTo>
                  <a:lnTo>
                    <a:pt x="32032" y="23482"/>
                  </a:lnTo>
                  <a:lnTo>
                    <a:pt x="35079" y="34854"/>
                  </a:lnTo>
                  <a:lnTo>
                    <a:pt x="41568" y="10637"/>
                  </a:lnTo>
                  <a:lnTo>
                    <a:pt x="47890" y="34231"/>
                  </a:lnTo>
                  <a:lnTo>
                    <a:pt x="51321" y="21426"/>
                  </a:lnTo>
                  <a:lnTo>
                    <a:pt x="311690" y="21426"/>
                  </a:lnTo>
                  <a:lnTo>
                    <a:pt x="315297" y="7963"/>
                  </a:lnTo>
                  <a:lnTo>
                    <a:pt x="322971" y="36601"/>
                  </a:lnTo>
                  <a:lnTo>
                    <a:pt x="326232" y="24429"/>
                  </a:lnTo>
                  <a:lnTo>
                    <a:pt x="333160" y="36429"/>
                  </a:lnTo>
                  <a:lnTo>
                    <a:pt x="342921" y="0"/>
                  </a:lnTo>
                  <a:lnTo>
                    <a:pt x="349313" y="23854"/>
                  </a:lnTo>
                  <a:lnTo>
                    <a:pt x="366719" y="23854"/>
                  </a:lnTo>
                  <a:lnTo>
                    <a:pt x="366719" y="45357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18" name="Google Shape;218;p14"/>
            <p:cNvSpPr/>
            <p:nvPr/>
          </p:nvSpPr>
          <p:spPr>
            <a:xfrm>
              <a:off x="0" y="4016350"/>
              <a:ext cx="9157700" cy="964150"/>
            </a:xfrm>
            <a:custGeom>
              <a:avLst/>
              <a:gdLst/>
              <a:ahLst/>
              <a:cxnLst/>
              <a:rect l="l" t="t" r="r" b="b"/>
              <a:pathLst>
                <a:path w="366308" h="38566" extrusionOk="0">
                  <a:moveTo>
                    <a:pt x="0" y="23321"/>
                  </a:moveTo>
                  <a:lnTo>
                    <a:pt x="15194" y="23321"/>
                  </a:lnTo>
                  <a:lnTo>
                    <a:pt x="20945" y="1857"/>
                  </a:lnTo>
                  <a:lnTo>
                    <a:pt x="29585" y="34103"/>
                  </a:lnTo>
                  <a:lnTo>
                    <a:pt x="32424" y="23507"/>
                  </a:lnTo>
                  <a:lnTo>
                    <a:pt x="35782" y="36037"/>
                  </a:lnTo>
                  <a:lnTo>
                    <a:pt x="42320" y="11638"/>
                  </a:lnTo>
                  <a:lnTo>
                    <a:pt x="48164" y="33447"/>
                  </a:lnTo>
                  <a:lnTo>
                    <a:pt x="50853" y="23413"/>
                  </a:lnTo>
                  <a:lnTo>
                    <a:pt x="311279" y="23413"/>
                  </a:lnTo>
                  <a:lnTo>
                    <a:pt x="315486" y="7713"/>
                  </a:lnTo>
                  <a:lnTo>
                    <a:pt x="323449" y="37433"/>
                  </a:lnTo>
                  <a:lnTo>
                    <a:pt x="327235" y="23305"/>
                  </a:lnTo>
                  <a:lnTo>
                    <a:pt x="331324" y="38566"/>
                  </a:lnTo>
                  <a:lnTo>
                    <a:pt x="341658" y="0"/>
                  </a:lnTo>
                  <a:lnTo>
                    <a:pt x="348079" y="23965"/>
                  </a:lnTo>
                  <a:lnTo>
                    <a:pt x="366308" y="23965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787100" y="2423652"/>
            <a:ext cx="36378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787100" y="1762213"/>
            <a:ext cx="363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8065185" y="718028"/>
            <a:ext cx="727438" cy="499145"/>
            <a:chOff x="7328335" y="458003"/>
            <a:chExt cx="727438" cy="499145"/>
          </a:xfrm>
        </p:grpSpPr>
        <p:sp>
          <p:nvSpPr>
            <p:cNvPr id="223" name="Google Shape;223;p1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>
            <a:off x="0" y="3849575"/>
            <a:ext cx="9167950" cy="1314450"/>
            <a:chOff x="0" y="3849575"/>
            <a:chExt cx="9167950" cy="1314450"/>
          </a:xfrm>
        </p:grpSpPr>
        <p:sp>
          <p:nvSpPr>
            <p:cNvPr id="227" name="Google Shape;227;p15"/>
            <p:cNvSpPr/>
            <p:nvPr/>
          </p:nvSpPr>
          <p:spPr>
            <a:xfrm>
              <a:off x="0" y="3874300"/>
              <a:ext cx="9157700" cy="1289725"/>
            </a:xfrm>
            <a:custGeom>
              <a:avLst/>
              <a:gdLst/>
              <a:ahLst/>
              <a:cxnLst/>
              <a:rect l="l" t="t" r="r" b="b"/>
              <a:pathLst>
                <a:path w="366308" h="51589" extrusionOk="0">
                  <a:moveTo>
                    <a:pt x="0" y="29414"/>
                  </a:moveTo>
                  <a:lnTo>
                    <a:pt x="23408" y="29414"/>
                  </a:lnTo>
                  <a:lnTo>
                    <a:pt x="30762" y="1970"/>
                  </a:lnTo>
                  <a:lnTo>
                    <a:pt x="37888" y="28563"/>
                  </a:lnTo>
                  <a:lnTo>
                    <a:pt x="41173" y="16302"/>
                  </a:lnTo>
                  <a:lnTo>
                    <a:pt x="48176" y="42439"/>
                  </a:lnTo>
                  <a:lnTo>
                    <a:pt x="51884" y="28601"/>
                  </a:lnTo>
                  <a:lnTo>
                    <a:pt x="95683" y="28601"/>
                  </a:lnTo>
                  <a:lnTo>
                    <a:pt x="103347" y="0"/>
                  </a:lnTo>
                  <a:lnTo>
                    <a:pt x="115594" y="45706"/>
                  </a:lnTo>
                  <a:lnTo>
                    <a:pt x="123695" y="15474"/>
                  </a:lnTo>
                  <a:lnTo>
                    <a:pt x="127429" y="29410"/>
                  </a:lnTo>
                  <a:lnTo>
                    <a:pt x="131761" y="13243"/>
                  </a:lnTo>
                  <a:lnTo>
                    <a:pt x="136426" y="30652"/>
                  </a:lnTo>
                  <a:lnTo>
                    <a:pt x="179458" y="30652"/>
                  </a:lnTo>
                  <a:lnTo>
                    <a:pt x="186713" y="43218"/>
                  </a:lnTo>
                  <a:lnTo>
                    <a:pt x="195980" y="8635"/>
                  </a:lnTo>
                  <a:lnTo>
                    <a:pt x="201478" y="29155"/>
                  </a:lnTo>
                  <a:lnTo>
                    <a:pt x="205497" y="14154"/>
                  </a:lnTo>
                  <a:lnTo>
                    <a:pt x="210041" y="31114"/>
                  </a:lnTo>
                  <a:lnTo>
                    <a:pt x="269392" y="31114"/>
                  </a:lnTo>
                  <a:lnTo>
                    <a:pt x="275698" y="7578"/>
                  </a:lnTo>
                  <a:lnTo>
                    <a:pt x="285839" y="45423"/>
                  </a:lnTo>
                  <a:lnTo>
                    <a:pt x="292847" y="19270"/>
                  </a:lnTo>
                  <a:lnTo>
                    <a:pt x="295627" y="29647"/>
                  </a:lnTo>
                  <a:lnTo>
                    <a:pt x="298736" y="18046"/>
                  </a:lnTo>
                  <a:lnTo>
                    <a:pt x="301765" y="29352"/>
                  </a:lnTo>
                  <a:lnTo>
                    <a:pt x="330580" y="29352"/>
                  </a:lnTo>
                  <a:lnTo>
                    <a:pt x="337069" y="5134"/>
                  </a:lnTo>
                  <a:lnTo>
                    <a:pt x="343640" y="29656"/>
                  </a:lnTo>
                  <a:lnTo>
                    <a:pt x="366308" y="29656"/>
                  </a:lnTo>
                  <a:lnTo>
                    <a:pt x="366308" y="51179"/>
                  </a:lnTo>
                  <a:lnTo>
                    <a:pt x="0" y="51589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28" name="Google Shape;228;p15"/>
            <p:cNvSpPr/>
            <p:nvPr/>
          </p:nvSpPr>
          <p:spPr>
            <a:xfrm>
              <a:off x="0" y="3849575"/>
              <a:ext cx="9167950" cy="1154975"/>
            </a:xfrm>
            <a:custGeom>
              <a:avLst/>
              <a:gdLst/>
              <a:ahLst/>
              <a:cxnLst/>
              <a:rect l="l" t="t" r="r" b="b"/>
              <a:pathLst>
                <a:path w="366718" h="46199" extrusionOk="0">
                  <a:moveTo>
                    <a:pt x="0" y="30403"/>
                  </a:moveTo>
                  <a:lnTo>
                    <a:pt x="23408" y="30403"/>
                  </a:lnTo>
                  <a:lnTo>
                    <a:pt x="30782" y="2884"/>
                  </a:lnTo>
                  <a:lnTo>
                    <a:pt x="37938" y="29591"/>
                  </a:lnTo>
                  <a:lnTo>
                    <a:pt x="41415" y="16614"/>
                  </a:lnTo>
                  <a:lnTo>
                    <a:pt x="48757" y="44014"/>
                  </a:lnTo>
                  <a:lnTo>
                    <a:pt x="52497" y="30055"/>
                  </a:lnTo>
                  <a:lnTo>
                    <a:pt x="95683" y="30055"/>
                  </a:lnTo>
                  <a:lnTo>
                    <a:pt x="103736" y="0"/>
                  </a:lnTo>
                  <a:lnTo>
                    <a:pt x="116026" y="45868"/>
                  </a:lnTo>
                  <a:lnTo>
                    <a:pt x="124199" y="15366"/>
                  </a:lnTo>
                  <a:lnTo>
                    <a:pt x="128399" y="31041"/>
                  </a:lnTo>
                  <a:lnTo>
                    <a:pt x="132847" y="14442"/>
                  </a:lnTo>
                  <a:lnTo>
                    <a:pt x="137236" y="30823"/>
                  </a:lnTo>
                  <a:lnTo>
                    <a:pt x="178226" y="30823"/>
                  </a:lnTo>
                  <a:lnTo>
                    <a:pt x="186444" y="45057"/>
                  </a:lnTo>
                  <a:lnTo>
                    <a:pt x="196141" y="8868"/>
                  </a:lnTo>
                  <a:lnTo>
                    <a:pt x="202003" y="30744"/>
                  </a:lnTo>
                  <a:lnTo>
                    <a:pt x="205939" y="16053"/>
                  </a:lnTo>
                  <a:lnTo>
                    <a:pt x="209994" y="31185"/>
                  </a:lnTo>
                  <a:lnTo>
                    <a:pt x="269803" y="31185"/>
                  </a:lnTo>
                  <a:lnTo>
                    <a:pt x="276003" y="8048"/>
                  </a:lnTo>
                  <a:lnTo>
                    <a:pt x="286226" y="46199"/>
                  </a:lnTo>
                  <a:lnTo>
                    <a:pt x="293422" y="19343"/>
                  </a:lnTo>
                  <a:lnTo>
                    <a:pt x="296448" y="30636"/>
                  </a:lnTo>
                  <a:lnTo>
                    <a:pt x="299557" y="19035"/>
                  </a:lnTo>
                  <a:lnTo>
                    <a:pt x="302764" y="31004"/>
                  </a:lnTo>
                  <a:lnTo>
                    <a:pt x="330580" y="31004"/>
                  </a:lnTo>
                  <a:lnTo>
                    <a:pt x="337207" y="6270"/>
                  </a:lnTo>
                  <a:lnTo>
                    <a:pt x="343744" y="30668"/>
                  </a:lnTo>
                  <a:lnTo>
                    <a:pt x="366718" y="30668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9" name="Google Shape;229;p15"/>
          <p:cNvGrpSpPr/>
          <p:nvPr/>
        </p:nvGrpSpPr>
        <p:grpSpPr>
          <a:xfrm rot="4452673">
            <a:off x="3028180" y="285650"/>
            <a:ext cx="727460" cy="499160"/>
            <a:chOff x="7328335" y="458003"/>
            <a:chExt cx="727438" cy="499145"/>
          </a:xfrm>
        </p:grpSpPr>
        <p:sp>
          <p:nvSpPr>
            <p:cNvPr id="230" name="Google Shape;230;p1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5"/>
          <p:cNvGrpSpPr/>
          <p:nvPr/>
        </p:nvGrpSpPr>
        <p:grpSpPr>
          <a:xfrm rot="1195902">
            <a:off x="830524" y="65439"/>
            <a:ext cx="437880" cy="307022"/>
            <a:chOff x="4096759" y="1233598"/>
            <a:chExt cx="437880" cy="307022"/>
          </a:xfrm>
        </p:grpSpPr>
        <p:sp>
          <p:nvSpPr>
            <p:cNvPr id="234" name="Google Shape;234;p15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5"/>
          <p:cNvGrpSpPr/>
          <p:nvPr/>
        </p:nvGrpSpPr>
        <p:grpSpPr>
          <a:xfrm>
            <a:off x="8428910" y="2627733"/>
            <a:ext cx="687731" cy="510090"/>
            <a:chOff x="954997" y="724483"/>
            <a:chExt cx="687731" cy="510090"/>
          </a:xfrm>
        </p:grpSpPr>
        <p:sp>
          <p:nvSpPr>
            <p:cNvPr id="237" name="Google Shape;237;p1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subTitle" idx="1"/>
          </p:nvPr>
        </p:nvSpPr>
        <p:spPr>
          <a:xfrm>
            <a:off x="4446906" y="1739353"/>
            <a:ext cx="3706500" cy="17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4446900" y="977075"/>
            <a:ext cx="3706500" cy="547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0" y="3859775"/>
            <a:ext cx="9162425" cy="1311375"/>
            <a:chOff x="0" y="3859775"/>
            <a:chExt cx="9162425" cy="1311375"/>
          </a:xfrm>
        </p:grpSpPr>
        <p:sp>
          <p:nvSpPr>
            <p:cNvPr id="244" name="Google Shape;244;p16"/>
            <p:cNvSpPr/>
            <p:nvPr/>
          </p:nvSpPr>
          <p:spPr>
            <a:xfrm>
              <a:off x="0" y="3902325"/>
              <a:ext cx="9162425" cy="1268825"/>
            </a:xfrm>
            <a:custGeom>
              <a:avLst/>
              <a:gdLst/>
              <a:ahLst/>
              <a:cxnLst/>
              <a:rect l="l" t="t" r="r" b="b"/>
              <a:pathLst>
                <a:path w="366497" h="50753" extrusionOk="0">
                  <a:moveTo>
                    <a:pt x="0" y="50753"/>
                  </a:moveTo>
                  <a:lnTo>
                    <a:pt x="0" y="28262"/>
                  </a:lnTo>
                  <a:lnTo>
                    <a:pt x="151540" y="28262"/>
                  </a:lnTo>
                  <a:lnTo>
                    <a:pt x="157380" y="6466"/>
                  </a:lnTo>
                  <a:lnTo>
                    <a:pt x="167243" y="43275"/>
                  </a:lnTo>
                  <a:lnTo>
                    <a:pt x="174850" y="14885"/>
                  </a:lnTo>
                  <a:lnTo>
                    <a:pt x="178325" y="27855"/>
                  </a:lnTo>
                  <a:lnTo>
                    <a:pt x="182197" y="13403"/>
                  </a:lnTo>
                  <a:lnTo>
                    <a:pt x="186463" y="29323"/>
                  </a:lnTo>
                  <a:lnTo>
                    <a:pt x="209796" y="29323"/>
                  </a:lnTo>
                  <a:lnTo>
                    <a:pt x="217653" y="0"/>
                  </a:lnTo>
                  <a:lnTo>
                    <a:pt x="229397" y="43831"/>
                  </a:lnTo>
                  <a:lnTo>
                    <a:pt x="237264" y="14472"/>
                  </a:lnTo>
                  <a:lnTo>
                    <a:pt x="241113" y="28835"/>
                  </a:lnTo>
                  <a:lnTo>
                    <a:pt x="245408" y="12808"/>
                  </a:lnTo>
                  <a:lnTo>
                    <a:pt x="252793" y="40368"/>
                  </a:lnTo>
                  <a:lnTo>
                    <a:pt x="259801" y="14214"/>
                  </a:lnTo>
                  <a:lnTo>
                    <a:pt x="263662" y="28622"/>
                  </a:lnTo>
                  <a:lnTo>
                    <a:pt x="301605" y="28622"/>
                  </a:lnTo>
                  <a:lnTo>
                    <a:pt x="307812" y="5458"/>
                  </a:lnTo>
                  <a:lnTo>
                    <a:pt x="318296" y="44583"/>
                  </a:lnTo>
                  <a:lnTo>
                    <a:pt x="327720" y="9414"/>
                  </a:lnTo>
                  <a:lnTo>
                    <a:pt x="332622" y="27709"/>
                  </a:lnTo>
                  <a:lnTo>
                    <a:pt x="337626" y="9033"/>
                  </a:lnTo>
                  <a:lnTo>
                    <a:pt x="343027" y="29190"/>
                  </a:lnTo>
                  <a:lnTo>
                    <a:pt x="366497" y="29190"/>
                  </a:lnTo>
                  <a:lnTo>
                    <a:pt x="366497" y="5075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45" name="Google Shape;245;p16"/>
            <p:cNvSpPr/>
            <p:nvPr/>
          </p:nvSpPr>
          <p:spPr>
            <a:xfrm>
              <a:off x="0" y="3859775"/>
              <a:ext cx="9157700" cy="1181900"/>
            </a:xfrm>
            <a:custGeom>
              <a:avLst/>
              <a:gdLst/>
              <a:ahLst/>
              <a:cxnLst/>
              <a:rect l="l" t="t" r="r" b="b"/>
              <a:pathLst>
                <a:path w="366308" h="47276" extrusionOk="0">
                  <a:moveTo>
                    <a:pt x="0" y="29995"/>
                  </a:moveTo>
                  <a:lnTo>
                    <a:pt x="151122" y="29995"/>
                  </a:lnTo>
                  <a:lnTo>
                    <a:pt x="157352" y="6746"/>
                  </a:lnTo>
                  <a:lnTo>
                    <a:pt x="167947" y="46285"/>
                  </a:lnTo>
                  <a:lnTo>
                    <a:pt x="175986" y="16283"/>
                  </a:lnTo>
                  <a:lnTo>
                    <a:pt x="179702" y="30150"/>
                  </a:lnTo>
                  <a:lnTo>
                    <a:pt x="183435" y="16217"/>
                  </a:lnTo>
                  <a:lnTo>
                    <a:pt x="187238" y="30411"/>
                  </a:lnTo>
                  <a:lnTo>
                    <a:pt x="208615" y="30411"/>
                  </a:lnTo>
                  <a:lnTo>
                    <a:pt x="216764" y="0"/>
                  </a:lnTo>
                  <a:lnTo>
                    <a:pt x="229432" y="47276"/>
                  </a:lnTo>
                  <a:lnTo>
                    <a:pt x="237767" y="16171"/>
                  </a:lnTo>
                  <a:lnTo>
                    <a:pt x="241526" y="30199"/>
                  </a:lnTo>
                  <a:lnTo>
                    <a:pt x="245319" y="16044"/>
                  </a:lnTo>
                  <a:lnTo>
                    <a:pt x="252529" y="42952"/>
                  </a:lnTo>
                  <a:lnTo>
                    <a:pt x="259666" y="16317"/>
                  </a:lnTo>
                  <a:lnTo>
                    <a:pt x="263297" y="29868"/>
                  </a:lnTo>
                  <a:lnTo>
                    <a:pt x="301834" y="29868"/>
                  </a:lnTo>
                  <a:lnTo>
                    <a:pt x="308087" y="6532"/>
                  </a:lnTo>
                  <a:lnTo>
                    <a:pt x="319001" y="47264"/>
                  </a:lnTo>
                  <a:lnTo>
                    <a:pt x="328364" y="12322"/>
                  </a:lnTo>
                  <a:lnTo>
                    <a:pt x="333088" y="29953"/>
                  </a:lnTo>
                  <a:lnTo>
                    <a:pt x="338072" y="11351"/>
                  </a:lnTo>
                  <a:lnTo>
                    <a:pt x="343186" y="30438"/>
                  </a:lnTo>
                  <a:lnTo>
                    <a:pt x="366308" y="30438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1"/>
          </p:nvPr>
        </p:nvSpPr>
        <p:spPr>
          <a:xfrm>
            <a:off x="2914950" y="3849200"/>
            <a:ext cx="3314100" cy="3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2"/>
          </p:nvPr>
        </p:nvSpPr>
        <p:spPr>
          <a:xfrm>
            <a:off x="2914950" y="3269776"/>
            <a:ext cx="33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3"/>
          </p:nvPr>
        </p:nvSpPr>
        <p:spPr>
          <a:xfrm>
            <a:off x="2914950" y="2284438"/>
            <a:ext cx="33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4"/>
          </p:nvPr>
        </p:nvSpPr>
        <p:spPr>
          <a:xfrm>
            <a:off x="2914950" y="1299100"/>
            <a:ext cx="331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5"/>
          </p:nvPr>
        </p:nvSpPr>
        <p:spPr>
          <a:xfrm>
            <a:off x="2914950" y="2863862"/>
            <a:ext cx="3314100" cy="3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6"/>
          </p:nvPr>
        </p:nvSpPr>
        <p:spPr>
          <a:xfrm>
            <a:off x="2914950" y="1878524"/>
            <a:ext cx="3314100" cy="31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Char char="-"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 flipH="1">
            <a:off x="8209372" y="2765858"/>
            <a:ext cx="687731" cy="510090"/>
            <a:chOff x="954997" y="724483"/>
            <a:chExt cx="687731" cy="510090"/>
          </a:xfrm>
        </p:grpSpPr>
        <p:sp>
          <p:nvSpPr>
            <p:cNvPr id="258" name="Google Shape;258;p1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8"/>
          <p:cNvGrpSpPr/>
          <p:nvPr/>
        </p:nvGrpSpPr>
        <p:grpSpPr>
          <a:xfrm rot="3744446">
            <a:off x="351414" y="2679117"/>
            <a:ext cx="727468" cy="499165"/>
            <a:chOff x="7328335" y="458003"/>
            <a:chExt cx="727438" cy="499145"/>
          </a:xfrm>
        </p:grpSpPr>
        <p:sp>
          <p:nvSpPr>
            <p:cNvPr id="262" name="Google Shape;262;p1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18"/>
          <p:cNvGrpSpPr/>
          <p:nvPr/>
        </p:nvGrpSpPr>
        <p:grpSpPr>
          <a:xfrm rot="2700000">
            <a:off x="571380" y="263606"/>
            <a:ext cx="437876" cy="307019"/>
            <a:chOff x="4096759" y="1233598"/>
            <a:chExt cx="437880" cy="307022"/>
          </a:xfrm>
        </p:grpSpPr>
        <p:sp>
          <p:nvSpPr>
            <p:cNvPr id="266" name="Google Shape;266;p18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8"/>
          <p:cNvSpPr/>
          <p:nvPr/>
        </p:nvSpPr>
        <p:spPr>
          <a:xfrm rot="-899902">
            <a:off x="3243797" y="184605"/>
            <a:ext cx="274582" cy="274654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8"/>
          <p:cNvGrpSpPr/>
          <p:nvPr/>
        </p:nvGrpSpPr>
        <p:grpSpPr>
          <a:xfrm>
            <a:off x="0" y="3811525"/>
            <a:ext cx="9171650" cy="1350400"/>
            <a:chOff x="0" y="3811525"/>
            <a:chExt cx="9171650" cy="1350400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3826525"/>
              <a:ext cx="9162425" cy="1335400"/>
            </a:xfrm>
            <a:custGeom>
              <a:avLst/>
              <a:gdLst/>
              <a:ahLst/>
              <a:cxnLst/>
              <a:rect l="l" t="t" r="r" b="b"/>
              <a:pathLst>
                <a:path w="366497" h="53416" extrusionOk="0">
                  <a:moveTo>
                    <a:pt x="0" y="53416"/>
                  </a:moveTo>
                  <a:lnTo>
                    <a:pt x="0" y="31294"/>
                  </a:lnTo>
                  <a:lnTo>
                    <a:pt x="16592" y="31294"/>
                  </a:lnTo>
                  <a:lnTo>
                    <a:pt x="24350" y="2341"/>
                  </a:lnTo>
                  <a:lnTo>
                    <a:pt x="36047" y="45994"/>
                  </a:lnTo>
                  <a:lnTo>
                    <a:pt x="43916" y="16628"/>
                  </a:lnTo>
                  <a:lnTo>
                    <a:pt x="48319" y="33061"/>
                  </a:lnTo>
                  <a:lnTo>
                    <a:pt x="52417" y="17767"/>
                  </a:lnTo>
                  <a:lnTo>
                    <a:pt x="58796" y="41572"/>
                  </a:lnTo>
                  <a:lnTo>
                    <a:pt x="61878" y="30072"/>
                  </a:lnTo>
                  <a:lnTo>
                    <a:pt x="78535" y="30072"/>
                  </a:lnTo>
                  <a:lnTo>
                    <a:pt x="82422" y="15565"/>
                  </a:lnTo>
                  <a:lnTo>
                    <a:pt x="86853" y="32102"/>
                  </a:lnTo>
                  <a:lnTo>
                    <a:pt x="275426" y="32102"/>
                  </a:lnTo>
                  <a:lnTo>
                    <a:pt x="280589" y="12832"/>
                  </a:lnTo>
                  <a:lnTo>
                    <a:pt x="290327" y="49175"/>
                  </a:lnTo>
                  <a:lnTo>
                    <a:pt x="300647" y="10660"/>
                  </a:lnTo>
                  <a:lnTo>
                    <a:pt x="305712" y="29562"/>
                  </a:lnTo>
                  <a:lnTo>
                    <a:pt x="310747" y="10771"/>
                  </a:lnTo>
                  <a:lnTo>
                    <a:pt x="319899" y="44928"/>
                  </a:lnTo>
                  <a:lnTo>
                    <a:pt x="331938" y="0"/>
                  </a:lnTo>
                  <a:lnTo>
                    <a:pt x="343306" y="42425"/>
                  </a:lnTo>
                  <a:lnTo>
                    <a:pt x="350003" y="30825"/>
                  </a:lnTo>
                  <a:lnTo>
                    <a:pt x="366497" y="30825"/>
                  </a:lnTo>
                  <a:lnTo>
                    <a:pt x="366497" y="53416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71" name="Google Shape;271;p18"/>
            <p:cNvSpPr/>
            <p:nvPr/>
          </p:nvSpPr>
          <p:spPr>
            <a:xfrm>
              <a:off x="0" y="3811525"/>
              <a:ext cx="9171650" cy="1264025"/>
            </a:xfrm>
            <a:custGeom>
              <a:avLst/>
              <a:gdLst/>
              <a:ahLst/>
              <a:cxnLst/>
              <a:rect l="l" t="t" r="r" b="b"/>
              <a:pathLst>
                <a:path w="366866" h="50561" extrusionOk="0">
                  <a:moveTo>
                    <a:pt x="0" y="31525"/>
                  </a:moveTo>
                  <a:lnTo>
                    <a:pt x="16223" y="31525"/>
                  </a:lnTo>
                  <a:lnTo>
                    <a:pt x="24098" y="2136"/>
                  </a:lnTo>
                  <a:lnTo>
                    <a:pt x="36184" y="47241"/>
                  </a:lnTo>
                  <a:lnTo>
                    <a:pt x="44167" y="17448"/>
                  </a:lnTo>
                  <a:lnTo>
                    <a:pt x="48190" y="32463"/>
                  </a:lnTo>
                  <a:lnTo>
                    <a:pt x="52225" y="17406"/>
                  </a:lnTo>
                  <a:lnTo>
                    <a:pt x="58937" y="42457"/>
                  </a:lnTo>
                  <a:lnTo>
                    <a:pt x="61921" y="31321"/>
                  </a:lnTo>
                  <a:lnTo>
                    <a:pt x="78904" y="31321"/>
                  </a:lnTo>
                  <a:lnTo>
                    <a:pt x="83003" y="16024"/>
                  </a:lnTo>
                  <a:lnTo>
                    <a:pt x="87289" y="32018"/>
                  </a:lnTo>
                  <a:lnTo>
                    <a:pt x="276164" y="32018"/>
                  </a:lnTo>
                  <a:lnTo>
                    <a:pt x="281309" y="12815"/>
                  </a:lnTo>
                  <a:lnTo>
                    <a:pt x="291423" y="50561"/>
                  </a:lnTo>
                  <a:lnTo>
                    <a:pt x="301754" y="12004"/>
                  </a:lnTo>
                  <a:lnTo>
                    <a:pt x="307056" y="31790"/>
                  </a:lnTo>
                  <a:lnTo>
                    <a:pt x="312260" y="12369"/>
                  </a:lnTo>
                  <a:lnTo>
                    <a:pt x="321104" y="45376"/>
                  </a:lnTo>
                  <a:lnTo>
                    <a:pt x="333262" y="0"/>
                  </a:lnTo>
                  <a:lnTo>
                    <a:pt x="341726" y="31590"/>
                  </a:lnTo>
                  <a:lnTo>
                    <a:pt x="344819" y="43132"/>
                  </a:lnTo>
                  <a:lnTo>
                    <a:pt x="347895" y="31652"/>
                  </a:lnTo>
                  <a:lnTo>
                    <a:pt x="366866" y="31652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subTitle" idx="1"/>
          </p:nvPr>
        </p:nvSpPr>
        <p:spPr>
          <a:xfrm>
            <a:off x="2031994" y="1823091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2"/>
          </p:nvPr>
        </p:nvSpPr>
        <p:spPr>
          <a:xfrm>
            <a:off x="2031984" y="2193166"/>
            <a:ext cx="219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3"/>
          </p:nvPr>
        </p:nvSpPr>
        <p:spPr>
          <a:xfrm>
            <a:off x="4926559" y="2193166"/>
            <a:ext cx="219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4"/>
          </p:nvPr>
        </p:nvSpPr>
        <p:spPr>
          <a:xfrm>
            <a:off x="2031984" y="3659166"/>
            <a:ext cx="219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5"/>
          </p:nvPr>
        </p:nvSpPr>
        <p:spPr>
          <a:xfrm>
            <a:off x="4926559" y="3659166"/>
            <a:ext cx="2194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ubTitle" idx="6"/>
          </p:nvPr>
        </p:nvSpPr>
        <p:spPr>
          <a:xfrm>
            <a:off x="2031994" y="3289091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7"/>
          </p:nvPr>
        </p:nvSpPr>
        <p:spPr>
          <a:xfrm>
            <a:off x="4926564" y="1823091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8"/>
          </p:nvPr>
        </p:nvSpPr>
        <p:spPr>
          <a:xfrm>
            <a:off x="4926564" y="3289091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7347982">
            <a:off x="8407823" y="1857857"/>
            <a:ext cx="437876" cy="307019"/>
            <a:chOff x="4096759" y="1233598"/>
            <a:chExt cx="437880" cy="307022"/>
          </a:xfrm>
        </p:grpSpPr>
        <p:sp>
          <p:nvSpPr>
            <p:cNvPr id="283" name="Google Shape;283;p1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9726951">
            <a:off x="2953872" y="168153"/>
            <a:ext cx="437889" cy="307028"/>
            <a:chOff x="4096759" y="1233598"/>
            <a:chExt cx="437880" cy="307022"/>
          </a:xfrm>
        </p:grpSpPr>
        <p:sp>
          <p:nvSpPr>
            <p:cNvPr id="286" name="Google Shape;286;p1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9"/>
          <p:cNvGrpSpPr/>
          <p:nvPr/>
        </p:nvGrpSpPr>
        <p:grpSpPr>
          <a:xfrm rot="10266736">
            <a:off x="163791" y="3472976"/>
            <a:ext cx="437883" cy="307024"/>
            <a:chOff x="4096759" y="1233598"/>
            <a:chExt cx="437880" cy="307022"/>
          </a:xfrm>
        </p:grpSpPr>
        <p:sp>
          <p:nvSpPr>
            <p:cNvPr id="289" name="Google Shape;289;p1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0" y="4036900"/>
            <a:ext cx="9178225" cy="1137400"/>
            <a:chOff x="0" y="4036900"/>
            <a:chExt cx="9178225" cy="1137400"/>
          </a:xfrm>
        </p:grpSpPr>
        <p:sp>
          <p:nvSpPr>
            <p:cNvPr id="292" name="Google Shape;292;p19"/>
            <p:cNvSpPr/>
            <p:nvPr/>
          </p:nvSpPr>
          <p:spPr>
            <a:xfrm>
              <a:off x="0" y="4039150"/>
              <a:ext cx="9157700" cy="1135150"/>
            </a:xfrm>
            <a:custGeom>
              <a:avLst/>
              <a:gdLst/>
              <a:ahLst/>
              <a:cxnLst/>
              <a:rect l="l" t="t" r="r" b="b"/>
              <a:pathLst>
                <a:path w="366308" h="45406" extrusionOk="0">
                  <a:moveTo>
                    <a:pt x="0" y="45406"/>
                  </a:moveTo>
                  <a:lnTo>
                    <a:pt x="0" y="23230"/>
                  </a:lnTo>
                  <a:lnTo>
                    <a:pt x="16837" y="23230"/>
                  </a:lnTo>
                  <a:lnTo>
                    <a:pt x="22075" y="3682"/>
                  </a:lnTo>
                  <a:lnTo>
                    <a:pt x="30120" y="33708"/>
                  </a:lnTo>
                  <a:lnTo>
                    <a:pt x="35317" y="22820"/>
                  </a:lnTo>
                  <a:lnTo>
                    <a:pt x="38822" y="35902"/>
                  </a:lnTo>
                  <a:lnTo>
                    <a:pt x="47255" y="4429"/>
                  </a:lnTo>
                  <a:lnTo>
                    <a:pt x="51695" y="20999"/>
                  </a:lnTo>
                  <a:lnTo>
                    <a:pt x="56671" y="9679"/>
                  </a:lnTo>
                  <a:lnTo>
                    <a:pt x="63271" y="34310"/>
                  </a:lnTo>
                  <a:lnTo>
                    <a:pt x="70716" y="6525"/>
                  </a:lnTo>
                  <a:lnTo>
                    <a:pt x="75265" y="23500"/>
                  </a:lnTo>
                  <a:lnTo>
                    <a:pt x="170013" y="23500"/>
                  </a:lnTo>
                  <a:lnTo>
                    <a:pt x="175599" y="2653"/>
                  </a:lnTo>
                  <a:lnTo>
                    <a:pt x="184995" y="37719"/>
                  </a:lnTo>
                  <a:lnTo>
                    <a:pt x="189139" y="22252"/>
                  </a:lnTo>
                  <a:lnTo>
                    <a:pt x="293621" y="22252"/>
                  </a:lnTo>
                  <a:lnTo>
                    <a:pt x="306468" y="0"/>
                  </a:lnTo>
                  <a:lnTo>
                    <a:pt x="317302" y="40434"/>
                  </a:lnTo>
                  <a:lnTo>
                    <a:pt x="326249" y="7045"/>
                  </a:lnTo>
                  <a:lnTo>
                    <a:pt x="330387" y="22490"/>
                  </a:lnTo>
                  <a:lnTo>
                    <a:pt x="334809" y="5986"/>
                  </a:lnTo>
                  <a:lnTo>
                    <a:pt x="343496" y="38405"/>
                  </a:lnTo>
                  <a:lnTo>
                    <a:pt x="347915" y="21911"/>
                  </a:lnTo>
                  <a:lnTo>
                    <a:pt x="366308" y="21911"/>
                  </a:lnTo>
                  <a:lnTo>
                    <a:pt x="366308" y="44995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293" name="Google Shape;293;p19"/>
            <p:cNvSpPr/>
            <p:nvPr/>
          </p:nvSpPr>
          <p:spPr>
            <a:xfrm>
              <a:off x="0" y="4036900"/>
              <a:ext cx="9178225" cy="1023025"/>
            </a:xfrm>
            <a:custGeom>
              <a:avLst/>
              <a:gdLst/>
              <a:ahLst/>
              <a:cxnLst/>
              <a:rect l="l" t="t" r="r" b="b"/>
              <a:pathLst>
                <a:path w="367129" h="40921" extrusionOk="0">
                  <a:moveTo>
                    <a:pt x="0" y="22910"/>
                  </a:moveTo>
                  <a:lnTo>
                    <a:pt x="17248" y="22910"/>
                  </a:lnTo>
                  <a:lnTo>
                    <a:pt x="22671" y="2670"/>
                  </a:lnTo>
                  <a:lnTo>
                    <a:pt x="31533" y="35744"/>
                  </a:lnTo>
                  <a:lnTo>
                    <a:pt x="35050" y="22618"/>
                  </a:lnTo>
                  <a:lnTo>
                    <a:pt x="38694" y="36216"/>
                  </a:lnTo>
                  <a:lnTo>
                    <a:pt x="47513" y="3304"/>
                  </a:lnTo>
                  <a:lnTo>
                    <a:pt x="52643" y="22449"/>
                  </a:lnTo>
                  <a:lnTo>
                    <a:pt x="56186" y="9228"/>
                  </a:lnTo>
                  <a:lnTo>
                    <a:pt x="62646" y="33336"/>
                  </a:lnTo>
                  <a:lnTo>
                    <a:pt x="69606" y="7360"/>
                  </a:lnTo>
                  <a:lnTo>
                    <a:pt x="73967" y="23637"/>
                  </a:lnTo>
                  <a:lnTo>
                    <a:pt x="170423" y="23637"/>
                  </a:lnTo>
                  <a:lnTo>
                    <a:pt x="176055" y="2616"/>
                  </a:lnTo>
                  <a:lnTo>
                    <a:pt x="185480" y="37789"/>
                  </a:lnTo>
                  <a:lnTo>
                    <a:pt x="189539" y="22640"/>
                  </a:lnTo>
                  <a:lnTo>
                    <a:pt x="293621" y="22640"/>
                  </a:lnTo>
                  <a:lnTo>
                    <a:pt x="306692" y="0"/>
                  </a:lnTo>
                  <a:lnTo>
                    <a:pt x="317657" y="40921"/>
                  </a:lnTo>
                  <a:lnTo>
                    <a:pt x="326727" y="7072"/>
                  </a:lnTo>
                  <a:lnTo>
                    <a:pt x="331075" y="23298"/>
                  </a:lnTo>
                  <a:lnTo>
                    <a:pt x="335583" y="6474"/>
                  </a:lnTo>
                  <a:lnTo>
                    <a:pt x="344186" y="38580"/>
                  </a:lnTo>
                  <a:lnTo>
                    <a:pt x="348430" y="22741"/>
                  </a:lnTo>
                  <a:lnTo>
                    <a:pt x="367129" y="22741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"/>
          </p:nvPr>
        </p:nvSpPr>
        <p:spPr>
          <a:xfrm>
            <a:off x="825985" y="2169602"/>
            <a:ext cx="21240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2"/>
          </p:nvPr>
        </p:nvSpPr>
        <p:spPr>
          <a:xfrm>
            <a:off x="3511350" y="2169609"/>
            <a:ext cx="21213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3"/>
          </p:nvPr>
        </p:nvSpPr>
        <p:spPr>
          <a:xfrm>
            <a:off x="6194010" y="2169609"/>
            <a:ext cx="21240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4"/>
          </p:nvPr>
        </p:nvSpPr>
        <p:spPr>
          <a:xfrm>
            <a:off x="825985" y="3735587"/>
            <a:ext cx="21240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5"/>
          </p:nvPr>
        </p:nvSpPr>
        <p:spPr>
          <a:xfrm>
            <a:off x="3511350" y="3735587"/>
            <a:ext cx="21213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6"/>
          </p:nvPr>
        </p:nvSpPr>
        <p:spPr>
          <a:xfrm>
            <a:off x="6194009" y="3735587"/>
            <a:ext cx="2124000" cy="33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7"/>
          </p:nvPr>
        </p:nvSpPr>
        <p:spPr>
          <a:xfrm>
            <a:off x="821535" y="1749625"/>
            <a:ext cx="21240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8"/>
          </p:nvPr>
        </p:nvSpPr>
        <p:spPr>
          <a:xfrm>
            <a:off x="3511350" y="1749625"/>
            <a:ext cx="21213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9"/>
          </p:nvPr>
        </p:nvSpPr>
        <p:spPr>
          <a:xfrm>
            <a:off x="6198465" y="1749625"/>
            <a:ext cx="21240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13"/>
          </p:nvPr>
        </p:nvSpPr>
        <p:spPr>
          <a:xfrm>
            <a:off x="821535" y="3317556"/>
            <a:ext cx="21240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14"/>
          </p:nvPr>
        </p:nvSpPr>
        <p:spPr>
          <a:xfrm>
            <a:off x="3511350" y="3317556"/>
            <a:ext cx="21213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15"/>
          </p:nvPr>
        </p:nvSpPr>
        <p:spPr>
          <a:xfrm>
            <a:off x="6198465" y="3317556"/>
            <a:ext cx="21240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 rot="2700000">
            <a:off x="3017904" y="307598"/>
            <a:ext cx="437876" cy="307019"/>
            <a:chOff x="4096759" y="1233598"/>
            <a:chExt cx="437880" cy="307022"/>
          </a:xfrm>
        </p:grpSpPr>
        <p:sp>
          <p:nvSpPr>
            <p:cNvPr id="309" name="Google Shape;309;p20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0"/>
          <p:cNvGrpSpPr/>
          <p:nvPr/>
        </p:nvGrpSpPr>
        <p:grpSpPr>
          <a:xfrm rot="-1990987">
            <a:off x="8512409" y="2899252"/>
            <a:ext cx="687710" cy="510074"/>
            <a:chOff x="954997" y="724483"/>
            <a:chExt cx="687731" cy="510090"/>
          </a:xfrm>
        </p:grpSpPr>
        <p:sp>
          <p:nvSpPr>
            <p:cNvPr id="312" name="Google Shape;312;p2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0"/>
          <p:cNvGrpSpPr/>
          <p:nvPr/>
        </p:nvGrpSpPr>
        <p:grpSpPr>
          <a:xfrm rot="3197638">
            <a:off x="93828" y="2727159"/>
            <a:ext cx="727426" cy="499137"/>
            <a:chOff x="7328335" y="458003"/>
            <a:chExt cx="727438" cy="499145"/>
          </a:xfrm>
        </p:grpSpPr>
        <p:sp>
          <p:nvSpPr>
            <p:cNvPr id="316" name="Google Shape;316;p2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0" y="4075150"/>
            <a:ext cx="9180875" cy="1086775"/>
            <a:chOff x="0" y="4075150"/>
            <a:chExt cx="9180875" cy="1086775"/>
          </a:xfrm>
        </p:grpSpPr>
        <p:sp>
          <p:nvSpPr>
            <p:cNvPr id="320" name="Google Shape;320;p20"/>
            <p:cNvSpPr/>
            <p:nvPr/>
          </p:nvSpPr>
          <p:spPr>
            <a:xfrm>
              <a:off x="0" y="4104000"/>
              <a:ext cx="9180875" cy="1057925"/>
            </a:xfrm>
            <a:custGeom>
              <a:avLst/>
              <a:gdLst/>
              <a:ahLst/>
              <a:cxnLst/>
              <a:rect l="l" t="t" r="r" b="b"/>
              <a:pathLst>
                <a:path w="367235" h="42317" extrusionOk="0">
                  <a:moveTo>
                    <a:pt x="0" y="42317"/>
                  </a:moveTo>
                  <a:lnTo>
                    <a:pt x="0" y="19826"/>
                  </a:lnTo>
                  <a:lnTo>
                    <a:pt x="11430" y="19826"/>
                  </a:lnTo>
                  <a:lnTo>
                    <a:pt x="15807" y="3491"/>
                  </a:lnTo>
                  <a:lnTo>
                    <a:pt x="23731" y="33064"/>
                  </a:lnTo>
                  <a:lnTo>
                    <a:pt x="30014" y="9614"/>
                  </a:lnTo>
                  <a:lnTo>
                    <a:pt x="33265" y="21747"/>
                  </a:lnTo>
                  <a:lnTo>
                    <a:pt x="119462" y="21747"/>
                  </a:lnTo>
                  <a:lnTo>
                    <a:pt x="124479" y="3024"/>
                  </a:lnTo>
                  <a:lnTo>
                    <a:pt x="132969" y="34710"/>
                  </a:lnTo>
                  <a:lnTo>
                    <a:pt x="137162" y="19062"/>
                  </a:lnTo>
                  <a:lnTo>
                    <a:pt x="224544" y="19062"/>
                  </a:lnTo>
                  <a:lnTo>
                    <a:pt x="229652" y="0"/>
                  </a:lnTo>
                  <a:lnTo>
                    <a:pt x="239169" y="35517"/>
                  </a:lnTo>
                  <a:lnTo>
                    <a:pt x="243347" y="19924"/>
                  </a:lnTo>
                  <a:lnTo>
                    <a:pt x="248118" y="37728"/>
                  </a:lnTo>
                  <a:lnTo>
                    <a:pt x="255227" y="11196"/>
                  </a:lnTo>
                  <a:lnTo>
                    <a:pt x="257712" y="20469"/>
                  </a:lnTo>
                  <a:lnTo>
                    <a:pt x="332945" y="20469"/>
                  </a:lnTo>
                  <a:lnTo>
                    <a:pt x="337833" y="2226"/>
                  </a:lnTo>
                  <a:lnTo>
                    <a:pt x="345794" y="31936"/>
                  </a:lnTo>
                  <a:lnTo>
                    <a:pt x="349214" y="19173"/>
                  </a:lnTo>
                  <a:lnTo>
                    <a:pt x="367235" y="19173"/>
                  </a:lnTo>
                  <a:lnTo>
                    <a:pt x="367235" y="42317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321" name="Google Shape;321;p20"/>
            <p:cNvSpPr/>
            <p:nvPr/>
          </p:nvSpPr>
          <p:spPr>
            <a:xfrm>
              <a:off x="0" y="4075150"/>
              <a:ext cx="9171650" cy="969400"/>
            </a:xfrm>
            <a:custGeom>
              <a:avLst/>
              <a:gdLst/>
              <a:ahLst/>
              <a:cxnLst/>
              <a:rect l="l" t="t" r="r" b="b"/>
              <a:pathLst>
                <a:path w="366866" h="38776" extrusionOk="0">
                  <a:moveTo>
                    <a:pt x="0" y="21349"/>
                  </a:moveTo>
                  <a:lnTo>
                    <a:pt x="10324" y="21349"/>
                  </a:lnTo>
                  <a:lnTo>
                    <a:pt x="15279" y="2857"/>
                  </a:lnTo>
                  <a:lnTo>
                    <a:pt x="23796" y="34641"/>
                  </a:lnTo>
                  <a:lnTo>
                    <a:pt x="30475" y="9714"/>
                  </a:lnTo>
                  <a:lnTo>
                    <a:pt x="33707" y="21775"/>
                  </a:lnTo>
                  <a:lnTo>
                    <a:pt x="119093" y="21775"/>
                  </a:lnTo>
                  <a:lnTo>
                    <a:pt x="123970" y="3575"/>
                  </a:lnTo>
                  <a:lnTo>
                    <a:pt x="133308" y="38426"/>
                  </a:lnTo>
                  <a:lnTo>
                    <a:pt x="137835" y="21530"/>
                  </a:lnTo>
                  <a:lnTo>
                    <a:pt x="223438" y="21530"/>
                  </a:lnTo>
                  <a:lnTo>
                    <a:pt x="229207" y="0"/>
                  </a:lnTo>
                  <a:lnTo>
                    <a:pt x="239289" y="37626"/>
                  </a:lnTo>
                  <a:lnTo>
                    <a:pt x="243797" y="20804"/>
                  </a:lnTo>
                  <a:lnTo>
                    <a:pt x="248612" y="38776"/>
                  </a:lnTo>
                  <a:lnTo>
                    <a:pt x="255612" y="12651"/>
                  </a:lnTo>
                  <a:lnTo>
                    <a:pt x="258045" y="21732"/>
                  </a:lnTo>
                  <a:lnTo>
                    <a:pt x="332207" y="21732"/>
                  </a:lnTo>
                  <a:lnTo>
                    <a:pt x="337509" y="1943"/>
                  </a:lnTo>
                  <a:lnTo>
                    <a:pt x="345918" y="33327"/>
                  </a:lnTo>
                  <a:lnTo>
                    <a:pt x="349130" y="21339"/>
                  </a:lnTo>
                  <a:lnTo>
                    <a:pt x="366866" y="21339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272038" y="1641350"/>
            <a:ext cx="27615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6108138" y="917450"/>
            <a:ext cx="10893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5272038" y="2879750"/>
            <a:ext cx="2761500" cy="677100"/>
          </a:xfrm>
          <a:prstGeom prst="rect">
            <a:avLst/>
          </a:prstGeom>
          <a:solidFill>
            <a:srgbClr val="D5EFF3">
              <a:alpha val="529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117069" y="451072"/>
            <a:ext cx="671506" cy="544456"/>
            <a:chOff x="117069" y="451072"/>
            <a:chExt cx="671506" cy="544456"/>
          </a:xfrm>
        </p:grpSpPr>
        <p:sp>
          <p:nvSpPr>
            <p:cNvPr id="34" name="Google Shape;34;p3"/>
            <p:cNvSpPr/>
            <p:nvPr/>
          </p:nvSpPr>
          <p:spPr>
            <a:xfrm rot="1989481">
              <a:off x="534218" y="470805"/>
              <a:ext cx="102754" cy="102793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989416">
              <a:off x="156581" y="737847"/>
              <a:ext cx="205663" cy="205711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899932">
              <a:off x="507409" y="714286"/>
              <a:ext cx="252757" cy="252841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rot="-899902">
            <a:off x="3311497" y="333130"/>
            <a:ext cx="274582" cy="274654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 rot="-3359908">
            <a:off x="8268555" y="2103386"/>
            <a:ext cx="574797" cy="494733"/>
            <a:chOff x="1612413" y="1317098"/>
            <a:chExt cx="574812" cy="494746"/>
          </a:xfrm>
        </p:grpSpPr>
        <p:sp>
          <p:nvSpPr>
            <p:cNvPr id="39" name="Google Shape;39;p3"/>
            <p:cNvSpPr/>
            <p:nvPr/>
          </p:nvSpPr>
          <p:spPr>
            <a:xfrm rot="-4155291">
              <a:off x="2093268" y="1584005"/>
              <a:ext cx="82070" cy="82098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4155238">
              <a:off x="1866429" y="1340852"/>
              <a:ext cx="164256" cy="164294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633700">
              <a:off x="1646025" y="1576142"/>
              <a:ext cx="211828" cy="198225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217610" y="3246325"/>
            <a:ext cx="656039" cy="368485"/>
            <a:chOff x="7101010" y="434850"/>
            <a:chExt cx="656039" cy="368485"/>
          </a:xfrm>
        </p:grpSpPr>
        <p:sp>
          <p:nvSpPr>
            <p:cNvPr id="43" name="Google Shape;43;p3"/>
            <p:cNvSpPr/>
            <p:nvPr/>
          </p:nvSpPr>
          <p:spPr>
            <a:xfrm>
              <a:off x="7510731" y="72122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899902">
              <a:off x="7131872" y="497830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92800" y="434850"/>
              <a:ext cx="164249" cy="164299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7101010" y="434850"/>
            <a:ext cx="656039" cy="368485"/>
            <a:chOff x="7101010" y="434850"/>
            <a:chExt cx="656039" cy="368485"/>
          </a:xfrm>
        </p:grpSpPr>
        <p:sp>
          <p:nvSpPr>
            <p:cNvPr id="47" name="Google Shape;47;p3"/>
            <p:cNvSpPr/>
            <p:nvPr/>
          </p:nvSpPr>
          <p:spPr>
            <a:xfrm>
              <a:off x="7510731" y="72122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899902">
              <a:off x="7131872" y="497830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92800" y="434850"/>
              <a:ext cx="164249" cy="164299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0" y="3890075"/>
            <a:ext cx="9144000" cy="1271850"/>
          </a:xfrm>
          <a:custGeom>
            <a:avLst/>
            <a:gdLst/>
            <a:ahLst/>
            <a:cxnLst/>
            <a:rect l="l" t="t" r="r" b="b"/>
            <a:pathLst>
              <a:path w="365760" h="50874" extrusionOk="0">
                <a:moveTo>
                  <a:pt x="0" y="28752"/>
                </a:moveTo>
                <a:lnTo>
                  <a:pt x="8849" y="28752"/>
                </a:lnTo>
                <a:lnTo>
                  <a:pt x="15193" y="5076"/>
                </a:lnTo>
                <a:lnTo>
                  <a:pt x="26506" y="47297"/>
                </a:lnTo>
                <a:lnTo>
                  <a:pt x="31448" y="28854"/>
                </a:lnTo>
                <a:lnTo>
                  <a:pt x="230075" y="28854"/>
                </a:lnTo>
                <a:lnTo>
                  <a:pt x="237508" y="1115"/>
                </a:lnTo>
                <a:lnTo>
                  <a:pt x="248927" y="43731"/>
                </a:lnTo>
                <a:lnTo>
                  <a:pt x="256548" y="15288"/>
                </a:lnTo>
                <a:lnTo>
                  <a:pt x="264186" y="43792"/>
                </a:lnTo>
                <a:lnTo>
                  <a:pt x="272305" y="13490"/>
                </a:lnTo>
                <a:lnTo>
                  <a:pt x="276464" y="29013"/>
                </a:lnTo>
                <a:lnTo>
                  <a:pt x="318565" y="29013"/>
                </a:lnTo>
                <a:lnTo>
                  <a:pt x="326339" y="0"/>
                </a:lnTo>
                <a:lnTo>
                  <a:pt x="337879" y="43067"/>
                </a:lnTo>
                <a:lnTo>
                  <a:pt x="345002" y="16483"/>
                </a:lnTo>
                <a:lnTo>
                  <a:pt x="348600" y="29911"/>
                </a:lnTo>
                <a:lnTo>
                  <a:pt x="365760" y="29911"/>
                </a:lnTo>
                <a:lnTo>
                  <a:pt x="365760" y="50874"/>
                </a:lnTo>
                <a:lnTo>
                  <a:pt x="0" y="50874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>
            <a:spLocks noGrp="1"/>
          </p:cNvSpPr>
          <p:nvPr>
            <p:ph type="title" hasCustomPrompt="1"/>
          </p:nvPr>
        </p:nvSpPr>
        <p:spPr>
          <a:xfrm>
            <a:off x="715100" y="354673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"/>
          </p:nvPr>
        </p:nvSpPr>
        <p:spPr>
          <a:xfrm>
            <a:off x="715100" y="1789626"/>
            <a:ext cx="2194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 idx="2" hasCustomPrompt="1"/>
          </p:nvPr>
        </p:nvSpPr>
        <p:spPr>
          <a:xfrm>
            <a:off x="3474750" y="354673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3"/>
          </p:nvPr>
        </p:nvSpPr>
        <p:spPr>
          <a:xfrm>
            <a:off x="3474750" y="1789626"/>
            <a:ext cx="2194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 idx="4" hasCustomPrompt="1"/>
          </p:nvPr>
        </p:nvSpPr>
        <p:spPr>
          <a:xfrm>
            <a:off x="6238728" y="354673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5"/>
          </p:nvPr>
        </p:nvSpPr>
        <p:spPr>
          <a:xfrm>
            <a:off x="6238728" y="1789626"/>
            <a:ext cx="2194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7"/>
          </p:nvPr>
        </p:nvSpPr>
        <p:spPr>
          <a:xfrm>
            <a:off x="718425" y="1369514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8"/>
          </p:nvPr>
        </p:nvSpPr>
        <p:spPr>
          <a:xfrm>
            <a:off x="6238728" y="1369514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9"/>
          </p:nvPr>
        </p:nvSpPr>
        <p:spPr>
          <a:xfrm>
            <a:off x="3474750" y="1369514"/>
            <a:ext cx="2194500" cy="3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title" idx="13" hasCustomPrompt="1"/>
          </p:nvPr>
        </p:nvSpPr>
        <p:spPr>
          <a:xfrm>
            <a:off x="715100" y="270198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4" name="Google Shape;334;p21"/>
          <p:cNvSpPr txBox="1">
            <a:spLocks noGrp="1"/>
          </p:cNvSpPr>
          <p:nvPr>
            <p:ph type="title" idx="14" hasCustomPrompt="1"/>
          </p:nvPr>
        </p:nvSpPr>
        <p:spPr>
          <a:xfrm>
            <a:off x="3474750" y="270198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5" name="Google Shape;335;p21"/>
          <p:cNvSpPr txBox="1">
            <a:spLocks noGrp="1"/>
          </p:cNvSpPr>
          <p:nvPr>
            <p:ph type="title" idx="15" hasCustomPrompt="1"/>
          </p:nvPr>
        </p:nvSpPr>
        <p:spPr>
          <a:xfrm>
            <a:off x="6238728" y="2701984"/>
            <a:ext cx="2194500" cy="40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336" name="Google Shape;336;p21"/>
          <p:cNvGrpSpPr/>
          <p:nvPr/>
        </p:nvGrpSpPr>
        <p:grpSpPr>
          <a:xfrm>
            <a:off x="6623835" y="163053"/>
            <a:ext cx="727438" cy="499145"/>
            <a:chOff x="7328335" y="458003"/>
            <a:chExt cx="727438" cy="499145"/>
          </a:xfrm>
        </p:grpSpPr>
        <p:sp>
          <p:nvSpPr>
            <p:cNvPr id="337" name="Google Shape;337;p2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151272" y="805483"/>
            <a:ext cx="687731" cy="510090"/>
            <a:chOff x="954997" y="724483"/>
            <a:chExt cx="687731" cy="510090"/>
          </a:xfrm>
        </p:grpSpPr>
        <p:sp>
          <p:nvSpPr>
            <p:cNvPr id="341" name="Google Shape;341;p2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 rot="-7150155">
            <a:off x="4468683" y="100454"/>
            <a:ext cx="437888" cy="307028"/>
            <a:chOff x="4096759" y="1233598"/>
            <a:chExt cx="437880" cy="307022"/>
          </a:xfrm>
        </p:grpSpPr>
        <p:sp>
          <p:nvSpPr>
            <p:cNvPr id="345" name="Google Shape;345;p2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8433222" y="852508"/>
            <a:ext cx="687731" cy="510090"/>
            <a:chOff x="954997" y="724483"/>
            <a:chExt cx="687731" cy="510090"/>
          </a:xfrm>
        </p:grpSpPr>
        <p:sp>
          <p:nvSpPr>
            <p:cNvPr id="348" name="Google Shape;348;p2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21"/>
          <p:cNvGrpSpPr/>
          <p:nvPr/>
        </p:nvGrpSpPr>
        <p:grpSpPr>
          <a:xfrm rot="383752">
            <a:off x="2398638" y="196690"/>
            <a:ext cx="437891" cy="307029"/>
            <a:chOff x="4096759" y="1233598"/>
            <a:chExt cx="437880" cy="307022"/>
          </a:xfrm>
        </p:grpSpPr>
        <p:sp>
          <p:nvSpPr>
            <p:cNvPr id="352" name="Google Shape;352;p2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1"/>
          <p:cNvGrpSpPr/>
          <p:nvPr/>
        </p:nvGrpSpPr>
        <p:grpSpPr>
          <a:xfrm rot="383752">
            <a:off x="167013" y="3523015"/>
            <a:ext cx="437891" cy="307029"/>
            <a:chOff x="4096759" y="1233598"/>
            <a:chExt cx="437880" cy="307022"/>
          </a:xfrm>
        </p:grpSpPr>
        <p:sp>
          <p:nvSpPr>
            <p:cNvPr id="355" name="Google Shape;355;p2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 rot="-899902">
            <a:off x="8737172" y="3539205"/>
            <a:ext cx="274582" cy="274654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1"/>
          <p:cNvGrpSpPr/>
          <p:nvPr/>
        </p:nvGrpSpPr>
        <p:grpSpPr>
          <a:xfrm>
            <a:off x="0" y="4024350"/>
            <a:ext cx="9178225" cy="1160095"/>
            <a:chOff x="0" y="3983400"/>
            <a:chExt cx="9178225" cy="1201175"/>
          </a:xfrm>
        </p:grpSpPr>
        <p:sp>
          <p:nvSpPr>
            <p:cNvPr id="359" name="Google Shape;359;p21"/>
            <p:cNvSpPr/>
            <p:nvPr/>
          </p:nvSpPr>
          <p:spPr>
            <a:xfrm>
              <a:off x="0" y="4034725"/>
              <a:ext cx="9178225" cy="1149850"/>
            </a:xfrm>
            <a:custGeom>
              <a:avLst/>
              <a:gdLst/>
              <a:ahLst/>
              <a:cxnLst/>
              <a:rect l="l" t="t" r="r" b="b"/>
              <a:pathLst>
                <a:path w="367129" h="45994" extrusionOk="0">
                  <a:moveTo>
                    <a:pt x="0" y="45994"/>
                  </a:moveTo>
                  <a:lnTo>
                    <a:pt x="0" y="23407"/>
                  </a:lnTo>
                  <a:lnTo>
                    <a:pt x="17248" y="23407"/>
                  </a:lnTo>
                  <a:lnTo>
                    <a:pt x="21712" y="6747"/>
                  </a:lnTo>
                  <a:lnTo>
                    <a:pt x="29333" y="35189"/>
                  </a:lnTo>
                  <a:lnTo>
                    <a:pt x="34085" y="22997"/>
                  </a:lnTo>
                  <a:lnTo>
                    <a:pt x="68991" y="22997"/>
                  </a:lnTo>
                  <a:lnTo>
                    <a:pt x="73649" y="14929"/>
                  </a:lnTo>
                  <a:lnTo>
                    <a:pt x="79737" y="37651"/>
                  </a:lnTo>
                  <a:lnTo>
                    <a:pt x="85664" y="15532"/>
                  </a:lnTo>
                  <a:lnTo>
                    <a:pt x="92068" y="39431"/>
                  </a:lnTo>
                  <a:lnTo>
                    <a:pt x="96734" y="22016"/>
                  </a:lnTo>
                  <a:lnTo>
                    <a:pt x="119091" y="22016"/>
                  </a:lnTo>
                  <a:lnTo>
                    <a:pt x="124680" y="1159"/>
                  </a:lnTo>
                  <a:lnTo>
                    <a:pt x="134561" y="38036"/>
                  </a:lnTo>
                  <a:lnTo>
                    <a:pt x="139071" y="21206"/>
                  </a:lnTo>
                  <a:lnTo>
                    <a:pt x="161389" y="21206"/>
                  </a:lnTo>
                  <a:lnTo>
                    <a:pt x="164529" y="9487"/>
                  </a:lnTo>
                  <a:lnTo>
                    <a:pt x="172758" y="40199"/>
                  </a:lnTo>
                  <a:lnTo>
                    <a:pt x="180773" y="10288"/>
                  </a:lnTo>
                  <a:lnTo>
                    <a:pt x="184405" y="23842"/>
                  </a:lnTo>
                  <a:lnTo>
                    <a:pt x="239825" y="23842"/>
                  </a:lnTo>
                  <a:lnTo>
                    <a:pt x="239825" y="0"/>
                  </a:lnTo>
                  <a:lnTo>
                    <a:pt x="258623" y="32558"/>
                  </a:lnTo>
                  <a:lnTo>
                    <a:pt x="261500" y="21821"/>
                  </a:lnTo>
                  <a:lnTo>
                    <a:pt x="287872" y="21821"/>
                  </a:lnTo>
                  <a:lnTo>
                    <a:pt x="290973" y="10247"/>
                  </a:lnTo>
                  <a:lnTo>
                    <a:pt x="297090" y="33075"/>
                  </a:lnTo>
                  <a:lnTo>
                    <a:pt x="302391" y="13290"/>
                  </a:lnTo>
                  <a:lnTo>
                    <a:pt x="308411" y="35755"/>
                  </a:lnTo>
                  <a:lnTo>
                    <a:pt x="312033" y="22238"/>
                  </a:lnTo>
                  <a:lnTo>
                    <a:pt x="336329" y="22238"/>
                  </a:lnTo>
                  <a:lnTo>
                    <a:pt x="338796" y="13032"/>
                  </a:lnTo>
                  <a:lnTo>
                    <a:pt x="343575" y="30868"/>
                  </a:lnTo>
                  <a:lnTo>
                    <a:pt x="351244" y="2249"/>
                  </a:lnTo>
                  <a:lnTo>
                    <a:pt x="356972" y="23628"/>
                  </a:lnTo>
                  <a:lnTo>
                    <a:pt x="367129" y="23628"/>
                  </a:lnTo>
                  <a:lnTo>
                    <a:pt x="366718" y="45565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360" name="Google Shape;360;p21"/>
            <p:cNvSpPr/>
            <p:nvPr/>
          </p:nvSpPr>
          <p:spPr>
            <a:xfrm>
              <a:off x="9" y="3983400"/>
              <a:ext cx="9167950" cy="1033200"/>
            </a:xfrm>
            <a:custGeom>
              <a:avLst/>
              <a:gdLst/>
              <a:ahLst/>
              <a:cxnLst/>
              <a:rect l="l" t="t" r="r" b="b"/>
              <a:pathLst>
                <a:path w="366718" h="41328" extrusionOk="0">
                  <a:moveTo>
                    <a:pt x="0" y="25050"/>
                  </a:moveTo>
                  <a:lnTo>
                    <a:pt x="17658" y="25050"/>
                  </a:lnTo>
                  <a:lnTo>
                    <a:pt x="22170" y="8212"/>
                  </a:lnTo>
                  <a:lnTo>
                    <a:pt x="30120" y="37882"/>
                  </a:lnTo>
                  <a:lnTo>
                    <a:pt x="33566" y="25021"/>
                  </a:lnTo>
                  <a:lnTo>
                    <a:pt x="68169" y="25021"/>
                  </a:lnTo>
                  <a:lnTo>
                    <a:pt x="73375" y="16003"/>
                  </a:lnTo>
                  <a:lnTo>
                    <a:pt x="79651" y="39427"/>
                  </a:lnTo>
                  <a:lnTo>
                    <a:pt x="85938" y="15965"/>
                  </a:lnTo>
                  <a:lnTo>
                    <a:pt x="92373" y="39980"/>
                  </a:lnTo>
                  <a:lnTo>
                    <a:pt x="96437" y="24812"/>
                  </a:lnTo>
                  <a:lnTo>
                    <a:pt x="119912" y="24812"/>
                  </a:lnTo>
                  <a:lnTo>
                    <a:pt x="125884" y="2524"/>
                  </a:lnTo>
                  <a:lnTo>
                    <a:pt x="135877" y="39817"/>
                  </a:lnTo>
                  <a:lnTo>
                    <a:pt x="139875" y="24897"/>
                  </a:lnTo>
                  <a:lnTo>
                    <a:pt x="162620" y="24897"/>
                  </a:lnTo>
                  <a:lnTo>
                    <a:pt x="166087" y="11958"/>
                  </a:lnTo>
                  <a:lnTo>
                    <a:pt x="173957" y="41328"/>
                  </a:lnTo>
                  <a:lnTo>
                    <a:pt x="181913" y="11635"/>
                  </a:lnTo>
                  <a:lnTo>
                    <a:pt x="185562" y="25255"/>
                  </a:lnTo>
                  <a:lnTo>
                    <a:pt x="239003" y="25255"/>
                  </a:lnTo>
                  <a:lnTo>
                    <a:pt x="239003" y="0"/>
                  </a:lnTo>
                  <a:lnTo>
                    <a:pt x="259497" y="35496"/>
                  </a:lnTo>
                  <a:lnTo>
                    <a:pt x="262564" y="24049"/>
                  </a:lnTo>
                  <a:lnTo>
                    <a:pt x="285818" y="24049"/>
                  </a:lnTo>
                  <a:lnTo>
                    <a:pt x="289148" y="11620"/>
                  </a:lnTo>
                  <a:lnTo>
                    <a:pt x="296085" y="37509"/>
                  </a:lnTo>
                  <a:lnTo>
                    <a:pt x="302570" y="13308"/>
                  </a:lnTo>
                  <a:lnTo>
                    <a:pt x="309354" y="38626"/>
                  </a:lnTo>
                  <a:lnTo>
                    <a:pt x="313014" y="24965"/>
                  </a:lnTo>
                  <a:lnTo>
                    <a:pt x="335918" y="24965"/>
                  </a:lnTo>
                  <a:lnTo>
                    <a:pt x="338861" y="13980"/>
                  </a:lnTo>
                  <a:lnTo>
                    <a:pt x="344260" y="34131"/>
                  </a:lnTo>
                  <a:lnTo>
                    <a:pt x="352526" y="3283"/>
                  </a:lnTo>
                  <a:lnTo>
                    <a:pt x="358408" y="25237"/>
                  </a:lnTo>
                  <a:lnTo>
                    <a:pt x="366718" y="25237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3" name="Google Shape;363;p22"/>
          <p:cNvGrpSpPr/>
          <p:nvPr/>
        </p:nvGrpSpPr>
        <p:grpSpPr>
          <a:xfrm>
            <a:off x="7506585" y="366828"/>
            <a:ext cx="672054" cy="336357"/>
            <a:chOff x="7506585" y="366828"/>
            <a:chExt cx="672054" cy="336357"/>
          </a:xfrm>
        </p:grpSpPr>
        <p:sp>
          <p:nvSpPr>
            <p:cNvPr id="364" name="Google Shape;364;p22"/>
            <p:cNvSpPr/>
            <p:nvPr/>
          </p:nvSpPr>
          <p:spPr>
            <a:xfrm rot="-899902">
              <a:off x="7537447" y="397680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 rot="1771418">
              <a:off x="7984579" y="48335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217774" y="593127"/>
            <a:ext cx="262118" cy="387803"/>
            <a:chOff x="217774" y="593127"/>
            <a:chExt cx="262118" cy="387803"/>
          </a:xfrm>
        </p:grpSpPr>
        <p:sp>
          <p:nvSpPr>
            <p:cNvPr id="367" name="Google Shape;367;p22"/>
            <p:cNvSpPr/>
            <p:nvPr/>
          </p:nvSpPr>
          <p:spPr>
            <a:xfrm rot="-3010743">
              <a:off x="381048" y="882077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 rot="-3010748">
              <a:off x="251341" y="626655"/>
              <a:ext cx="164240" cy="164302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22"/>
          <p:cNvGrpSpPr/>
          <p:nvPr/>
        </p:nvGrpSpPr>
        <p:grpSpPr>
          <a:xfrm>
            <a:off x="8497296" y="3335227"/>
            <a:ext cx="442019" cy="488398"/>
            <a:chOff x="8497296" y="3335227"/>
            <a:chExt cx="442019" cy="488398"/>
          </a:xfrm>
        </p:grpSpPr>
        <p:sp>
          <p:nvSpPr>
            <p:cNvPr id="370" name="Google Shape;370;p22"/>
            <p:cNvSpPr/>
            <p:nvPr/>
          </p:nvSpPr>
          <p:spPr>
            <a:xfrm rot="1633700">
              <a:off x="8693875" y="3372705"/>
              <a:ext cx="211828" cy="198225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 rot="-4714895">
              <a:off x="8732946" y="3734227"/>
              <a:ext cx="82069" cy="82102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 rot="-4714993">
              <a:off x="8511961" y="3546757"/>
              <a:ext cx="164236" cy="164306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575563" y="2273927"/>
            <a:ext cx="437901" cy="580192"/>
            <a:chOff x="575563" y="2273927"/>
            <a:chExt cx="437901" cy="580192"/>
          </a:xfrm>
        </p:grpSpPr>
        <p:sp>
          <p:nvSpPr>
            <p:cNvPr id="374" name="Google Shape;374;p22"/>
            <p:cNvSpPr/>
            <p:nvPr/>
          </p:nvSpPr>
          <p:spPr>
            <a:xfrm rot="1771396">
              <a:off x="590485" y="27571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 rot="1771418">
              <a:off x="819404" y="25769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 rot="1633700">
              <a:off x="609175" y="2311405"/>
              <a:ext cx="211828" cy="198225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0" y="3713325"/>
            <a:ext cx="9171650" cy="1448600"/>
            <a:chOff x="0" y="3713325"/>
            <a:chExt cx="9171650" cy="1448600"/>
          </a:xfrm>
        </p:grpSpPr>
        <p:sp>
          <p:nvSpPr>
            <p:cNvPr id="378" name="Google Shape;378;p22"/>
            <p:cNvSpPr/>
            <p:nvPr/>
          </p:nvSpPr>
          <p:spPr>
            <a:xfrm>
              <a:off x="0" y="3713325"/>
              <a:ext cx="9162425" cy="1448600"/>
            </a:xfrm>
            <a:custGeom>
              <a:avLst/>
              <a:gdLst/>
              <a:ahLst/>
              <a:cxnLst/>
              <a:rect l="l" t="t" r="r" b="b"/>
              <a:pathLst>
                <a:path w="366497" h="57944" extrusionOk="0">
                  <a:moveTo>
                    <a:pt x="0" y="57944"/>
                  </a:moveTo>
                  <a:lnTo>
                    <a:pt x="0" y="35822"/>
                  </a:lnTo>
                  <a:lnTo>
                    <a:pt x="12536" y="35822"/>
                  </a:lnTo>
                  <a:lnTo>
                    <a:pt x="18763" y="12582"/>
                  </a:lnTo>
                  <a:lnTo>
                    <a:pt x="29323" y="51993"/>
                  </a:lnTo>
                  <a:lnTo>
                    <a:pt x="36828" y="23985"/>
                  </a:lnTo>
                  <a:lnTo>
                    <a:pt x="40129" y="36306"/>
                  </a:lnTo>
                  <a:lnTo>
                    <a:pt x="43703" y="22969"/>
                  </a:lnTo>
                  <a:lnTo>
                    <a:pt x="47292" y="36363"/>
                  </a:lnTo>
                  <a:lnTo>
                    <a:pt x="306766" y="36363"/>
                  </a:lnTo>
                  <a:lnTo>
                    <a:pt x="316509" y="0"/>
                  </a:lnTo>
                  <a:lnTo>
                    <a:pt x="330731" y="53079"/>
                  </a:lnTo>
                  <a:lnTo>
                    <a:pt x="340321" y="17288"/>
                  </a:lnTo>
                  <a:lnTo>
                    <a:pt x="345417" y="36307"/>
                  </a:lnTo>
                  <a:lnTo>
                    <a:pt x="366497" y="36307"/>
                  </a:lnTo>
                  <a:lnTo>
                    <a:pt x="366497" y="57576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0" y="3722650"/>
              <a:ext cx="9171650" cy="1309575"/>
            </a:xfrm>
            <a:custGeom>
              <a:avLst/>
              <a:gdLst/>
              <a:ahLst/>
              <a:cxnLst/>
              <a:rect l="l" t="t" r="r" b="b"/>
              <a:pathLst>
                <a:path w="366866" h="52383" extrusionOk="0">
                  <a:moveTo>
                    <a:pt x="0" y="35080"/>
                  </a:moveTo>
                  <a:lnTo>
                    <a:pt x="12536" y="35080"/>
                  </a:lnTo>
                  <a:lnTo>
                    <a:pt x="18855" y="11497"/>
                  </a:lnTo>
                  <a:lnTo>
                    <a:pt x="29495" y="51205"/>
                  </a:lnTo>
                  <a:lnTo>
                    <a:pt x="36957" y="23357"/>
                  </a:lnTo>
                  <a:lnTo>
                    <a:pt x="40080" y="35011"/>
                  </a:lnTo>
                  <a:lnTo>
                    <a:pt x="43292" y="23026"/>
                  </a:lnTo>
                  <a:lnTo>
                    <a:pt x="46684" y="35685"/>
                  </a:lnTo>
                  <a:lnTo>
                    <a:pt x="306766" y="35685"/>
                  </a:lnTo>
                  <a:lnTo>
                    <a:pt x="316328" y="0"/>
                  </a:lnTo>
                  <a:lnTo>
                    <a:pt x="330364" y="52383"/>
                  </a:lnTo>
                  <a:lnTo>
                    <a:pt x="339970" y="16532"/>
                  </a:lnTo>
                  <a:lnTo>
                    <a:pt x="344945" y="35099"/>
                  </a:lnTo>
                  <a:lnTo>
                    <a:pt x="366866" y="35099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23"/>
          <p:cNvGrpSpPr/>
          <p:nvPr/>
        </p:nvGrpSpPr>
        <p:grpSpPr>
          <a:xfrm>
            <a:off x="-9225" y="4148900"/>
            <a:ext cx="9180875" cy="1022250"/>
            <a:chOff x="-9225" y="4148900"/>
            <a:chExt cx="9180875" cy="1022250"/>
          </a:xfrm>
        </p:grpSpPr>
        <p:sp>
          <p:nvSpPr>
            <p:cNvPr id="383" name="Google Shape;383;p23"/>
            <p:cNvSpPr/>
            <p:nvPr/>
          </p:nvSpPr>
          <p:spPr>
            <a:xfrm>
              <a:off x="0" y="4166100"/>
              <a:ext cx="9171650" cy="1005050"/>
            </a:xfrm>
            <a:custGeom>
              <a:avLst/>
              <a:gdLst/>
              <a:ahLst/>
              <a:cxnLst/>
              <a:rect l="l" t="t" r="r" b="b"/>
              <a:pathLst>
                <a:path w="366866" h="40202" extrusionOk="0">
                  <a:moveTo>
                    <a:pt x="0" y="40202"/>
                  </a:moveTo>
                  <a:lnTo>
                    <a:pt x="0" y="17711"/>
                  </a:lnTo>
                  <a:lnTo>
                    <a:pt x="13642" y="17711"/>
                  </a:lnTo>
                  <a:lnTo>
                    <a:pt x="18388" y="0"/>
                  </a:lnTo>
                  <a:lnTo>
                    <a:pt x="27007" y="32166"/>
                  </a:lnTo>
                  <a:lnTo>
                    <a:pt x="32871" y="10279"/>
                  </a:lnTo>
                  <a:lnTo>
                    <a:pt x="37065" y="17543"/>
                  </a:lnTo>
                  <a:lnTo>
                    <a:pt x="39137" y="9811"/>
                  </a:lnTo>
                  <a:lnTo>
                    <a:pt x="41558" y="18845"/>
                  </a:lnTo>
                  <a:lnTo>
                    <a:pt x="117618" y="18845"/>
                  </a:lnTo>
                  <a:lnTo>
                    <a:pt x="121105" y="5832"/>
                  </a:lnTo>
                  <a:lnTo>
                    <a:pt x="128276" y="32594"/>
                  </a:lnTo>
                  <a:lnTo>
                    <a:pt x="134705" y="8599"/>
                  </a:lnTo>
                  <a:lnTo>
                    <a:pt x="137566" y="19275"/>
                  </a:lnTo>
                  <a:lnTo>
                    <a:pt x="139713" y="11264"/>
                  </a:lnTo>
                  <a:lnTo>
                    <a:pt x="145150" y="31557"/>
                  </a:lnTo>
                  <a:lnTo>
                    <a:pt x="148289" y="19842"/>
                  </a:lnTo>
                  <a:lnTo>
                    <a:pt x="151895" y="33299"/>
                  </a:lnTo>
                  <a:lnTo>
                    <a:pt x="156256" y="17025"/>
                  </a:lnTo>
                  <a:lnTo>
                    <a:pt x="179562" y="17025"/>
                  </a:lnTo>
                  <a:lnTo>
                    <a:pt x="182169" y="7295"/>
                  </a:lnTo>
                  <a:lnTo>
                    <a:pt x="189505" y="34674"/>
                  </a:lnTo>
                  <a:lnTo>
                    <a:pt x="194111" y="17486"/>
                  </a:lnTo>
                  <a:lnTo>
                    <a:pt x="210165" y="17486"/>
                  </a:lnTo>
                  <a:lnTo>
                    <a:pt x="212678" y="8106"/>
                  </a:lnTo>
                  <a:lnTo>
                    <a:pt x="226516" y="32074"/>
                  </a:lnTo>
                  <a:lnTo>
                    <a:pt x="226516" y="17711"/>
                  </a:lnTo>
                  <a:lnTo>
                    <a:pt x="275426" y="17711"/>
                  </a:lnTo>
                  <a:lnTo>
                    <a:pt x="281715" y="6817"/>
                  </a:lnTo>
                  <a:lnTo>
                    <a:pt x="295216" y="30202"/>
                  </a:lnTo>
                  <a:lnTo>
                    <a:pt x="298477" y="18032"/>
                  </a:lnTo>
                  <a:lnTo>
                    <a:pt x="302116" y="31611"/>
                  </a:lnTo>
                  <a:lnTo>
                    <a:pt x="305878" y="17572"/>
                  </a:lnTo>
                  <a:lnTo>
                    <a:pt x="339950" y="17572"/>
                  </a:lnTo>
                  <a:lnTo>
                    <a:pt x="343849" y="3019"/>
                  </a:lnTo>
                  <a:lnTo>
                    <a:pt x="351621" y="32026"/>
                  </a:lnTo>
                  <a:lnTo>
                    <a:pt x="355707" y="16777"/>
                  </a:lnTo>
                  <a:lnTo>
                    <a:pt x="366866" y="16777"/>
                  </a:lnTo>
                  <a:lnTo>
                    <a:pt x="366866" y="3983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384" name="Google Shape;384;p23"/>
            <p:cNvSpPr/>
            <p:nvPr/>
          </p:nvSpPr>
          <p:spPr>
            <a:xfrm>
              <a:off x="-9225" y="4148900"/>
              <a:ext cx="9162450" cy="898600"/>
            </a:xfrm>
            <a:custGeom>
              <a:avLst/>
              <a:gdLst/>
              <a:ahLst/>
              <a:cxnLst/>
              <a:rect l="l" t="t" r="r" b="b"/>
              <a:pathLst>
                <a:path w="366498" h="35944" extrusionOk="0">
                  <a:moveTo>
                    <a:pt x="0" y="18399"/>
                  </a:moveTo>
                  <a:lnTo>
                    <a:pt x="13274" y="18399"/>
                  </a:lnTo>
                  <a:lnTo>
                    <a:pt x="18204" y="0"/>
                  </a:lnTo>
                  <a:lnTo>
                    <a:pt x="26951" y="32644"/>
                  </a:lnTo>
                  <a:lnTo>
                    <a:pt x="33191" y="9354"/>
                  </a:lnTo>
                  <a:lnTo>
                    <a:pt x="35908" y="19493"/>
                  </a:lnTo>
                  <a:lnTo>
                    <a:pt x="38649" y="9262"/>
                  </a:lnTo>
                  <a:lnTo>
                    <a:pt x="41252" y="18977"/>
                  </a:lnTo>
                  <a:lnTo>
                    <a:pt x="119094" y="18977"/>
                  </a:lnTo>
                  <a:lnTo>
                    <a:pt x="122275" y="7104"/>
                  </a:lnTo>
                  <a:lnTo>
                    <a:pt x="129296" y="33306"/>
                  </a:lnTo>
                  <a:lnTo>
                    <a:pt x="135472" y="10257"/>
                  </a:lnTo>
                  <a:lnTo>
                    <a:pt x="137812" y="18989"/>
                  </a:lnTo>
                  <a:lnTo>
                    <a:pt x="139957" y="10984"/>
                  </a:lnTo>
                  <a:lnTo>
                    <a:pt x="145584" y="31984"/>
                  </a:lnTo>
                  <a:lnTo>
                    <a:pt x="149089" y="18902"/>
                  </a:lnTo>
                  <a:lnTo>
                    <a:pt x="153129" y="33979"/>
                  </a:lnTo>
                  <a:lnTo>
                    <a:pt x="157405" y="18021"/>
                  </a:lnTo>
                  <a:lnTo>
                    <a:pt x="179193" y="18021"/>
                  </a:lnTo>
                  <a:lnTo>
                    <a:pt x="181871" y="8028"/>
                  </a:lnTo>
                  <a:lnTo>
                    <a:pt x="189351" y="35944"/>
                  </a:lnTo>
                  <a:lnTo>
                    <a:pt x="193971" y="18703"/>
                  </a:lnTo>
                  <a:lnTo>
                    <a:pt x="209427" y="18703"/>
                  </a:lnTo>
                  <a:lnTo>
                    <a:pt x="212115" y="8670"/>
                  </a:lnTo>
                  <a:lnTo>
                    <a:pt x="226392" y="33399"/>
                  </a:lnTo>
                  <a:lnTo>
                    <a:pt x="226392" y="18030"/>
                  </a:lnTo>
                  <a:lnTo>
                    <a:pt x="275795" y="18030"/>
                  </a:lnTo>
                  <a:lnTo>
                    <a:pt x="281329" y="8446"/>
                  </a:lnTo>
                  <a:lnTo>
                    <a:pt x="295017" y="32154"/>
                  </a:lnTo>
                  <a:lnTo>
                    <a:pt x="298625" y="18687"/>
                  </a:lnTo>
                  <a:lnTo>
                    <a:pt x="302262" y="32260"/>
                  </a:lnTo>
                  <a:lnTo>
                    <a:pt x="306072" y="18041"/>
                  </a:lnTo>
                  <a:lnTo>
                    <a:pt x="338844" y="18041"/>
                  </a:lnTo>
                  <a:lnTo>
                    <a:pt x="343082" y="2225"/>
                  </a:lnTo>
                  <a:lnTo>
                    <a:pt x="351092" y="32118"/>
                  </a:lnTo>
                  <a:lnTo>
                    <a:pt x="354806" y="18256"/>
                  </a:lnTo>
                  <a:lnTo>
                    <a:pt x="366498" y="18256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5" name="Google Shape;385;p23"/>
          <p:cNvGrpSpPr/>
          <p:nvPr/>
        </p:nvGrpSpPr>
        <p:grpSpPr>
          <a:xfrm rot="2700000">
            <a:off x="8173079" y="867123"/>
            <a:ext cx="437876" cy="307019"/>
            <a:chOff x="4096759" y="1233598"/>
            <a:chExt cx="437880" cy="307022"/>
          </a:xfrm>
        </p:grpSpPr>
        <p:sp>
          <p:nvSpPr>
            <p:cNvPr id="386" name="Google Shape;386;p23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3"/>
          <p:cNvGrpSpPr/>
          <p:nvPr/>
        </p:nvGrpSpPr>
        <p:grpSpPr>
          <a:xfrm rot="-4178104">
            <a:off x="8225235" y="3348190"/>
            <a:ext cx="727442" cy="499147"/>
            <a:chOff x="7328335" y="458003"/>
            <a:chExt cx="727438" cy="499145"/>
          </a:xfrm>
        </p:grpSpPr>
        <p:sp>
          <p:nvSpPr>
            <p:cNvPr id="389" name="Google Shape;389;p23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3"/>
          <p:cNvGrpSpPr/>
          <p:nvPr/>
        </p:nvGrpSpPr>
        <p:grpSpPr>
          <a:xfrm rot="3491884">
            <a:off x="184929" y="3131224"/>
            <a:ext cx="727460" cy="499160"/>
            <a:chOff x="7328335" y="458003"/>
            <a:chExt cx="727438" cy="499145"/>
          </a:xfrm>
        </p:grpSpPr>
        <p:sp>
          <p:nvSpPr>
            <p:cNvPr id="393" name="Google Shape;393;p23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23"/>
          <p:cNvSpPr/>
          <p:nvPr/>
        </p:nvSpPr>
        <p:spPr>
          <a:xfrm rot="689028">
            <a:off x="8653806" y="1981909"/>
            <a:ext cx="343350" cy="321301"/>
          </a:xfrm>
          <a:custGeom>
            <a:avLst/>
            <a:gdLst/>
            <a:ahLst/>
            <a:cxnLst/>
            <a:rect l="l" t="t" r="r" b="b"/>
            <a:pathLst>
              <a:path w="9748" h="9122" extrusionOk="0">
                <a:moveTo>
                  <a:pt x="2717" y="1"/>
                </a:moveTo>
                <a:cubicBezTo>
                  <a:pt x="2289" y="1"/>
                  <a:pt x="1863" y="110"/>
                  <a:pt x="1490" y="334"/>
                </a:cubicBezTo>
                <a:cubicBezTo>
                  <a:pt x="315" y="1042"/>
                  <a:pt x="0" y="2674"/>
                  <a:pt x="626" y="4500"/>
                </a:cubicBezTo>
                <a:cubicBezTo>
                  <a:pt x="658" y="4590"/>
                  <a:pt x="692" y="4681"/>
                  <a:pt x="726" y="4772"/>
                </a:cubicBezTo>
                <a:cubicBezTo>
                  <a:pt x="849" y="5084"/>
                  <a:pt x="997" y="5400"/>
                  <a:pt x="1174" y="5718"/>
                </a:cubicBezTo>
                <a:cubicBezTo>
                  <a:pt x="2014" y="7226"/>
                  <a:pt x="3600" y="8385"/>
                  <a:pt x="4852" y="9121"/>
                </a:cubicBezTo>
                <a:cubicBezTo>
                  <a:pt x="6110" y="8395"/>
                  <a:pt x="7705" y="7246"/>
                  <a:pt x="8554" y="5743"/>
                </a:cubicBezTo>
                <a:cubicBezTo>
                  <a:pt x="8733" y="5425"/>
                  <a:pt x="8884" y="5110"/>
                  <a:pt x="9007" y="4800"/>
                </a:cubicBezTo>
                <a:cubicBezTo>
                  <a:pt x="9043" y="4708"/>
                  <a:pt x="9078" y="4618"/>
                  <a:pt x="9109" y="4527"/>
                </a:cubicBezTo>
                <a:cubicBezTo>
                  <a:pt x="9747" y="2705"/>
                  <a:pt x="9442" y="1072"/>
                  <a:pt x="8272" y="357"/>
                </a:cubicBezTo>
                <a:cubicBezTo>
                  <a:pt x="7895" y="128"/>
                  <a:pt x="7463" y="15"/>
                  <a:pt x="7029" y="15"/>
                </a:cubicBezTo>
                <a:cubicBezTo>
                  <a:pt x="6199" y="15"/>
                  <a:pt x="5360" y="425"/>
                  <a:pt x="4877" y="1211"/>
                </a:cubicBezTo>
                <a:cubicBezTo>
                  <a:pt x="4397" y="417"/>
                  <a:pt x="3553" y="1"/>
                  <a:pt x="2717" y="1"/>
                </a:cubicBez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8360510" y="964978"/>
            <a:ext cx="727438" cy="499145"/>
            <a:chOff x="7328335" y="458003"/>
            <a:chExt cx="727438" cy="499145"/>
          </a:xfrm>
        </p:grpSpPr>
        <p:sp>
          <p:nvSpPr>
            <p:cNvPr id="400" name="Google Shape;400;p2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221222" y="189858"/>
            <a:ext cx="687731" cy="510090"/>
            <a:chOff x="954997" y="724483"/>
            <a:chExt cx="687731" cy="510090"/>
          </a:xfrm>
        </p:grpSpPr>
        <p:sp>
          <p:nvSpPr>
            <p:cNvPr id="404" name="Google Shape;404;p2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 rot="3030638">
            <a:off x="-4070" y="3250435"/>
            <a:ext cx="727398" cy="499117"/>
            <a:chOff x="7328335" y="458003"/>
            <a:chExt cx="727438" cy="499145"/>
          </a:xfrm>
        </p:grpSpPr>
        <p:sp>
          <p:nvSpPr>
            <p:cNvPr id="408" name="Google Shape;408;p2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4"/>
          <p:cNvGrpSpPr/>
          <p:nvPr/>
        </p:nvGrpSpPr>
        <p:grpSpPr>
          <a:xfrm>
            <a:off x="8037872" y="3318758"/>
            <a:ext cx="687731" cy="510090"/>
            <a:chOff x="954997" y="724483"/>
            <a:chExt cx="687731" cy="510090"/>
          </a:xfrm>
        </p:grpSpPr>
        <p:sp>
          <p:nvSpPr>
            <p:cNvPr id="412" name="Google Shape;412;p2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4"/>
          <p:cNvGrpSpPr/>
          <p:nvPr/>
        </p:nvGrpSpPr>
        <p:grpSpPr>
          <a:xfrm>
            <a:off x="-9225" y="3742375"/>
            <a:ext cx="9180875" cy="1419550"/>
            <a:chOff x="-9225" y="3742375"/>
            <a:chExt cx="9180875" cy="1419550"/>
          </a:xfrm>
        </p:grpSpPr>
        <p:sp>
          <p:nvSpPr>
            <p:cNvPr id="416" name="Google Shape;416;p24"/>
            <p:cNvSpPr/>
            <p:nvPr/>
          </p:nvSpPr>
          <p:spPr>
            <a:xfrm>
              <a:off x="0" y="3755350"/>
              <a:ext cx="9171650" cy="1406575"/>
            </a:xfrm>
            <a:custGeom>
              <a:avLst/>
              <a:gdLst/>
              <a:ahLst/>
              <a:cxnLst/>
              <a:rect l="l" t="t" r="r" b="b"/>
              <a:pathLst>
                <a:path w="366866" h="56263" extrusionOk="0">
                  <a:moveTo>
                    <a:pt x="0" y="56263"/>
                  </a:moveTo>
                  <a:lnTo>
                    <a:pt x="0" y="34510"/>
                  </a:lnTo>
                  <a:lnTo>
                    <a:pt x="12536" y="34510"/>
                  </a:lnTo>
                  <a:lnTo>
                    <a:pt x="17823" y="14778"/>
                  </a:lnTo>
                  <a:lnTo>
                    <a:pt x="27895" y="52367"/>
                  </a:lnTo>
                  <a:lnTo>
                    <a:pt x="33224" y="32479"/>
                  </a:lnTo>
                  <a:lnTo>
                    <a:pt x="127205" y="32479"/>
                  </a:lnTo>
                  <a:lnTo>
                    <a:pt x="133250" y="9918"/>
                  </a:lnTo>
                  <a:lnTo>
                    <a:pt x="144149" y="50592"/>
                  </a:lnTo>
                  <a:lnTo>
                    <a:pt x="153195" y="16833"/>
                  </a:lnTo>
                  <a:lnTo>
                    <a:pt x="157462" y="32759"/>
                  </a:lnTo>
                  <a:lnTo>
                    <a:pt x="161350" y="18247"/>
                  </a:lnTo>
                  <a:lnTo>
                    <a:pt x="170087" y="50854"/>
                  </a:lnTo>
                  <a:lnTo>
                    <a:pt x="174678" y="33722"/>
                  </a:lnTo>
                  <a:lnTo>
                    <a:pt x="267683" y="33722"/>
                  </a:lnTo>
                  <a:lnTo>
                    <a:pt x="276719" y="0"/>
                  </a:lnTo>
                  <a:lnTo>
                    <a:pt x="285834" y="34019"/>
                  </a:lnTo>
                  <a:lnTo>
                    <a:pt x="290863" y="15251"/>
                  </a:lnTo>
                  <a:lnTo>
                    <a:pt x="295683" y="33239"/>
                  </a:lnTo>
                  <a:lnTo>
                    <a:pt x="300002" y="17120"/>
                  </a:lnTo>
                  <a:lnTo>
                    <a:pt x="308233" y="47839"/>
                  </a:lnTo>
                  <a:lnTo>
                    <a:pt x="316424" y="17272"/>
                  </a:lnTo>
                  <a:lnTo>
                    <a:pt x="321358" y="35684"/>
                  </a:lnTo>
                  <a:lnTo>
                    <a:pt x="338475" y="35684"/>
                  </a:lnTo>
                  <a:lnTo>
                    <a:pt x="346201" y="6851"/>
                  </a:lnTo>
                  <a:lnTo>
                    <a:pt x="353303" y="33356"/>
                  </a:lnTo>
                  <a:lnTo>
                    <a:pt x="366866" y="33356"/>
                  </a:lnTo>
                  <a:lnTo>
                    <a:pt x="366866" y="5626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17" name="Google Shape;417;p24"/>
            <p:cNvSpPr/>
            <p:nvPr/>
          </p:nvSpPr>
          <p:spPr>
            <a:xfrm>
              <a:off x="-9225" y="3742375"/>
              <a:ext cx="9180875" cy="1327450"/>
            </a:xfrm>
            <a:custGeom>
              <a:avLst/>
              <a:gdLst/>
              <a:ahLst/>
              <a:cxnLst/>
              <a:rect l="l" t="t" r="r" b="b"/>
              <a:pathLst>
                <a:path w="367235" h="53098" extrusionOk="0">
                  <a:moveTo>
                    <a:pt x="0" y="34660"/>
                  </a:moveTo>
                  <a:lnTo>
                    <a:pt x="13643" y="34660"/>
                  </a:lnTo>
                  <a:lnTo>
                    <a:pt x="18726" y="15690"/>
                  </a:lnTo>
                  <a:lnTo>
                    <a:pt x="28749" y="53098"/>
                  </a:lnTo>
                  <a:lnTo>
                    <a:pt x="33847" y="34073"/>
                  </a:lnTo>
                  <a:lnTo>
                    <a:pt x="127574" y="34073"/>
                  </a:lnTo>
                  <a:lnTo>
                    <a:pt x="134183" y="9409"/>
                  </a:lnTo>
                  <a:lnTo>
                    <a:pt x="145387" y="51221"/>
                  </a:lnTo>
                  <a:lnTo>
                    <a:pt x="154069" y="18818"/>
                  </a:lnTo>
                  <a:lnTo>
                    <a:pt x="158219" y="34306"/>
                  </a:lnTo>
                  <a:lnTo>
                    <a:pt x="162338" y="18932"/>
                  </a:lnTo>
                  <a:lnTo>
                    <a:pt x="170992" y="51230"/>
                  </a:lnTo>
                  <a:lnTo>
                    <a:pt x="175504" y="34389"/>
                  </a:lnTo>
                  <a:lnTo>
                    <a:pt x="268052" y="34389"/>
                  </a:lnTo>
                  <a:lnTo>
                    <a:pt x="277266" y="0"/>
                  </a:lnTo>
                  <a:lnTo>
                    <a:pt x="286481" y="34391"/>
                  </a:lnTo>
                  <a:lnTo>
                    <a:pt x="291394" y="16057"/>
                  </a:lnTo>
                  <a:lnTo>
                    <a:pt x="296482" y="35045"/>
                  </a:lnTo>
                  <a:lnTo>
                    <a:pt x="301339" y="16917"/>
                  </a:lnTo>
                  <a:lnTo>
                    <a:pt x="309409" y="47035"/>
                  </a:lnTo>
                  <a:lnTo>
                    <a:pt x="317244" y="17794"/>
                  </a:lnTo>
                  <a:lnTo>
                    <a:pt x="321870" y="35059"/>
                  </a:lnTo>
                  <a:lnTo>
                    <a:pt x="338844" y="35059"/>
                  </a:lnTo>
                  <a:lnTo>
                    <a:pt x="345650" y="9659"/>
                  </a:lnTo>
                  <a:lnTo>
                    <a:pt x="352131" y="33847"/>
                  </a:lnTo>
                  <a:lnTo>
                    <a:pt x="367235" y="33847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>
            <a:off x="-9225" y="4028950"/>
            <a:ext cx="9162450" cy="1142200"/>
            <a:chOff x="-9225" y="4028950"/>
            <a:chExt cx="9162450" cy="1142200"/>
          </a:xfrm>
        </p:grpSpPr>
        <p:sp>
          <p:nvSpPr>
            <p:cNvPr id="421" name="Google Shape;421;p25"/>
            <p:cNvSpPr/>
            <p:nvPr/>
          </p:nvSpPr>
          <p:spPr>
            <a:xfrm>
              <a:off x="0" y="4028950"/>
              <a:ext cx="9153225" cy="1142200"/>
            </a:xfrm>
            <a:custGeom>
              <a:avLst/>
              <a:gdLst/>
              <a:ahLst/>
              <a:cxnLst/>
              <a:rect l="l" t="t" r="r" b="b"/>
              <a:pathLst>
                <a:path w="366129" h="45688" extrusionOk="0">
                  <a:moveTo>
                    <a:pt x="0" y="45319"/>
                  </a:moveTo>
                  <a:lnTo>
                    <a:pt x="0" y="22828"/>
                  </a:lnTo>
                  <a:lnTo>
                    <a:pt x="9955" y="22828"/>
                  </a:lnTo>
                  <a:lnTo>
                    <a:pt x="16072" y="0"/>
                  </a:lnTo>
                  <a:lnTo>
                    <a:pt x="22485" y="23935"/>
                  </a:lnTo>
                  <a:lnTo>
                    <a:pt x="338844" y="23935"/>
                  </a:lnTo>
                  <a:lnTo>
                    <a:pt x="343873" y="5167"/>
                  </a:lnTo>
                  <a:lnTo>
                    <a:pt x="351680" y="34303"/>
                  </a:lnTo>
                  <a:lnTo>
                    <a:pt x="358276" y="22879"/>
                  </a:lnTo>
                  <a:lnTo>
                    <a:pt x="366129" y="22879"/>
                  </a:lnTo>
                  <a:lnTo>
                    <a:pt x="366129" y="45688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22" name="Google Shape;422;p25"/>
            <p:cNvSpPr/>
            <p:nvPr/>
          </p:nvSpPr>
          <p:spPr>
            <a:xfrm>
              <a:off x="-9225" y="4034175"/>
              <a:ext cx="9162450" cy="859675"/>
            </a:xfrm>
            <a:custGeom>
              <a:avLst/>
              <a:gdLst/>
              <a:ahLst/>
              <a:cxnLst/>
              <a:rect l="l" t="t" r="r" b="b"/>
              <a:pathLst>
                <a:path w="366498" h="34387" extrusionOk="0">
                  <a:moveTo>
                    <a:pt x="0" y="22619"/>
                  </a:moveTo>
                  <a:lnTo>
                    <a:pt x="10324" y="22619"/>
                  </a:lnTo>
                  <a:lnTo>
                    <a:pt x="16385" y="0"/>
                  </a:lnTo>
                  <a:lnTo>
                    <a:pt x="22725" y="23662"/>
                  </a:lnTo>
                  <a:lnTo>
                    <a:pt x="339213" y="23662"/>
                  </a:lnTo>
                  <a:lnTo>
                    <a:pt x="344790" y="2847"/>
                  </a:lnTo>
                  <a:lnTo>
                    <a:pt x="353241" y="34387"/>
                  </a:lnTo>
                  <a:lnTo>
                    <a:pt x="356355" y="22766"/>
                  </a:lnTo>
                  <a:lnTo>
                    <a:pt x="366498" y="22766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3" name="Google Shape;423;p25"/>
          <p:cNvGrpSpPr/>
          <p:nvPr/>
        </p:nvGrpSpPr>
        <p:grpSpPr>
          <a:xfrm>
            <a:off x="7399760" y="255458"/>
            <a:ext cx="687731" cy="510090"/>
            <a:chOff x="954997" y="724483"/>
            <a:chExt cx="687731" cy="510090"/>
          </a:xfrm>
        </p:grpSpPr>
        <p:sp>
          <p:nvSpPr>
            <p:cNvPr id="424" name="Google Shape;424;p2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184085" y="2155058"/>
            <a:ext cx="687731" cy="510090"/>
            <a:chOff x="954997" y="724483"/>
            <a:chExt cx="687731" cy="510090"/>
          </a:xfrm>
        </p:grpSpPr>
        <p:sp>
          <p:nvSpPr>
            <p:cNvPr id="428" name="Google Shape;428;p2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5"/>
          <p:cNvGrpSpPr/>
          <p:nvPr/>
        </p:nvGrpSpPr>
        <p:grpSpPr>
          <a:xfrm rot="5202574">
            <a:off x="8413952" y="2169764"/>
            <a:ext cx="727473" cy="499169"/>
            <a:chOff x="7328335" y="458003"/>
            <a:chExt cx="727438" cy="499145"/>
          </a:xfrm>
        </p:grpSpPr>
        <p:sp>
          <p:nvSpPr>
            <p:cNvPr id="432" name="Google Shape;432;p2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26"/>
          <p:cNvGrpSpPr/>
          <p:nvPr/>
        </p:nvGrpSpPr>
        <p:grpSpPr>
          <a:xfrm>
            <a:off x="0" y="4322083"/>
            <a:ext cx="9153225" cy="839726"/>
            <a:chOff x="0" y="4107125"/>
            <a:chExt cx="9153225" cy="1054800"/>
          </a:xfrm>
        </p:grpSpPr>
        <p:sp>
          <p:nvSpPr>
            <p:cNvPr id="438" name="Google Shape;438;p26"/>
            <p:cNvSpPr/>
            <p:nvPr/>
          </p:nvSpPr>
          <p:spPr>
            <a:xfrm>
              <a:off x="0" y="4107125"/>
              <a:ext cx="9153225" cy="1054800"/>
            </a:xfrm>
            <a:custGeom>
              <a:avLst/>
              <a:gdLst/>
              <a:ahLst/>
              <a:cxnLst/>
              <a:rect l="l" t="t" r="r" b="b"/>
              <a:pathLst>
                <a:path w="366129" h="42192" extrusionOk="0">
                  <a:moveTo>
                    <a:pt x="0" y="42192"/>
                  </a:moveTo>
                  <a:lnTo>
                    <a:pt x="0" y="20070"/>
                  </a:lnTo>
                  <a:lnTo>
                    <a:pt x="8480" y="20070"/>
                  </a:lnTo>
                  <a:lnTo>
                    <a:pt x="13048" y="3022"/>
                  </a:lnTo>
                  <a:lnTo>
                    <a:pt x="21538" y="34705"/>
                  </a:lnTo>
                  <a:lnTo>
                    <a:pt x="28889" y="7272"/>
                  </a:lnTo>
                  <a:lnTo>
                    <a:pt x="32192" y="19598"/>
                  </a:lnTo>
                  <a:lnTo>
                    <a:pt x="35472" y="7357"/>
                  </a:lnTo>
                  <a:lnTo>
                    <a:pt x="42918" y="35147"/>
                  </a:lnTo>
                  <a:lnTo>
                    <a:pt x="47183" y="19230"/>
                  </a:lnTo>
                  <a:lnTo>
                    <a:pt x="61206" y="19230"/>
                  </a:lnTo>
                  <a:lnTo>
                    <a:pt x="65926" y="1614"/>
                  </a:lnTo>
                  <a:lnTo>
                    <a:pt x="75519" y="37417"/>
                  </a:lnTo>
                  <a:lnTo>
                    <a:pt x="82985" y="9555"/>
                  </a:lnTo>
                  <a:lnTo>
                    <a:pt x="85583" y="19249"/>
                  </a:lnTo>
                  <a:lnTo>
                    <a:pt x="88830" y="7131"/>
                  </a:lnTo>
                  <a:lnTo>
                    <a:pt x="96832" y="36996"/>
                  </a:lnTo>
                  <a:lnTo>
                    <a:pt x="101585" y="19258"/>
                  </a:lnTo>
                  <a:lnTo>
                    <a:pt x="263259" y="19258"/>
                  </a:lnTo>
                  <a:lnTo>
                    <a:pt x="271748" y="33961"/>
                  </a:lnTo>
                  <a:lnTo>
                    <a:pt x="279174" y="6247"/>
                  </a:lnTo>
                  <a:lnTo>
                    <a:pt x="282830" y="19891"/>
                  </a:lnTo>
                  <a:lnTo>
                    <a:pt x="286490" y="6231"/>
                  </a:lnTo>
                  <a:lnTo>
                    <a:pt x="294807" y="37271"/>
                  </a:lnTo>
                  <a:lnTo>
                    <a:pt x="304794" y="0"/>
                  </a:lnTo>
                  <a:lnTo>
                    <a:pt x="313043" y="30787"/>
                  </a:lnTo>
                  <a:lnTo>
                    <a:pt x="316178" y="19088"/>
                  </a:lnTo>
                  <a:lnTo>
                    <a:pt x="326677" y="19088"/>
                  </a:lnTo>
                  <a:lnTo>
                    <a:pt x="331275" y="36246"/>
                  </a:lnTo>
                  <a:lnTo>
                    <a:pt x="340552" y="1625"/>
                  </a:lnTo>
                  <a:lnTo>
                    <a:pt x="345185" y="18917"/>
                  </a:lnTo>
                  <a:lnTo>
                    <a:pt x="347787" y="9205"/>
                  </a:lnTo>
                  <a:lnTo>
                    <a:pt x="350953" y="21020"/>
                  </a:lnTo>
                  <a:lnTo>
                    <a:pt x="366129" y="21020"/>
                  </a:lnTo>
                  <a:lnTo>
                    <a:pt x="366129" y="42192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39" name="Google Shape;439;p26"/>
            <p:cNvSpPr/>
            <p:nvPr/>
          </p:nvSpPr>
          <p:spPr>
            <a:xfrm>
              <a:off x="0" y="4110650"/>
              <a:ext cx="9153225" cy="923325"/>
            </a:xfrm>
            <a:custGeom>
              <a:avLst/>
              <a:gdLst/>
              <a:ahLst/>
              <a:cxnLst/>
              <a:rect l="l" t="t" r="r" b="b"/>
              <a:pathLst>
                <a:path w="366129" h="36933" extrusionOk="0">
                  <a:moveTo>
                    <a:pt x="0" y="19929"/>
                  </a:moveTo>
                  <a:lnTo>
                    <a:pt x="8849" y="19929"/>
                  </a:lnTo>
                  <a:lnTo>
                    <a:pt x="13446" y="2771"/>
                  </a:lnTo>
                  <a:lnTo>
                    <a:pt x="21714" y="33628"/>
                  </a:lnTo>
                  <a:lnTo>
                    <a:pt x="28689" y="7598"/>
                  </a:lnTo>
                  <a:lnTo>
                    <a:pt x="32073" y="20227"/>
                  </a:lnTo>
                  <a:lnTo>
                    <a:pt x="35430" y="7698"/>
                  </a:lnTo>
                  <a:lnTo>
                    <a:pt x="42673" y="34730"/>
                  </a:lnTo>
                  <a:lnTo>
                    <a:pt x="46811" y="19286"/>
                  </a:lnTo>
                  <a:lnTo>
                    <a:pt x="60837" y="19286"/>
                  </a:lnTo>
                  <a:lnTo>
                    <a:pt x="65631" y="1394"/>
                  </a:lnTo>
                  <a:lnTo>
                    <a:pt x="75154" y="36933"/>
                  </a:lnTo>
                  <a:lnTo>
                    <a:pt x="82680" y="8845"/>
                  </a:lnTo>
                  <a:lnTo>
                    <a:pt x="85717" y="20178"/>
                  </a:lnTo>
                  <a:lnTo>
                    <a:pt x="88964" y="8059"/>
                  </a:lnTo>
                  <a:lnTo>
                    <a:pt x="96580" y="36481"/>
                  </a:lnTo>
                  <a:lnTo>
                    <a:pt x="101102" y="19606"/>
                  </a:lnTo>
                  <a:lnTo>
                    <a:pt x="262521" y="19606"/>
                  </a:lnTo>
                  <a:lnTo>
                    <a:pt x="271369" y="34932"/>
                  </a:lnTo>
                  <a:lnTo>
                    <a:pt x="279245" y="5539"/>
                  </a:lnTo>
                  <a:lnTo>
                    <a:pt x="283198" y="20290"/>
                  </a:lnTo>
                  <a:lnTo>
                    <a:pt x="287029" y="5991"/>
                  </a:lnTo>
                  <a:lnTo>
                    <a:pt x="295274" y="36762"/>
                  </a:lnTo>
                  <a:lnTo>
                    <a:pt x="305124" y="0"/>
                  </a:lnTo>
                  <a:lnTo>
                    <a:pt x="313089" y="29725"/>
                  </a:lnTo>
                  <a:lnTo>
                    <a:pt x="315916" y="19173"/>
                  </a:lnTo>
                  <a:lnTo>
                    <a:pt x="325939" y="19173"/>
                  </a:lnTo>
                  <a:lnTo>
                    <a:pt x="330597" y="36557"/>
                  </a:lnTo>
                  <a:lnTo>
                    <a:pt x="340160" y="866"/>
                  </a:lnTo>
                  <a:lnTo>
                    <a:pt x="345134" y="19429"/>
                  </a:lnTo>
                  <a:lnTo>
                    <a:pt x="347970" y="8843"/>
                  </a:lnTo>
                  <a:lnTo>
                    <a:pt x="351019" y="20223"/>
                  </a:lnTo>
                  <a:lnTo>
                    <a:pt x="366129" y="20223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40" name="Google Shape;440;p26"/>
          <p:cNvGrpSpPr/>
          <p:nvPr/>
        </p:nvGrpSpPr>
        <p:grpSpPr>
          <a:xfrm flipH="1">
            <a:off x="127222" y="2600758"/>
            <a:ext cx="687731" cy="510090"/>
            <a:chOff x="954997" y="724483"/>
            <a:chExt cx="687731" cy="510090"/>
          </a:xfrm>
        </p:grpSpPr>
        <p:sp>
          <p:nvSpPr>
            <p:cNvPr id="441" name="Google Shape;441;p26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 rot="-9048910">
            <a:off x="348435" y="369132"/>
            <a:ext cx="245303" cy="331730"/>
            <a:chOff x="7810456" y="549198"/>
            <a:chExt cx="245317" cy="331750"/>
          </a:xfrm>
        </p:grpSpPr>
        <p:sp>
          <p:nvSpPr>
            <p:cNvPr id="445" name="Google Shape;445;p26"/>
            <p:cNvSpPr/>
            <p:nvPr/>
          </p:nvSpPr>
          <p:spPr>
            <a:xfrm>
              <a:off x="7810456" y="7988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6"/>
          <p:cNvSpPr/>
          <p:nvPr/>
        </p:nvSpPr>
        <p:spPr>
          <a:xfrm rot="4500098">
            <a:off x="8659708" y="770457"/>
            <a:ext cx="274582" cy="274654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6"/>
          <p:cNvGrpSpPr/>
          <p:nvPr/>
        </p:nvGrpSpPr>
        <p:grpSpPr>
          <a:xfrm rot="5400000">
            <a:off x="8433285" y="2677153"/>
            <a:ext cx="727438" cy="499145"/>
            <a:chOff x="7328335" y="458003"/>
            <a:chExt cx="727438" cy="499145"/>
          </a:xfrm>
        </p:grpSpPr>
        <p:sp>
          <p:nvSpPr>
            <p:cNvPr id="449" name="Google Shape;449;p2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_2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4" name="Google Shape;454;p27"/>
          <p:cNvGrpSpPr/>
          <p:nvPr/>
        </p:nvGrpSpPr>
        <p:grpSpPr>
          <a:xfrm>
            <a:off x="-9150" y="4297102"/>
            <a:ext cx="9162425" cy="855352"/>
            <a:chOff x="-9150" y="4128350"/>
            <a:chExt cx="9162425" cy="1329425"/>
          </a:xfrm>
        </p:grpSpPr>
        <p:sp>
          <p:nvSpPr>
            <p:cNvPr id="455" name="Google Shape;455;p27"/>
            <p:cNvSpPr/>
            <p:nvPr/>
          </p:nvSpPr>
          <p:spPr>
            <a:xfrm>
              <a:off x="50" y="4128350"/>
              <a:ext cx="9153225" cy="1329425"/>
            </a:xfrm>
            <a:custGeom>
              <a:avLst/>
              <a:gdLst/>
              <a:ahLst/>
              <a:cxnLst/>
              <a:rect l="l" t="t" r="r" b="b"/>
              <a:pathLst>
                <a:path w="366129" h="53177" extrusionOk="0">
                  <a:moveTo>
                    <a:pt x="366129" y="53177"/>
                  </a:moveTo>
                  <a:lnTo>
                    <a:pt x="366129" y="31055"/>
                  </a:lnTo>
                  <a:lnTo>
                    <a:pt x="351012" y="31055"/>
                  </a:lnTo>
                  <a:lnTo>
                    <a:pt x="345479" y="10407"/>
                  </a:lnTo>
                  <a:lnTo>
                    <a:pt x="335269" y="48513"/>
                  </a:lnTo>
                  <a:lnTo>
                    <a:pt x="331837" y="31757"/>
                  </a:lnTo>
                  <a:lnTo>
                    <a:pt x="325382" y="30932"/>
                  </a:lnTo>
                  <a:lnTo>
                    <a:pt x="323725" y="31388"/>
                  </a:lnTo>
                  <a:lnTo>
                    <a:pt x="318752" y="31770"/>
                  </a:lnTo>
                  <a:lnTo>
                    <a:pt x="62681" y="31770"/>
                  </a:lnTo>
                  <a:lnTo>
                    <a:pt x="59029" y="18141"/>
                  </a:lnTo>
                  <a:lnTo>
                    <a:pt x="51979" y="44451"/>
                  </a:lnTo>
                  <a:lnTo>
                    <a:pt x="44868" y="17911"/>
                  </a:lnTo>
                  <a:lnTo>
                    <a:pt x="41669" y="29851"/>
                  </a:lnTo>
                  <a:lnTo>
                    <a:pt x="38152" y="16727"/>
                  </a:lnTo>
                  <a:lnTo>
                    <a:pt x="30874" y="43887"/>
                  </a:lnTo>
                  <a:lnTo>
                    <a:pt x="19114" y="0"/>
                  </a:lnTo>
                  <a:lnTo>
                    <a:pt x="10393" y="32548"/>
                  </a:lnTo>
                  <a:lnTo>
                    <a:pt x="0" y="32548"/>
                  </a:lnTo>
                  <a:lnTo>
                    <a:pt x="0" y="53177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56" name="Google Shape;456;p27"/>
            <p:cNvSpPr/>
            <p:nvPr/>
          </p:nvSpPr>
          <p:spPr>
            <a:xfrm>
              <a:off x="-9150" y="4169150"/>
              <a:ext cx="9162425" cy="1170700"/>
            </a:xfrm>
            <a:custGeom>
              <a:avLst/>
              <a:gdLst/>
              <a:ahLst/>
              <a:cxnLst/>
              <a:rect l="l" t="t" r="r" b="b"/>
              <a:pathLst>
                <a:path w="366497" h="46828" extrusionOk="0">
                  <a:moveTo>
                    <a:pt x="366497" y="29054"/>
                  </a:moveTo>
                  <a:lnTo>
                    <a:pt x="352117" y="29054"/>
                  </a:lnTo>
                  <a:lnTo>
                    <a:pt x="346308" y="7375"/>
                  </a:lnTo>
                  <a:lnTo>
                    <a:pt x="335737" y="46828"/>
                  </a:lnTo>
                  <a:lnTo>
                    <a:pt x="332205" y="30125"/>
                  </a:lnTo>
                  <a:lnTo>
                    <a:pt x="324992" y="29933"/>
                  </a:lnTo>
                  <a:lnTo>
                    <a:pt x="322250" y="30125"/>
                  </a:lnTo>
                  <a:lnTo>
                    <a:pt x="318116" y="30067"/>
                  </a:lnTo>
                  <a:lnTo>
                    <a:pt x="63418" y="30067"/>
                  </a:lnTo>
                  <a:lnTo>
                    <a:pt x="59642" y="15975"/>
                  </a:lnTo>
                  <a:lnTo>
                    <a:pt x="52368" y="43121"/>
                  </a:lnTo>
                  <a:lnTo>
                    <a:pt x="45070" y="15883"/>
                  </a:lnTo>
                  <a:lnTo>
                    <a:pt x="41567" y="28955"/>
                  </a:lnTo>
                  <a:lnTo>
                    <a:pt x="37830" y="15010"/>
                  </a:lnTo>
                  <a:lnTo>
                    <a:pt x="30523" y="42280"/>
                  </a:lnTo>
                  <a:lnTo>
                    <a:pt x="19194" y="0"/>
                  </a:lnTo>
                  <a:lnTo>
                    <a:pt x="11109" y="30173"/>
                  </a:lnTo>
                  <a:lnTo>
                    <a:pt x="0" y="30173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7" name="Google Shape;457;p27"/>
          <p:cNvGrpSpPr/>
          <p:nvPr/>
        </p:nvGrpSpPr>
        <p:grpSpPr>
          <a:xfrm rot="-3827313">
            <a:off x="166751" y="2536322"/>
            <a:ext cx="727462" cy="499161"/>
            <a:chOff x="7328335" y="458003"/>
            <a:chExt cx="727438" cy="499145"/>
          </a:xfrm>
        </p:grpSpPr>
        <p:sp>
          <p:nvSpPr>
            <p:cNvPr id="458" name="Google Shape;458;p2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3_2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>
            <a:off x="-9150" y="4297102"/>
            <a:ext cx="9162425" cy="855352"/>
            <a:chOff x="-9150" y="4128350"/>
            <a:chExt cx="9162425" cy="1329425"/>
          </a:xfrm>
        </p:grpSpPr>
        <p:sp>
          <p:nvSpPr>
            <p:cNvPr id="464" name="Google Shape;464;p28"/>
            <p:cNvSpPr/>
            <p:nvPr/>
          </p:nvSpPr>
          <p:spPr>
            <a:xfrm>
              <a:off x="50" y="4128350"/>
              <a:ext cx="9153225" cy="1329425"/>
            </a:xfrm>
            <a:custGeom>
              <a:avLst/>
              <a:gdLst/>
              <a:ahLst/>
              <a:cxnLst/>
              <a:rect l="l" t="t" r="r" b="b"/>
              <a:pathLst>
                <a:path w="366129" h="53177" extrusionOk="0">
                  <a:moveTo>
                    <a:pt x="366129" y="53177"/>
                  </a:moveTo>
                  <a:lnTo>
                    <a:pt x="366129" y="31055"/>
                  </a:lnTo>
                  <a:lnTo>
                    <a:pt x="351012" y="31055"/>
                  </a:lnTo>
                  <a:lnTo>
                    <a:pt x="345479" y="10407"/>
                  </a:lnTo>
                  <a:lnTo>
                    <a:pt x="335269" y="48513"/>
                  </a:lnTo>
                  <a:lnTo>
                    <a:pt x="331837" y="31757"/>
                  </a:lnTo>
                  <a:lnTo>
                    <a:pt x="325382" y="30932"/>
                  </a:lnTo>
                  <a:lnTo>
                    <a:pt x="323725" y="31388"/>
                  </a:lnTo>
                  <a:lnTo>
                    <a:pt x="318752" y="31770"/>
                  </a:lnTo>
                  <a:lnTo>
                    <a:pt x="62681" y="31770"/>
                  </a:lnTo>
                  <a:lnTo>
                    <a:pt x="59029" y="18141"/>
                  </a:lnTo>
                  <a:lnTo>
                    <a:pt x="51979" y="44451"/>
                  </a:lnTo>
                  <a:lnTo>
                    <a:pt x="44868" y="17911"/>
                  </a:lnTo>
                  <a:lnTo>
                    <a:pt x="41669" y="29851"/>
                  </a:lnTo>
                  <a:lnTo>
                    <a:pt x="38152" y="16727"/>
                  </a:lnTo>
                  <a:lnTo>
                    <a:pt x="30874" y="43887"/>
                  </a:lnTo>
                  <a:lnTo>
                    <a:pt x="19114" y="0"/>
                  </a:lnTo>
                  <a:lnTo>
                    <a:pt x="10393" y="32548"/>
                  </a:lnTo>
                  <a:lnTo>
                    <a:pt x="0" y="32548"/>
                  </a:lnTo>
                  <a:lnTo>
                    <a:pt x="0" y="53177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65" name="Google Shape;465;p28"/>
            <p:cNvSpPr/>
            <p:nvPr/>
          </p:nvSpPr>
          <p:spPr>
            <a:xfrm>
              <a:off x="-9150" y="4169150"/>
              <a:ext cx="9162425" cy="1170700"/>
            </a:xfrm>
            <a:custGeom>
              <a:avLst/>
              <a:gdLst/>
              <a:ahLst/>
              <a:cxnLst/>
              <a:rect l="l" t="t" r="r" b="b"/>
              <a:pathLst>
                <a:path w="366497" h="46828" extrusionOk="0">
                  <a:moveTo>
                    <a:pt x="366497" y="29054"/>
                  </a:moveTo>
                  <a:lnTo>
                    <a:pt x="352117" y="29054"/>
                  </a:lnTo>
                  <a:lnTo>
                    <a:pt x="346308" y="7375"/>
                  </a:lnTo>
                  <a:lnTo>
                    <a:pt x="335737" y="46828"/>
                  </a:lnTo>
                  <a:lnTo>
                    <a:pt x="332205" y="30125"/>
                  </a:lnTo>
                  <a:lnTo>
                    <a:pt x="324992" y="29933"/>
                  </a:lnTo>
                  <a:lnTo>
                    <a:pt x="322250" y="30125"/>
                  </a:lnTo>
                  <a:lnTo>
                    <a:pt x="318116" y="30067"/>
                  </a:lnTo>
                  <a:lnTo>
                    <a:pt x="63418" y="30067"/>
                  </a:lnTo>
                  <a:lnTo>
                    <a:pt x="59642" y="15975"/>
                  </a:lnTo>
                  <a:lnTo>
                    <a:pt x="52368" y="43121"/>
                  </a:lnTo>
                  <a:lnTo>
                    <a:pt x="45070" y="15883"/>
                  </a:lnTo>
                  <a:lnTo>
                    <a:pt x="41567" y="28955"/>
                  </a:lnTo>
                  <a:lnTo>
                    <a:pt x="37830" y="15010"/>
                  </a:lnTo>
                  <a:lnTo>
                    <a:pt x="30523" y="42280"/>
                  </a:lnTo>
                  <a:lnTo>
                    <a:pt x="19194" y="0"/>
                  </a:lnTo>
                  <a:lnTo>
                    <a:pt x="11109" y="30173"/>
                  </a:lnTo>
                  <a:lnTo>
                    <a:pt x="0" y="30173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ctrTitle"/>
          </p:nvPr>
        </p:nvSpPr>
        <p:spPr>
          <a:xfrm>
            <a:off x="4920161" y="652975"/>
            <a:ext cx="3515100" cy="9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subTitle" idx="1"/>
          </p:nvPr>
        </p:nvSpPr>
        <p:spPr>
          <a:xfrm>
            <a:off x="4920150" y="1687600"/>
            <a:ext cx="35232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9"/>
          <p:cNvSpPr txBox="1"/>
          <p:nvPr/>
        </p:nvSpPr>
        <p:spPr>
          <a:xfrm>
            <a:off x="4917700" y="3191975"/>
            <a:ext cx="35151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1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1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1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and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470" name="Google Shape;470;p29"/>
          <p:cNvGrpSpPr/>
          <p:nvPr/>
        </p:nvGrpSpPr>
        <p:grpSpPr>
          <a:xfrm>
            <a:off x="-10266" y="4192425"/>
            <a:ext cx="9178225" cy="971600"/>
            <a:chOff x="-10266" y="4192425"/>
            <a:chExt cx="9178225" cy="971600"/>
          </a:xfrm>
        </p:grpSpPr>
        <p:sp>
          <p:nvSpPr>
            <p:cNvPr id="471" name="Google Shape;471;p29"/>
            <p:cNvSpPr/>
            <p:nvPr/>
          </p:nvSpPr>
          <p:spPr>
            <a:xfrm>
              <a:off x="0" y="4195700"/>
              <a:ext cx="9167950" cy="968325"/>
            </a:xfrm>
            <a:custGeom>
              <a:avLst/>
              <a:gdLst/>
              <a:ahLst/>
              <a:cxnLst/>
              <a:rect l="l" t="t" r="r" b="b"/>
              <a:pathLst>
                <a:path w="366718" h="38733" extrusionOk="0">
                  <a:moveTo>
                    <a:pt x="0" y="38733"/>
                  </a:moveTo>
                  <a:lnTo>
                    <a:pt x="0" y="16558"/>
                  </a:lnTo>
                  <a:lnTo>
                    <a:pt x="193010" y="16558"/>
                  </a:lnTo>
                  <a:lnTo>
                    <a:pt x="197447" y="0"/>
                  </a:lnTo>
                  <a:lnTo>
                    <a:pt x="205755" y="31007"/>
                  </a:lnTo>
                  <a:lnTo>
                    <a:pt x="209696" y="16298"/>
                  </a:lnTo>
                  <a:lnTo>
                    <a:pt x="332634" y="16298"/>
                  </a:lnTo>
                  <a:lnTo>
                    <a:pt x="336615" y="1440"/>
                  </a:lnTo>
                  <a:lnTo>
                    <a:pt x="343970" y="28891"/>
                  </a:lnTo>
                  <a:lnTo>
                    <a:pt x="347387" y="16139"/>
                  </a:lnTo>
                  <a:lnTo>
                    <a:pt x="366718" y="16139"/>
                  </a:lnTo>
                  <a:lnTo>
                    <a:pt x="366308" y="3832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472" name="Google Shape;472;p29"/>
            <p:cNvSpPr/>
            <p:nvPr/>
          </p:nvSpPr>
          <p:spPr>
            <a:xfrm>
              <a:off x="-10266" y="4192425"/>
              <a:ext cx="9178225" cy="783825"/>
            </a:xfrm>
            <a:custGeom>
              <a:avLst/>
              <a:gdLst/>
              <a:ahLst/>
              <a:cxnLst/>
              <a:rect l="l" t="t" r="r" b="b"/>
              <a:pathLst>
                <a:path w="367129" h="31353" extrusionOk="0">
                  <a:moveTo>
                    <a:pt x="0" y="16278"/>
                  </a:moveTo>
                  <a:lnTo>
                    <a:pt x="193420" y="16278"/>
                  </a:lnTo>
                  <a:lnTo>
                    <a:pt x="197782" y="0"/>
                  </a:lnTo>
                  <a:lnTo>
                    <a:pt x="206183" y="31353"/>
                  </a:lnTo>
                  <a:lnTo>
                    <a:pt x="210142" y="16577"/>
                  </a:lnTo>
                  <a:lnTo>
                    <a:pt x="333044" y="16577"/>
                  </a:lnTo>
                  <a:lnTo>
                    <a:pt x="336652" y="3113"/>
                  </a:lnTo>
                  <a:lnTo>
                    <a:pt x="344003" y="30547"/>
                  </a:lnTo>
                  <a:lnTo>
                    <a:pt x="347751" y="16558"/>
                  </a:lnTo>
                  <a:lnTo>
                    <a:pt x="367129" y="16558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73" name="Google Shape;473;p29"/>
          <p:cNvGrpSpPr/>
          <p:nvPr/>
        </p:nvGrpSpPr>
        <p:grpSpPr>
          <a:xfrm rot="-6007529">
            <a:off x="8211296" y="478730"/>
            <a:ext cx="727420" cy="499132"/>
            <a:chOff x="7328335" y="458003"/>
            <a:chExt cx="727438" cy="499145"/>
          </a:xfrm>
        </p:grpSpPr>
        <p:sp>
          <p:nvSpPr>
            <p:cNvPr id="474" name="Google Shape;474;p2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309635" y="652983"/>
            <a:ext cx="687731" cy="510090"/>
            <a:chOff x="954997" y="724483"/>
            <a:chExt cx="687731" cy="510090"/>
          </a:xfrm>
        </p:grpSpPr>
        <p:sp>
          <p:nvSpPr>
            <p:cNvPr id="478" name="Google Shape;478;p2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9"/>
          <p:cNvGrpSpPr/>
          <p:nvPr/>
        </p:nvGrpSpPr>
        <p:grpSpPr>
          <a:xfrm rot="1195902">
            <a:off x="8591949" y="2418239"/>
            <a:ext cx="437880" cy="307022"/>
            <a:chOff x="4096759" y="1233598"/>
            <a:chExt cx="437880" cy="307022"/>
          </a:xfrm>
        </p:grpSpPr>
        <p:sp>
          <p:nvSpPr>
            <p:cNvPr id="482" name="Google Shape;482;p2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9"/>
          <p:cNvGrpSpPr/>
          <p:nvPr/>
        </p:nvGrpSpPr>
        <p:grpSpPr>
          <a:xfrm>
            <a:off x="8403960" y="3606133"/>
            <a:ext cx="687731" cy="510090"/>
            <a:chOff x="954997" y="724483"/>
            <a:chExt cx="687731" cy="510090"/>
          </a:xfrm>
        </p:grpSpPr>
        <p:sp>
          <p:nvSpPr>
            <p:cNvPr id="485" name="Google Shape;485;p2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0"/>
          <p:cNvGrpSpPr/>
          <p:nvPr/>
        </p:nvGrpSpPr>
        <p:grpSpPr>
          <a:xfrm>
            <a:off x="230618" y="198653"/>
            <a:ext cx="8852053" cy="3810317"/>
            <a:chOff x="230618" y="198653"/>
            <a:chExt cx="8852053" cy="3810317"/>
          </a:xfrm>
        </p:grpSpPr>
        <p:sp>
          <p:nvSpPr>
            <p:cNvPr id="490" name="Google Shape;490;p30"/>
            <p:cNvSpPr/>
            <p:nvPr/>
          </p:nvSpPr>
          <p:spPr>
            <a:xfrm>
              <a:off x="282725" y="991825"/>
              <a:ext cx="343349" cy="321300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30"/>
            <p:cNvGrpSpPr/>
            <p:nvPr/>
          </p:nvGrpSpPr>
          <p:grpSpPr>
            <a:xfrm>
              <a:off x="4505422" y="198653"/>
              <a:ext cx="581369" cy="490318"/>
              <a:chOff x="4505422" y="198653"/>
              <a:chExt cx="581369" cy="490318"/>
            </a:xfrm>
          </p:grpSpPr>
          <p:sp>
            <p:nvSpPr>
              <p:cNvPr id="492" name="Google Shape;492;p30"/>
              <p:cNvSpPr/>
              <p:nvPr/>
            </p:nvSpPr>
            <p:spPr>
              <a:xfrm>
                <a:off x="4505422" y="534998"/>
                <a:ext cx="153926" cy="15397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 rot="-899902">
                <a:off x="4781347" y="229505"/>
                <a:ext cx="274582" cy="274654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606" extrusionOk="0">
                    <a:moveTo>
                      <a:pt x="2614" y="1"/>
                    </a:moveTo>
                    <a:lnTo>
                      <a:pt x="2614" y="2616"/>
                    </a:lnTo>
                    <a:lnTo>
                      <a:pt x="0" y="2616"/>
                    </a:lnTo>
                    <a:lnTo>
                      <a:pt x="0" y="4991"/>
                    </a:lnTo>
                    <a:lnTo>
                      <a:pt x="2614" y="4991"/>
                    </a:lnTo>
                    <a:lnTo>
                      <a:pt x="2614" y="7606"/>
                    </a:lnTo>
                    <a:lnTo>
                      <a:pt x="4990" y="7606"/>
                    </a:lnTo>
                    <a:lnTo>
                      <a:pt x="4990" y="4991"/>
                    </a:lnTo>
                    <a:lnTo>
                      <a:pt x="7603" y="4991"/>
                    </a:lnTo>
                    <a:lnTo>
                      <a:pt x="7603" y="2616"/>
                    </a:lnTo>
                    <a:lnTo>
                      <a:pt x="4990" y="2616"/>
                    </a:lnTo>
                    <a:lnTo>
                      <a:pt x="4990" y="1"/>
                    </a:ln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30"/>
            <p:cNvGrpSpPr/>
            <p:nvPr/>
          </p:nvGrpSpPr>
          <p:grpSpPr>
            <a:xfrm>
              <a:off x="8285488" y="285013"/>
              <a:ext cx="607524" cy="367073"/>
              <a:chOff x="8285488" y="285013"/>
              <a:chExt cx="607524" cy="367073"/>
            </a:xfrm>
          </p:grpSpPr>
          <p:sp>
            <p:nvSpPr>
              <p:cNvPr id="495" name="Google Shape;495;p30"/>
              <p:cNvSpPr/>
              <p:nvPr/>
            </p:nvSpPr>
            <p:spPr>
              <a:xfrm rot="7607970">
                <a:off x="8652722" y="325028"/>
                <a:ext cx="200247" cy="20029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 rot="7608133">
                <a:off x="8301905" y="553586"/>
                <a:ext cx="82070" cy="82102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6" extrusionOk="0">
                    <a:moveTo>
                      <a:pt x="1042" y="0"/>
                    </a:moveTo>
                    <a:cubicBezTo>
                      <a:pt x="467" y="0"/>
                      <a:pt x="1" y="466"/>
                      <a:pt x="1" y="1042"/>
                    </a:cubicBezTo>
                    <a:cubicBezTo>
                      <a:pt x="1" y="1618"/>
                      <a:pt x="466" y="2085"/>
                      <a:pt x="1042" y="2085"/>
                    </a:cubicBezTo>
                    <a:cubicBezTo>
                      <a:pt x="1619" y="2085"/>
                      <a:pt x="2085" y="1618"/>
                      <a:pt x="2085" y="1042"/>
                    </a:cubicBezTo>
                    <a:cubicBezTo>
                      <a:pt x="2085" y="467"/>
                      <a:pt x="1619" y="0"/>
                      <a:pt x="1042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7" name="Google Shape;497;p30"/>
            <p:cNvSpPr/>
            <p:nvPr/>
          </p:nvSpPr>
          <p:spPr>
            <a:xfrm>
              <a:off x="614975" y="266675"/>
              <a:ext cx="200247" cy="200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1635416">
              <a:off x="8760446" y="1398951"/>
              <a:ext cx="274577" cy="274649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0"/>
            <p:cNvGrpSpPr/>
            <p:nvPr/>
          </p:nvGrpSpPr>
          <p:grpSpPr>
            <a:xfrm rot="-6849652">
              <a:off x="282593" y="3398247"/>
              <a:ext cx="581369" cy="490318"/>
              <a:chOff x="4505422" y="198653"/>
              <a:chExt cx="581369" cy="490318"/>
            </a:xfrm>
          </p:grpSpPr>
          <p:sp>
            <p:nvSpPr>
              <p:cNvPr id="500" name="Google Shape;500;p30"/>
              <p:cNvSpPr/>
              <p:nvPr/>
            </p:nvSpPr>
            <p:spPr>
              <a:xfrm>
                <a:off x="4505422" y="534998"/>
                <a:ext cx="153926" cy="15397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280" extrusionOk="0">
                    <a:moveTo>
                      <a:pt x="2139" y="452"/>
                    </a:moveTo>
                    <a:cubicBezTo>
                      <a:pt x="3071" y="452"/>
                      <a:pt x="3827" y="1209"/>
                      <a:pt x="3829" y="2142"/>
                    </a:cubicBezTo>
                    <a:cubicBezTo>
                      <a:pt x="3829" y="3074"/>
                      <a:pt x="3071" y="3830"/>
                      <a:pt x="2139" y="3830"/>
                    </a:cubicBezTo>
                    <a:cubicBezTo>
                      <a:pt x="1209" y="3830"/>
                      <a:pt x="451" y="3073"/>
                      <a:pt x="451" y="2142"/>
                    </a:cubicBezTo>
                    <a:cubicBezTo>
                      <a:pt x="451" y="1210"/>
                      <a:pt x="1208" y="452"/>
                      <a:pt x="2139" y="452"/>
                    </a:cubicBezTo>
                    <a:close/>
                    <a:moveTo>
                      <a:pt x="2139" y="0"/>
                    </a:moveTo>
                    <a:cubicBezTo>
                      <a:pt x="960" y="0"/>
                      <a:pt x="0" y="961"/>
                      <a:pt x="0" y="2141"/>
                    </a:cubicBezTo>
                    <a:cubicBezTo>
                      <a:pt x="0" y="3320"/>
                      <a:pt x="960" y="4280"/>
                      <a:pt x="2139" y="4280"/>
                    </a:cubicBezTo>
                    <a:cubicBezTo>
                      <a:pt x="3319" y="4280"/>
                      <a:pt x="4279" y="3320"/>
                      <a:pt x="4279" y="2141"/>
                    </a:cubicBezTo>
                    <a:cubicBezTo>
                      <a:pt x="4279" y="961"/>
                      <a:pt x="3319" y="0"/>
                      <a:pt x="2139" y="0"/>
                    </a:cubicBez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 rot="-899902">
                <a:off x="4781347" y="229505"/>
                <a:ext cx="274582" cy="274654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7606" extrusionOk="0">
                    <a:moveTo>
                      <a:pt x="2614" y="1"/>
                    </a:moveTo>
                    <a:lnTo>
                      <a:pt x="2614" y="2616"/>
                    </a:lnTo>
                    <a:lnTo>
                      <a:pt x="0" y="2616"/>
                    </a:lnTo>
                    <a:lnTo>
                      <a:pt x="0" y="4991"/>
                    </a:lnTo>
                    <a:lnTo>
                      <a:pt x="2614" y="4991"/>
                    </a:lnTo>
                    <a:lnTo>
                      <a:pt x="2614" y="7606"/>
                    </a:lnTo>
                    <a:lnTo>
                      <a:pt x="4990" y="7606"/>
                    </a:lnTo>
                    <a:lnTo>
                      <a:pt x="4990" y="4991"/>
                    </a:lnTo>
                    <a:lnTo>
                      <a:pt x="7603" y="4991"/>
                    </a:lnTo>
                    <a:lnTo>
                      <a:pt x="7603" y="2616"/>
                    </a:lnTo>
                    <a:lnTo>
                      <a:pt x="4990" y="2616"/>
                    </a:lnTo>
                    <a:lnTo>
                      <a:pt x="4990" y="1"/>
                    </a:lnTo>
                    <a:close/>
                  </a:path>
                </a:pathLst>
              </a:custGeom>
              <a:solidFill>
                <a:srgbClr val="D5EFF3">
                  <a:alpha val="52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30"/>
          <p:cNvGrpSpPr/>
          <p:nvPr/>
        </p:nvGrpSpPr>
        <p:grpSpPr>
          <a:xfrm>
            <a:off x="0" y="3580200"/>
            <a:ext cx="9164775" cy="1639466"/>
            <a:chOff x="0" y="3580200"/>
            <a:chExt cx="9164775" cy="1639466"/>
          </a:xfrm>
        </p:grpSpPr>
        <p:sp>
          <p:nvSpPr>
            <p:cNvPr id="503" name="Google Shape;503;p30"/>
            <p:cNvSpPr/>
            <p:nvPr/>
          </p:nvSpPr>
          <p:spPr>
            <a:xfrm>
              <a:off x="0" y="3580200"/>
              <a:ext cx="9164775" cy="1639466"/>
            </a:xfrm>
            <a:custGeom>
              <a:avLst/>
              <a:gdLst/>
              <a:ahLst/>
              <a:cxnLst/>
              <a:rect l="l" t="t" r="r" b="b"/>
              <a:pathLst>
                <a:path w="366591" h="55364" extrusionOk="0">
                  <a:moveTo>
                    <a:pt x="0" y="55364"/>
                  </a:moveTo>
                  <a:lnTo>
                    <a:pt x="0" y="33294"/>
                  </a:lnTo>
                  <a:lnTo>
                    <a:pt x="45263" y="33294"/>
                  </a:lnTo>
                  <a:lnTo>
                    <a:pt x="53558" y="2337"/>
                  </a:lnTo>
                  <a:lnTo>
                    <a:pt x="65536" y="47041"/>
                  </a:lnTo>
                  <a:lnTo>
                    <a:pt x="72231" y="22055"/>
                  </a:lnTo>
                  <a:lnTo>
                    <a:pt x="76817" y="39170"/>
                  </a:lnTo>
                  <a:lnTo>
                    <a:pt x="82188" y="19124"/>
                  </a:lnTo>
                  <a:lnTo>
                    <a:pt x="86038" y="33494"/>
                  </a:lnTo>
                  <a:lnTo>
                    <a:pt x="129429" y="33494"/>
                  </a:lnTo>
                  <a:lnTo>
                    <a:pt x="138404" y="0"/>
                  </a:lnTo>
                  <a:lnTo>
                    <a:pt x="151938" y="50511"/>
                  </a:lnTo>
                  <a:lnTo>
                    <a:pt x="160842" y="17280"/>
                  </a:lnTo>
                  <a:lnTo>
                    <a:pt x="164848" y="32230"/>
                  </a:lnTo>
                  <a:lnTo>
                    <a:pt x="168937" y="16970"/>
                  </a:lnTo>
                  <a:lnTo>
                    <a:pt x="178218" y="51607"/>
                  </a:lnTo>
                  <a:lnTo>
                    <a:pt x="183492" y="31924"/>
                  </a:lnTo>
                  <a:lnTo>
                    <a:pt x="366591" y="31924"/>
                  </a:lnTo>
                  <a:lnTo>
                    <a:pt x="366591" y="54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04" name="Google Shape;504;p30"/>
            <p:cNvSpPr/>
            <p:nvPr/>
          </p:nvSpPr>
          <p:spPr>
            <a:xfrm>
              <a:off x="0" y="3580200"/>
              <a:ext cx="9164775" cy="1639466"/>
            </a:xfrm>
            <a:custGeom>
              <a:avLst/>
              <a:gdLst/>
              <a:ahLst/>
              <a:cxnLst/>
              <a:rect l="l" t="t" r="r" b="b"/>
              <a:pathLst>
                <a:path w="366591" h="55364" extrusionOk="0">
                  <a:moveTo>
                    <a:pt x="0" y="55364"/>
                  </a:moveTo>
                  <a:lnTo>
                    <a:pt x="0" y="33294"/>
                  </a:lnTo>
                  <a:lnTo>
                    <a:pt x="45263" y="33294"/>
                  </a:lnTo>
                  <a:lnTo>
                    <a:pt x="53558" y="2337"/>
                  </a:lnTo>
                  <a:lnTo>
                    <a:pt x="65536" y="47041"/>
                  </a:lnTo>
                  <a:lnTo>
                    <a:pt x="72231" y="22055"/>
                  </a:lnTo>
                  <a:lnTo>
                    <a:pt x="76817" y="39170"/>
                  </a:lnTo>
                  <a:lnTo>
                    <a:pt x="82188" y="19124"/>
                  </a:lnTo>
                  <a:lnTo>
                    <a:pt x="86038" y="33494"/>
                  </a:lnTo>
                  <a:lnTo>
                    <a:pt x="129429" y="33494"/>
                  </a:lnTo>
                  <a:lnTo>
                    <a:pt x="138404" y="0"/>
                  </a:lnTo>
                  <a:lnTo>
                    <a:pt x="151938" y="50511"/>
                  </a:lnTo>
                  <a:lnTo>
                    <a:pt x="160842" y="17280"/>
                  </a:lnTo>
                  <a:lnTo>
                    <a:pt x="164848" y="32230"/>
                  </a:lnTo>
                  <a:lnTo>
                    <a:pt x="168937" y="16970"/>
                  </a:lnTo>
                  <a:lnTo>
                    <a:pt x="178218" y="51607"/>
                  </a:lnTo>
                  <a:lnTo>
                    <a:pt x="183492" y="31924"/>
                  </a:lnTo>
                  <a:lnTo>
                    <a:pt x="366591" y="31924"/>
                  </a:lnTo>
                  <a:lnTo>
                    <a:pt x="366591" y="54990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505" name="Google Shape;505;p30"/>
            <p:cNvSpPr/>
            <p:nvPr/>
          </p:nvSpPr>
          <p:spPr>
            <a:xfrm>
              <a:off x="0" y="3587603"/>
              <a:ext cx="9160225" cy="1525991"/>
            </a:xfrm>
            <a:custGeom>
              <a:avLst/>
              <a:gdLst/>
              <a:ahLst/>
              <a:cxnLst/>
              <a:rect l="l" t="t" r="r" b="b"/>
              <a:pathLst>
                <a:path w="366409" h="51532" extrusionOk="0">
                  <a:moveTo>
                    <a:pt x="0" y="33083"/>
                  </a:moveTo>
                  <a:lnTo>
                    <a:pt x="45488" y="33083"/>
                  </a:lnTo>
                  <a:lnTo>
                    <a:pt x="53948" y="1508"/>
                  </a:lnTo>
                  <a:lnTo>
                    <a:pt x="66129" y="46967"/>
                  </a:lnTo>
                  <a:lnTo>
                    <a:pt x="73032" y="21204"/>
                  </a:lnTo>
                  <a:lnTo>
                    <a:pt x="77833" y="39122"/>
                  </a:lnTo>
                  <a:lnTo>
                    <a:pt x="82898" y="20218"/>
                  </a:lnTo>
                  <a:lnTo>
                    <a:pt x="86348" y="33093"/>
                  </a:lnTo>
                  <a:lnTo>
                    <a:pt x="129370" y="33093"/>
                  </a:lnTo>
                  <a:lnTo>
                    <a:pt x="138237" y="0"/>
                  </a:lnTo>
                  <a:lnTo>
                    <a:pt x="152014" y="51416"/>
                  </a:lnTo>
                  <a:lnTo>
                    <a:pt x="161259" y="16913"/>
                  </a:lnTo>
                  <a:lnTo>
                    <a:pt x="165618" y="33180"/>
                  </a:lnTo>
                  <a:lnTo>
                    <a:pt x="170023" y="16741"/>
                  </a:lnTo>
                  <a:lnTo>
                    <a:pt x="179345" y="51532"/>
                  </a:lnTo>
                  <a:lnTo>
                    <a:pt x="184397" y="32679"/>
                  </a:lnTo>
                  <a:lnTo>
                    <a:pt x="366409" y="32679"/>
                  </a:lnTo>
                </a:path>
              </a:pathLst>
            </a:custGeom>
            <a:noFill/>
            <a:ln w="76200" cap="flat" cmpd="sng">
              <a:solidFill>
                <a:srgbClr val="D5EFF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-10275" y="3908325"/>
            <a:ext cx="9178225" cy="1265975"/>
            <a:chOff x="-10275" y="3908325"/>
            <a:chExt cx="9178225" cy="1265975"/>
          </a:xfrm>
        </p:grpSpPr>
        <p:sp>
          <p:nvSpPr>
            <p:cNvPr id="55" name="Google Shape;55;p4"/>
            <p:cNvSpPr/>
            <p:nvPr/>
          </p:nvSpPr>
          <p:spPr>
            <a:xfrm>
              <a:off x="-10275" y="3914175"/>
              <a:ext cx="9178225" cy="1260125"/>
            </a:xfrm>
            <a:custGeom>
              <a:avLst/>
              <a:gdLst/>
              <a:ahLst/>
              <a:cxnLst/>
              <a:rect l="l" t="t" r="r" b="b"/>
              <a:pathLst>
                <a:path w="367129" h="50405" extrusionOk="0">
                  <a:moveTo>
                    <a:pt x="0" y="50405"/>
                  </a:moveTo>
                  <a:lnTo>
                    <a:pt x="0" y="27819"/>
                  </a:lnTo>
                  <a:lnTo>
                    <a:pt x="11909" y="27819"/>
                  </a:lnTo>
                  <a:lnTo>
                    <a:pt x="15702" y="13662"/>
                  </a:lnTo>
                  <a:lnTo>
                    <a:pt x="23638" y="43281"/>
                  </a:lnTo>
                  <a:lnTo>
                    <a:pt x="28003" y="26989"/>
                  </a:lnTo>
                  <a:lnTo>
                    <a:pt x="163032" y="26989"/>
                  </a:lnTo>
                  <a:lnTo>
                    <a:pt x="169843" y="1571"/>
                  </a:lnTo>
                  <a:lnTo>
                    <a:pt x="181533" y="45200"/>
                  </a:lnTo>
                  <a:lnTo>
                    <a:pt x="186570" y="26402"/>
                  </a:lnTo>
                  <a:lnTo>
                    <a:pt x="221756" y="26402"/>
                  </a:lnTo>
                  <a:lnTo>
                    <a:pt x="228830" y="0"/>
                  </a:lnTo>
                  <a:lnTo>
                    <a:pt x="235835" y="26145"/>
                  </a:lnTo>
                  <a:lnTo>
                    <a:pt x="241057" y="6655"/>
                  </a:lnTo>
                  <a:lnTo>
                    <a:pt x="249848" y="39463"/>
                  </a:lnTo>
                  <a:lnTo>
                    <a:pt x="253071" y="27436"/>
                  </a:lnTo>
                  <a:lnTo>
                    <a:pt x="288693" y="27436"/>
                  </a:lnTo>
                  <a:lnTo>
                    <a:pt x="294526" y="5665"/>
                  </a:lnTo>
                  <a:lnTo>
                    <a:pt x="304675" y="43543"/>
                  </a:lnTo>
                  <a:lnTo>
                    <a:pt x="312464" y="14474"/>
                  </a:lnTo>
                  <a:lnTo>
                    <a:pt x="315948" y="27478"/>
                  </a:lnTo>
                  <a:lnTo>
                    <a:pt x="319180" y="15415"/>
                  </a:lnTo>
                  <a:lnTo>
                    <a:pt x="323166" y="30289"/>
                  </a:lnTo>
                  <a:lnTo>
                    <a:pt x="340847" y="30289"/>
                  </a:lnTo>
                  <a:lnTo>
                    <a:pt x="349058" y="38500"/>
                  </a:lnTo>
                  <a:lnTo>
                    <a:pt x="355374" y="27560"/>
                  </a:lnTo>
                  <a:lnTo>
                    <a:pt x="367129" y="27974"/>
                  </a:lnTo>
                  <a:lnTo>
                    <a:pt x="367129" y="49739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56" name="Google Shape;56;p4"/>
            <p:cNvSpPr/>
            <p:nvPr/>
          </p:nvSpPr>
          <p:spPr>
            <a:xfrm>
              <a:off x="0" y="3908325"/>
              <a:ext cx="9157700" cy="1103275"/>
            </a:xfrm>
            <a:custGeom>
              <a:avLst/>
              <a:gdLst/>
              <a:ahLst/>
              <a:cxnLst/>
              <a:rect l="l" t="t" r="r" b="b"/>
              <a:pathLst>
                <a:path w="366308" h="44131" extrusionOk="0">
                  <a:moveTo>
                    <a:pt x="0" y="28463"/>
                  </a:moveTo>
                  <a:lnTo>
                    <a:pt x="11498" y="28463"/>
                  </a:lnTo>
                  <a:lnTo>
                    <a:pt x="15441" y="13746"/>
                  </a:lnTo>
                  <a:lnTo>
                    <a:pt x="23583" y="44131"/>
                  </a:lnTo>
                  <a:lnTo>
                    <a:pt x="27901" y="28017"/>
                  </a:lnTo>
                  <a:lnTo>
                    <a:pt x="163442" y="28017"/>
                  </a:lnTo>
                  <a:lnTo>
                    <a:pt x="170752" y="737"/>
                  </a:lnTo>
                  <a:lnTo>
                    <a:pt x="182190" y="43424"/>
                  </a:lnTo>
                  <a:lnTo>
                    <a:pt x="186393" y="27740"/>
                  </a:lnTo>
                  <a:lnTo>
                    <a:pt x="221345" y="27740"/>
                  </a:lnTo>
                  <a:lnTo>
                    <a:pt x="228778" y="0"/>
                  </a:lnTo>
                  <a:lnTo>
                    <a:pt x="236216" y="27758"/>
                  </a:lnTo>
                  <a:lnTo>
                    <a:pt x="241299" y="8787"/>
                  </a:lnTo>
                  <a:lnTo>
                    <a:pt x="249689" y="40099"/>
                  </a:lnTo>
                  <a:lnTo>
                    <a:pt x="253126" y="27274"/>
                  </a:lnTo>
                  <a:lnTo>
                    <a:pt x="287872" y="27274"/>
                  </a:lnTo>
                  <a:lnTo>
                    <a:pt x="293887" y="4826"/>
                  </a:lnTo>
                  <a:lnTo>
                    <a:pt x="304107" y="42968"/>
                  </a:lnTo>
                  <a:lnTo>
                    <a:pt x="311649" y="14820"/>
                  </a:lnTo>
                  <a:lnTo>
                    <a:pt x="315180" y="27998"/>
                  </a:lnTo>
                  <a:lnTo>
                    <a:pt x="318425" y="15887"/>
                  </a:lnTo>
                  <a:lnTo>
                    <a:pt x="321908" y="28887"/>
                  </a:lnTo>
                  <a:lnTo>
                    <a:pt x="338793" y="28887"/>
                  </a:lnTo>
                  <a:lnTo>
                    <a:pt x="347411" y="37505"/>
                  </a:lnTo>
                  <a:lnTo>
                    <a:pt x="353196" y="27485"/>
                  </a:lnTo>
                  <a:lnTo>
                    <a:pt x="366308" y="27485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7" name="Google Shape;57;p4"/>
          <p:cNvGrpSpPr/>
          <p:nvPr/>
        </p:nvGrpSpPr>
        <p:grpSpPr>
          <a:xfrm rot="4853511">
            <a:off x="7496321" y="381487"/>
            <a:ext cx="437884" cy="307025"/>
            <a:chOff x="4096759" y="1233598"/>
            <a:chExt cx="437880" cy="307022"/>
          </a:xfrm>
        </p:grpSpPr>
        <p:sp>
          <p:nvSpPr>
            <p:cNvPr id="58" name="Google Shape;58;p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1"/>
          <p:cNvGrpSpPr/>
          <p:nvPr/>
        </p:nvGrpSpPr>
        <p:grpSpPr>
          <a:xfrm>
            <a:off x="8360510" y="964978"/>
            <a:ext cx="727438" cy="499145"/>
            <a:chOff x="7328335" y="458003"/>
            <a:chExt cx="727438" cy="499145"/>
          </a:xfrm>
        </p:grpSpPr>
        <p:sp>
          <p:nvSpPr>
            <p:cNvPr id="508" name="Google Shape;508;p3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1"/>
          <p:cNvGrpSpPr/>
          <p:nvPr/>
        </p:nvGrpSpPr>
        <p:grpSpPr>
          <a:xfrm>
            <a:off x="221222" y="189858"/>
            <a:ext cx="687731" cy="510090"/>
            <a:chOff x="954997" y="724483"/>
            <a:chExt cx="687731" cy="510090"/>
          </a:xfrm>
        </p:grpSpPr>
        <p:sp>
          <p:nvSpPr>
            <p:cNvPr id="512" name="Google Shape;512;p3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 rot="3030638">
            <a:off x="-4070" y="3250435"/>
            <a:ext cx="727398" cy="499117"/>
            <a:chOff x="7328335" y="458003"/>
            <a:chExt cx="727438" cy="499145"/>
          </a:xfrm>
        </p:grpSpPr>
        <p:sp>
          <p:nvSpPr>
            <p:cNvPr id="516" name="Google Shape;516;p3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1"/>
          <p:cNvGrpSpPr/>
          <p:nvPr/>
        </p:nvGrpSpPr>
        <p:grpSpPr>
          <a:xfrm>
            <a:off x="8037872" y="3318758"/>
            <a:ext cx="687731" cy="510090"/>
            <a:chOff x="954997" y="724483"/>
            <a:chExt cx="687731" cy="510090"/>
          </a:xfrm>
        </p:grpSpPr>
        <p:sp>
          <p:nvSpPr>
            <p:cNvPr id="520" name="Google Shape;520;p3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1"/>
          <p:cNvGrpSpPr/>
          <p:nvPr/>
        </p:nvGrpSpPr>
        <p:grpSpPr>
          <a:xfrm>
            <a:off x="-9225" y="3742375"/>
            <a:ext cx="9180875" cy="1419550"/>
            <a:chOff x="-9225" y="3742375"/>
            <a:chExt cx="9180875" cy="1419550"/>
          </a:xfrm>
        </p:grpSpPr>
        <p:sp>
          <p:nvSpPr>
            <p:cNvPr id="524" name="Google Shape;524;p31"/>
            <p:cNvSpPr/>
            <p:nvPr/>
          </p:nvSpPr>
          <p:spPr>
            <a:xfrm>
              <a:off x="0" y="3755350"/>
              <a:ext cx="9171650" cy="1406575"/>
            </a:xfrm>
            <a:custGeom>
              <a:avLst/>
              <a:gdLst/>
              <a:ahLst/>
              <a:cxnLst/>
              <a:rect l="l" t="t" r="r" b="b"/>
              <a:pathLst>
                <a:path w="366866" h="56263" extrusionOk="0">
                  <a:moveTo>
                    <a:pt x="0" y="56263"/>
                  </a:moveTo>
                  <a:lnTo>
                    <a:pt x="0" y="34510"/>
                  </a:lnTo>
                  <a:lnTo>
                    <a:pt x="12536" y="34510"/>
                  </a:lnTo>
                  <a:lnTo>
                    <a:pt x="17823" y="14778"/>
                  </a:lnTo>
                  <a:lnTo>
                    <a:pt x="27895" y="52367"/>
                  </a:lnTo>
                  <a:lnTo>
                    <a:pt x="33224" y="32479"/>
                  </a:lnTo>
                  <a:lnTo>
                    <a:pt x="127205" y="32479"/>
                  </a:lnTo>
                  <a:lnTo>
                    <a:pt x="133250" y="9918"/>
                  </a:lnTo>
                  <a:lnTo>
                    <a:pt x="144149" y="50592"/>
                  </a:lnTo>
                  <a:lnTo>
                    <a:pt x="153195" y="16833"/>
                  </a:lnTo>
                  <a:lnTo>
                    <a:pt x="157462" y="32759"/>
                  </a:lnTo>
                  <a:lnTo>
                    <a:pt x="161350" y="18247"/>
                  </a:lnTo>
                  <a:lnTo>
                    <a:pt x="170087" y="50854"/>
                  </a:lnTo>
                  <a:lnTo>
                    <a:pt x="174678" y="33722"/>
                  </a:lnTo>
                  <a:lnTo>
                    <a:pt x="267683" y="33722"/>
                  </a:lnTo>
                  <a:lnTo>
                    <a:pt x="276719" y="0"/>
                  </a:lnTo>
                  <a:lnTo>
                    <a:pt x="285834" y="34019"/>
                  </a:lnTo>
                  <a:lnTo>
                    <a:pt x="290863" y="15251"/>
                  </a:lnTo>
                  <a:lnTo>
                    <a:pt x="295683" y="33239"/>
                  </a:lnTo>
                  <a:lnTo>
                    <a:pt x="300002" y="17120"/>
                  </a:lnTo>
                  <a:lnTo>
                    <a:pt x="308233" y="47839"/>
                  </a:lnTo>
                  <a:lnTo>
                    <a:pt x="316424" y="17272"/>
                  </a:lnTo>
                  <a:lnTo>
                    <a:pt x="321358" y="35684"/>
                  </a:lnTo>
                  <a:lnTo>
                    <a:pt x="338475" y="35684"/>
                  </a:lnTo>
                  <a:lnTo>
                    <a:pt x="346201" y="6851"/>
                  </a:lnTo>
                  <a:lnTo>
                    <a:pt x="353303" y="33356"/>
                  </a:lnTo>
                  <a:lnTo>
                    <a:pt x="366866" y="33356"/>
                  </a:lnTo>
                  <a:lnTo>
                    <a:pt x="366866" y="5626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525" name="Google Shape;525;p31"/>
            <p:cNvSpPr/>
            <p:nvPr/>
          </p:nvSpPr>
          <p:spPr>
            <a:xfrm>
              <a:off x="-9225" y="3742375"/>
              <a:ext cx="9180875" cy="1327450"/>
            </a:xfrm>
            <a:custGeom>
              <a:avLst/>
              <a:gdLst/>
              <a:ahLst/>
              <a:cxnLst/>
              <a:rect l="l" t="t" r="r" b="b"/>
              <a:pathLst>
                <a:path w="367235" h="53098" extrusionOk="0">
                  <a:moveTo>
                    <a:pt x="0" y="34660"/>
                  </a:moveTo>
                  <a:lnTo>
                    <a:pt x="13643" y="34660"/>
                  </a:lnTo>
                  <a:lnTo>
                    <a:pt x="18726" y="15690"/>
                  </a:lnTo>
                  <a:lnTo>
                    <a:pt x="28749" y="53098"/>
                  </a:lnTo>
                  <a:lnTo>
                    <a:pt x="33847" y="34073"/>
                  </a:lnTo>
                  <a:lnTo>
                    <a:pt x="127574" y="34073"/>
                  </a:lnTo>
                  <a:lnTo>
                    <a:pt x="134183" y="9409"/>
                  </a:lnTo>
                  <a:lnTo>
                    <a:pt x="145387" y="51221"/>
                  </a:lnTo>
                  <a:lnTo>
                    <a:pt x="154069" y="18818"/>
                  </a:lnTo>
                  <a:lnTo>
                    <a:pt x="158219" y="34306"/>
                  </a:lnTo>
                  <a:lnTo>
                    <a:pt x="162338" y="18932"/>
                  </a:lnTo>
                  <a:lnTo>
                    <a:pt x="170992" y="51230"/>
                  </a:lnTo>
                  <a:lnTo>
                    <a:pt x="175504" y="34389"/>
                  </a:lnTo>
                  <a:lnTo>
                    <a:pt x="268052" y="34389"/>
                  </a:lnTo>
                  <a:lnTo>
                    <a:pt x="277266" y="0"/>
                  </a:lnTo>
                  <a:lnTo>
                    <a:pt x="286481" y="34391"/>
                  </a:lnTo>
                  <a:lnTo>
                    <a:pt x="291394" y="16057"/>
                  </a:lnTo>
                  <a:lnTo>
                    <a:pt x="296482" y="35045"/>
                  </a:lnTo>
                  <a:lnTo>
                    <a:pt x="301339" y="16917"/>
                  </a:lnTo>
                  <a:lnTo>
                    <a:pt x="309409" y="47035"/>
                  </a:lnTo>
                  <a:lnTo>
                    <a:pt x="317244" y="17794"/>
                  </a:lnTo>
                  <a:lnTo>
                    <a:pt x="321870" y="35059"/>
                  </a:lnTo>
                  <a:lnTo>
                    <a:pt x="338844" y="35059"/>
                  </a:lnTo>
                  <a:lnTo>
                    <a:pt x="345650" y="9659"/>
                  </a:lnTo>
                  <a:lnTo>
                    <a:pt x="352131" y="33847"/>
                  </a:lnTo>
                  <a:lnTo>
                    <a:pt x="367235" y="33847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2"/>
          <p:cNvGrpSpPr/>
          <p:nvPr/>
        </p:nvGrpSpPr>
        <p:grpSpPr>
          <a:xfrm>
            <a:off x="-9225" y="4148900"/>
            <a:ext cx="9180875" cy="1022250"/>
            <a:chOff x="-9225" y="4148900"/>
            <a:chExt cx="9180875" cy="1022250"/>
          </a:xfrm>
        </p:grpSpPr>
        <p:sp>
          <p:nvSpPr>
            <p:cNvPr id="528" name="Google Shape;528;p32"/>
            <p:cNvSpPr/>
            <p:nvPr/>
          </p:nvSpPr>
          <p:spPr>
            <a:xfrm>
              <a:off x="0" y="4166100"/>
              <a:ext cx="9171650" cy="1005050"/>
            </a:xfrm>
            <a:custGeom>
              <a:avLst/>
              <a:gdLst/>
              <a:ahLst/>
              <a:cxnLst/>
              <a:rect l="l" t="t" r="r" b="b"/>
              <a:pathLst>
                <a:path w="366866" h="40202" extrusionOk="0">
                  <a:moveTo>
                    <a:pt x="0" y="40202"/>
                  </a:moveTo>
                  <a:lnTo>
                    <a:pt x="0" y="17711"/>
                  </a:lnTo>
                  <a:lnTo>
                    <a:pt x="13642" y="17711"/>
                  </a:lnTo>
                  <a:lnTo>
                    <a:pt x="18388" y="0"/>
                  </a:lnTo>
                  <a:lnTo>
                    <a:pt x="27007" y="32166"/>
                  </a:lnTo>
                  <a:lnTo>
                    <a:pt x="32871" y="10279"/>
                  </a:lnTo>
                  <a:lnTo>
                    <a:pt x="37065" y="17543"/>
                  </a:lnTo>
                  <a:lnTo>
                    <a:pt x="39137" y="9811"/>
                  </a:lnTo>
                  <a:lnTo>
                    <a:pt x="41558" y="18845"/>
                  </a:lnTo>
                  <a:lnTo>
                    <a:pt x="117618" y="18845"/>
                  </a:lnTo>
                  <a:lnTo>
                    <a:pt x="121105" y="5832"/>
                  </a:lnTo>
                  <a:lnTo>
                    <a:pt x="128276" y="32594"/>
                  </a:lnTo>
                  <a:lnTo>
                    <a:pt x="134705" y="8599"/>
                  </a:lnTo>
                  <a:lnTo>
                    <a:pt x="137566" y="19275"/>
                  </a:lnTo>
                  <a:lnTo>
                    <a:pt x="139713" y="11264"/>
                  </a:lnTo>
                  <a:lnTo>
                    <a:pt x="145150" y="31557"/>
                  </a:lnTo>
                  <a:lnTo>
                    <a:pt x="148289" y="19842"/>
                  </a:lnTo>
                  <a:lnTo>
                    <a:pt x="151895" y="33299"/>
                  </a:lnTo>
                  <a:lnTo>
                    <a:pt x="156256" y="17025"/>
                  </a:lnTo>
                  <a:lnTo>
                    <a:pt x="179562" y="17025"/>
                  </a:lnTo>
                  <a:lnTo>
                    <a:pt x="182169" y="7295"/>
                  </a:lnTo>
                  <a:lnTo>
                    <a:pt x="189505" y="34674"/>
                  </a:lnTo>
                  <a:lnTo>
                    <a:pt x="194111" y="17486"/>
                  </a:lnTo>
                  <a:lnTo>
                    <a:pt x="210165" y="17486"/>
                  </a:lnTo>
                  <a:lnTo>
                    <a:pt x="212678" y="8106"/>
                  </a:lnTo>
                  <a:lnTo>
                    <a:pt x="226516" y="32074"/>
                  </a:lnTo>
                  <a:lnTo>
                    <a:pt x="226516" y="17711"/>
                  </a:lnTo>
                  <a:lnTo>
                    <a:pt x="275426" y="17711"/>
                  </a:lnTo>
                  <a:lnTo>
                    <a:pt x="281715" y="6817"/>
                  </a:lnTo>
                  <a:lnTo>
                    <a:pt x="295216" y="30202"/>
                  </a:lnTo>
                  <a:lnTo>
                    <a:pt x="298477" y="18032"/>
                  </a:lnTo>
                  <a:lnTo>
                    <a:pt x="302116" y="31611"/>
                  </a:lnTo>
                  <a:lnTo>
                    <a:pt x="305878" y="17572"/>
                  </a:lnTo>
                  <a:lnTo>
                    <a:pt x="339950" y="17572"/>
                  </a:lnTo>
                  <a:lnTo>
                    <a:pt x="343849" y="3019"/>
                  </a:lnTo>
                  <a:lnTo>
                    <a:pt x="351621" y="32026"/>
                  </a:lnTo>
                  <a:lnTo>
                    <a:pt x="355707" y="16777"/>
                  </a:lnTo>
                  <a:lnTo>
                    <a:pt x="366866" y="16777"/>
                  </a:lnTo>
                  <a:lnTo>
                    <a:pt x="366866" y="39833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529" name="Google Shape;529;p32"/>
            <p:cNvSpPr/>
            <p:nvPr/>
          </p:nvSpPr>
          <p:spPr>
            <a:xfrm>
              <a:off x="-9225" y="4148900"/>
              <a:ext cx="9162450" cy="898600"/>
            </a:xfrm>
            <a:custGeom>
              <a:avLst/>
              <a:gdLst/>
              <a:ahLst/>
              <a:cxnLst/>
              <a:rect l="l" t="t" r="r" b="b"/>
              <a:pathLst>
                <a:path w="366498" h="35944" extrusionOk="0">
                  <a:moveTo>
                    <a:pt x="0" y="18399"/>
                  </a:moveTo>
                  <a:lnTo>
                    <a:pt x="13274" y="18399"/>
                  </a:lnTo>
                  <a:lnTo>
                    <a:pt x="18204" y="0"/>
                  </a:lnTo>
                  <a:lnTo>
                    <a:pt x="26951" y="32644"/>
                  </a:lnTo>
                  <a:lnTo>
                    <a:pt x="33191" y="9354"/>
                  </a:lnTo>
                  <a:lnTo>
                    <a:pt x="35908" y="19493"/>
                  </a:lnTo>
                  <a:lnTo>
                    <a:pt x="38649" y="9262"/>
                  </a:lnTo>
                  <a:lnTo>
                    <a:pt x="41252" y="18977"/>
                  </a:lnTo>
                  <a:lnTo>
                    <a:pt x="119094" y="18977"/>
                  </a:lnTo>
                  <a:lnTo>
                    <a:pt x="122275" y="7104"/>
                  </a:lnTo>
                  <a:lnTo>
                    <a:pt x="129296" y="33306"/>
                  </a:lnTo>
                  <a:lnTo>
                    <a:pt x="135472" y="10257"/>
                  </a:lnTo>
                  <a:lnTo>
                    <a:pt x="137812" y="18989"/>
                  </a:lnTo>
                  <a:lnTo>
                    <a:pt x="139957" y="10984"/>
                  </a:lnTo>
                  <a:lnTo>
                    <a:pt x="145584" y="31984"/>
                  </a:lnTo>
                  <a:lnTo>
                    <a:pt x="149089" y="18902"/>
                  </a:lnTo>
                  <a:lnTo>
                    <a:pt x="153129" y="33979"/>
                  </a:lnTo>
                  <a:lnTo>
                    <a:pt x="157405" y="18021"/>
                  </a:lnTo>
                  <a:lnTo>
                    <a:pt x="179193" y="18021"/>
                  </a:lnTo>
                  <a:lnTo>
                    <a:pt x="181871" y="8028"/>
                  </a:lnTo>
                  <a:lnTo>
                    <a:pt x="189351" y="35944"/>
                  </a:lnTo>
                  <a:lnTo>
                    <a:pt x="193971" y="18703"/>
                  </a:lnTo>
                  <a:lnTo>
                    <a:pt x="209427" y="18703"/>
                  </a:lnTo>
                  <a:lnTo>
                    <a:pt x="212115" y="8670"/>
                  </a:lnTo>
                  <a:lnTo>
                    <a:pt x="226392" y="33399"/>
                  </a:lnTo>
                  <a:lnTo>
                    <a:pt x="226392" y="18030"/>
                  </a:lnTo>
                  <a:lnTo>
                    <a:pt x="275795" y="18030"/>
                  </a:lnTo>
                  <a:lnTo>
                    <a:pt x="281329" y="8446"/>
                  </a:lnTo>
                  <a:lnTo>
                    <a:pt x="295017" y="32154"/>
                  </a:lnTo>
                  <a:lnTo>
                    <a:pt x="298625" y="18687"/>
                  </a:lnTo>
                  <a:lnTo>
                    <a:pt x="302262" y="32260"/>
                  </a:lnTo>
                  <a:lnTo>
                    <a:pt x="306072" y="18041"/>
                  </a:lnTo>
                  <a:lnTo>
                    <a:pt x="338844" y="18041"/>
                  </a:lnTo>
                  <a:lnTo>
                    <a:pt x="343082" y="2225"/>
                  </a:lnTo>
                  <a:lnTo>
                    <a:pt x="351092" y="32118"/>
                  </a:lnTo>
                  <a:lnTo>
                    <a:pt x="354806" y="18256"/>
                  </a:lnTo>
                  <a:lnTo>
                    <a:pt x="366498" y="18256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30" name="Google Shape;530;p32"/>
          <p:cNvGrpSpPr/>
          <p:nvPr/>
        </p:nvGrpSpPr>
        <p:grpSpPr>
          <a:xfrm rot="2700000">
            <a:off x="8173079" y="867123"/>
            <a:ext cx="437876" cy="307019"/>
            <a:chOff x="4096759" y="1233598"/>
            <a:chExt cx="437880" cy="307022"/>
          </a:xfrm>
        </p:grpSpPr>
        <p:sp>
          <p:nvSpPr>
            <p:cNvPr id="531" name="Google Shape;531;p32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32"/>
          <p:cNvGrpSpPr/>
          <p:nvPr/>
        </p:nvGrpSpPr>
        <p:grpSpPr>
          <a:xfrm rot="-4178104">
            <a:off x="8225235" y="3348190"/>
            <a:ext cx="727442" cy="499147"/>
            <a:chOff x="7328335" y="458003"/>
            <a:chExt cx="727438" cy="499145"/>
          </a:xfrm>
        </p:grpSpPr>
        <p:sp>
          <p:nvSpPr>
            <p:cNvPr id="534" name="Google Shape;534;p3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 rot="3491884">
            <a:off x="184929" y="3131224"/>
            <a:ext cx="727460" cy="499160"/>
            <a:chOff x="7328335" y="458003"/>
            <a:chExt cx="727438" cy="499145"/>
          </a:xfrm>
        </p:grpSpPr>
        <p:sp>
          <p:nvSpPr>
            <p:cNvPr id="538" name="Google Shape;538;p3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32"/>
          <p:cNvSpPr/>
          <p:nvPr/>
        </p:nvSpPr>
        <p:spPr>
          <a:xfrm rot="689028">
            <a:off x="8653806" y="1981909"/>
            <a:ext cx="343350" cy="321301"/>
          </a:xfrm>
          <a:custGeom>
            <a:avLst/>
            <a:gdLst/>
            <a:ahLst/>
            <a:cxnLst/>
            <a:rect l="l" t="t" r="r" b="b"/>
            <a:pathLst>
              <a:path w="9748" h="9122" extrusionOk="0">
                <a:moveTo>
                  <a:pt x="2717" y="1"/>
                </a:moveTo>
                <a:cubicBezTo>
                  <a:pt x="2289" y="1"/>
                  <a:pt x="1863" y="110"/>
                  <a:pt x="1490" y="334"/>
                </a:cubicBezTo>
                <a:cubicBezTo>
                  <a:pt x="315" y="1042"/>
                  <a:pt x="0" y="2674"/>
                  <a:pt x="626" y="4500"/>
                </a:cubicBezTo>
                <a:cubicBezTo>
                  <a:pt x="658" y="4590"/>
                  <a:pt x="692" y="4681"/>
                  <a:pt x="726" y="4772"/>
                </a:cubicBezTo>
                <a:cubicBezTo>
                  <a:pt x="849" y="5084"/>
                  <a:pt x="997" y="5400"/>
                  <a:pt x="1174" y="5718"/>
                </a:cubicBezTo>
                <a:cubicBezTo>
                  <a:pt x="2014" y="7226"/>
                  <a:pt x="3600" y="8385"/>
                  <a:pt x="4852" y="9121"/>
                </a:cubicBezTo>
                <a:cubicBezTo>
                  <a:pt x="6110" y="8395"/>
                  <a:pt x="7705" y="7246"/>
                  <a:pt x="8554" y="5743"/>
                </a:cubicBezTo>
                <a:cubicBezTo>
                  <a:pt x="8733" y="5425"/>
                  <a:pt x="8884" y="5110"/>
                  <a:pt x="9007" y="4800"/>
                </a:cubicBezTo>
                <a:cubicBezTo>
                  <a:pt x="9043" y="4708"/>
                  <a:pt x="9078" y="4618"/>
                  <a:pt x="9109" y="4527"/>
                </a:cubicBezTo>
                <a:cubicBezTo>
                  <a:pt x="9747" y="2705"/>
                  <a:pt x="9442" y="1072"/>
                  <a:pt x="8272" y="357"/>
                </a:cubicBezTo>
                <a:cubicBezTo>
                  <a:pt x="7895" y="128"/>
                  <a:pt x="7463" y="15"/>
                  <a:pt x="7029" y="15"/>
                </a:cubicBezTo>
                <a:cubicBezTo>
                  <a:pt x="6199" y="15"/>
                  <a:pt x="5360" y="425"/>
                  <a:pt x="4877" y="1211"/>
                </a:cubicBezTo>
                <a:cubicBezTo>
                  <a:pt x="4397" y="417"/>
                  <a:pt x="3553" y="1"/>
                  <a:pt x="2717" y="1"/>
                </a:cubicBez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221222" y="189858"/>
            <a:ext cx="687731" cy="510090"/>
            <a:chOff x="954997" y="724483"/>
            <a:chExt cx="687731" cy="510090"/>
          </a:xfrm>
        </p:grpSpPr>
        <p:sp>
          <p:nvSpPr>
            <p:cNvPr id="543" name="Google Shape;543;p32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2"/>
          <p:cNvGrpSpPr/>
          <p:nvPr/>
        </p:nvGrpSpPr>
        <p:grpSpPr>
          <a:xfrm rot="3030638">
            <a:off x="4155093" y="379685"/>
            <a:ext cx="727398" cy="499117"/>
            <a:chOff x="7328335" y="458003"/>
            <a:chExt cx="727438" cy="499145"/>
          </a:xfrm>
        </p:grpSpPr>
        <p:sp>
          <p:nvSpPr>
            <p:cNvPr id="547" name="Google Shape;547;p3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1297175" y="1908075"/>
            <a:ext cx="2907600" cy="2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4952050" y="1908075"/>
            <a:ext cx="2907600" cy="2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1290823" y="2283525"/>
            <a:ext cx="2907600" cy="16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4945698" y="2283525"/>
            <a:ext cx="2907600" cy="16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8351947" y="2959748"/>
            <a:ext cx="471944" cy="689683"/>
            <a:chOff x="8351947" y="2959748"/>
            <a:chExt cx="471944" cy="689683"/>
          </a:xfrm>
        </p:grpSpPr>
        <p:sp>
          <p:nvSpPr>
            <p:cNvPr id="67" name="Google Shape;67;p5"/>
            <p:cNvSpPr/>
            <p:nvPr/>
          </p:nvSpPr>
          <p:spPr>
            <a:xfrm rot="689184">
              <a:off x="8529750" y="3370817"/>
              <a:ext cx="271559" cy="254120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351947" y="295974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 rot="-899902">
            <a:off x="572772" y="2822580"/>
            <a:ext cx="274582" cy="274654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9225" y="4050975"/>
            <a:ext cx="9162425" cy="1023168"/>
          </a:xfrm>
          <a:custGeom>
            <a:avLst/>
            <a:gdLst/>
            <a:ahLst/>
            <a:cxnLst/>
            <a:rect l="l" t="t" r="r" b="b"/>
            <a:pathLst>
              <a:path w="366497" h="45313" extrusionOk="0">
                <a:moveTo>
                  <a:pt x="0" y="26704"/>
                </a:moveTo>
                <a:lnTo>
                  <a:pt x="21016" y="26704"/>
                </a:lnTo>
                <a:lnTo>
                  <a:pt x="28171" y="0"/>
                </a:lnTo>
                <a:lnTo>
                  <a:pt x="40014" y="44198"/>
                </a:lnTo>
                <a:lnTo>
                  <a:pt x="47517" y="16196"/>
                </a:lnTo>
                <a:lnTo>
                  <a:pt x="52644" y="35331"/>
                </a:lnTo>
                <a:lnTo>
                  <a:pt x="58077" y="15055"/>
                </a:lnTo>
                <a:lnTo>
                  <a:pt x="63935" y="36916"/>
                </a:lnTo>
                <a:lnTo>
                  <a:pt x="66768" y="26344"/>
                </a:lnTo>
                <a:lnTo>
                  <a:pt x="102132" y="26344"/>
                </a:lnTo>
                <a:lnTo>
                  <a:pt x="107145" y="7635"/>
                </a:lnTo>
                <a:lnTo>
                  <a:pt x="117241" y="45313"/>
                </a:lnTo>
                <a:lnTo>
                  <a:pt x="125472" y="14593"/>
                </a:lnTo>
                <a:lnTo>
                  <a:pt x="130724" y="34196"/>
                </a:lnTo>
                <a:lnTo>
                  <a:pt x="135756" y="15418"/>
                </a:lnTo>
                <a:lnTo>
                  <a:pt x="140971" y="34881"/>
                </a:lnTo>
                <a:lnTo>
                  <a:pt x="143414" y="25765"/>
                </a:lnTo>
                <a:lnTo>
                  <a:pt x="168869" y="25765"/>
                </a:lnTo>
                <a:lnTo>
                  <a:pt x="175765" y="29"/>
                </a:lnTo>
                <a:lnTo>
                  <a:pt x="187532" y="43946"/>
                </a:lnTo>
                <a:lnTo>
                  <a:pt x="196874" y="9081"/>
                </a:lnTo>
                <a:lnTo>
                  <a:pt x="205752" y="42213"/>
                </a:lnTo>
                <a:lnTo>
                  <a:pt x="210116" y="25927"/>
                </a:lnTo>
                <a:lnTo>
                  <a:pt x="255516" y="25927"/>
                </a:lnTo>
                <a:lnTo>
                  <a:pt x="260135" y="8689"/>
                </a:lnTo>
                <a:lnTo>
                  <a:pt x="269373" y="43166"/>
                </a:lnTo>
                <a:lnTo>
                  <a:pt x="277010" y="14664"/>
                </a:lnTo>
                <a:lnTo>
                  <a:pt x="283616" y="39318"/>
                </a:lnTo>
                <a:lnTo>
                  <a:pt x="289986" y="15546"/>
                </a:lnTo>
                <a:lnTo>
                  <a:pt x="296785" y="40919"/>
                </a:lnTo>
                <a:lnTo>
                  <a:pt x="300790" y="25973"/>
                </a:lnTo>
                <a:lnTo>
                  <a:pt x="321883" y="25973"/>
                </a:lnTo>
                <a:lnTo>
                  <a:pt x="328186" y="2451"/>
                </a:lnTo>
                <a:lnTo>
                  <a:pt x="338140" y="39600"/>
                </a:lnTo>
                <a:lnTo>
                  <a:pt x="345437" y="12366"/>
                </a:lnTo>
                <a:lnTo>
                  <a:pt x="349278" y="26701"/>
                </a:lnTo>
                <a:lnTo>
                  <a:pt x="366497" y="26701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0" y="4019680"/>
            <a:ext cx="9175225" cy="1160710"/>
            <a:chOff x="0" y="3891475"/>
            <a:chExt cx="9175225" cy="1288675"/>
          </a:xfrm>
        </p:grpSpPr>
        <p:sp>
          <p:nvSpPr>
            <p:cNvPr id="74" name="Google Shape;74;p6"/>
            <p:cNvSpPr/>
            <p:nvPr/>
          </p:nvSpPr>
          <p:spPr>
            <a:xfrm>
              <a:off x="0" y="3911675"/>
              <a:ext cx="9163000" cy="1268475"/>
            </a:xfrm>
            <a:custGeom>
              <a:avLst/>
              <a:gdLst/>
              <a:ahLst/>
              <a:cxnLst/>
              <a:rect l="l" t="t" r="r" b="b"/>
              <a:pathLst>
                <a:path w="366520" h="50739" extrusionOk="0">
                  <a:moveTo>
                    <a:pt x="0" y="28259"/>
                  </a:moveTo>
                  <a:lnTo>
                    <a:pt x="0" y="50250"/>
                  </a:lnTo>
                  <a:lnTo>
                    <a:pt x="366031" y="50739"/>
                  </a:lnTo>
                  <a:lnTo>
                    <a:pt x="366520" y="27282"/>
                  </a:lnTo>
                  <a:lnTo>
                    <a:pt x="348927" y="27770"/>
                  </a:lnTo>
                  <a:lnTo>
                    <a:pt x="345766" y="15972"/>
                  </a:lnTo>
                  <a:lnTo>
                    <a:pt x="337421" y="47116"/>
                  </a:lnTo>
                  <a:lnTo>
                    <a:pt x="325789" y="3704"/>
                  </a:lnTo>
                  <a:lnTo>
                    <a:pt x="319072" y="28771"/>
                  </a:lnTo>
                  <a:lnTo>
                    <a:pt x="188636" y="28771"/>
                  </a:lnTo>
                  <a:lnTo>
                    <a:pt x="184006" y="46052"/>
                  </a:lnTo>
                  <a:lnTo>
                    <a:pt x="172670" y="3746"/>
                  </a:lnTo>
                  <a:lnTo>
                    <a:pt x="165974" y="28734"/>
                  </a:lnTo>
                  <a:lnTo>
                    <a:pt x="61575" y="28734"/>
                  </a:lnTo>
                  <a:lnTo>
                    <a:pt x="57302" y="44681"/>
                  </a:lnTo>
                  <a:lnTo>
                    <a:pt x="47825" y="9314"/>
                  </a:lnTo>
                  <a:lnTo>
                    <a:pt x="42766" y="28195"/>
                  </a:lnTo>
                  <a:lnTo>
                    <a:pt x="39139" y="14659"/>
                  </a:lnTo>
                  <a:lnTo>
                    <a:pt x="31213" y="44238"/>
                  </a:lnTo>
                  <a:lnTo>
                    <a:pt x="19360" y="0"/>
                  </a:lnTo>
                  <a:lnTo>
                    <a:pt x="11629" y="28852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75" name="Google Shape;75;p6"/>
            <p:cNvSpPr/>
            <p:nvPr/>
          </p:nvSpPr>
          <p:spPr>
            <a:xfrm>
              <a:off x="0" y="3891475"/>
              <a:ext cx="9175225" cy="1193200"/>
            </a:xfrm>
            <a:custGeom>
              <a:avLst/>
              <a:gdLst/>
              <a:ahLst/>
              <a:cxnLst/>
              <a:rect l="l" t="t" r="r" b="b"/>
              <a:pathLst>
                <a:path w="367009" h="47728" extrusionOk="0">
                  <a:moveTo>
                    <a:pt x="0" y="29067"/>
                  </a:moveTo>
                  <a:lnTo>
                    <a:pt x="12217" y="29067"/>
                  </a:lnTo>
                  <a:lnTo>
                    <a:pt x="20006" y="0"/>
                  </a:lnTo>
                  <a:lnTo>
                    <a:pt x="31863" y="44251"/>
                  </a:lnTo>
                  <a:lnTo>
                    <a:pt x="39287" y="16543"/>
                  </a:lnTo>
                  <a:lnTo>
                    <a:pt x="42602" y="28913"/>
                  </a:lnTo>
                  <a:lnTo>
                    <a:pt x="47495" y="10652"/>
                  </a:lnTo>
                  <a:lnTo>
                    <a:pt x="56755" y="45211"/>
                  </a:lnTo>
                  <a:lnTo>
                    <a:pt x="61081" y="29065"/>
                  </a:lnTo>
                  <a:lnTo>
                    <a:pt x="165178" y="29065"/>
                  </a:lnTo>
                  <a:lnTo>
                    <a:pt x="171631" y="4982"/>
                  </a:lnTo>
                  <a:lnTo>
                    <a:pt x="183009" y="47444"/>
                  </a:lnTo>
                  <a:lnTo>
                    <a:pt x="187816" y="29502"/>
                  </a:lnTo>
                  <a:lnTo>
                    <a:pt x="318628" y="29502"/>
                  </a:lnTo>
                  <a:lnTo>
                    <a:pt x="325369" y="4343"/>
                  </a:lnTo>
                  <a:lnTo>
                    <a:pt x="336994" y="47728"/>
                  </a:lnTo>
                  <a:lnTo>
                    <a:pt x="345430" y="16244"/>
                  </a:lnTo>
                  <a:lnTo>
                    <a:pt x="348772" y="28716"/>
                  </a:lnTo>
                  <a:lnTo>
                    <a:pt x="367009" y="28716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" name="Google Shape;76;p6"/>
          <p:cNvGrpSpPr/>
          <p:nvPr/>
        </p:nvGrpSpPr>
        <p:grpSpPr>
          <a:xfrm>
            <a:off x="-69318" y="3273673"/>
            <a:ext cx="514558" cy="590675"/>
            <a:chOff x="-69318" y="3273673"/>
            <a:chExt cx="514558" cy="590675"/>
          </a:xfrm>
        </p:grpSpPr>
        <p:sp>
          <p:nvSpPr>
            <p:cNvPr id="77" name="Google Shape;77;p6"/>
            <p:cNvSpPr/>
            <p:nvPr/>
          </p:nvSpPr>
          <p:spPr>
            <a:xfrm>
              <a:off x="363169" y="350202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9972" y="3273673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4500037">
              <a:off x="-38431" y="3558888"/>
              <a:ext cx="274563" cy="274635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 rot="-9676182">
            <a:off x="81203" y="-122619"/>
            <a:ext cx="514535" cy="590650"/>
            <a:chOff x="-69318" y="3273673"/>
            <a:chExt cx="514558" cy="590675"/>
          </a:xfrm>
        </p:grpSpPr>
        <p:sp>
          <p:nvSpPr>
            <p:cNvPr id="81" name="Google Shape;81;p6"/>
            <p:cNvSpPr/>
            <p:nvPr/>
          </p:nvSpPr>
          <p:spPr>
            <a:xfrm>
              <a:off x="363169" y="350202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29972" y="3273673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4500037">
              <a:off x="-38431" y="3558888"/>
              <a:ext cx="274563" cy="274635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>
            <a:off x="8850972" y="2801058"/>
            <a:ext cx="400456" cy="700976"/>
            <a:chOff x="8850972" y="2801058"/>
            <a:chExt cx="400456" cy="700976"/>
          </a:xfrm>
        </p:grpSpPr>
        <p:sp>
          <p:nvSpPr>
            <p:cNvPr id="85" name="Google Shape;85;p6"/>
            <p:cNvSpPr/>
            <p:nvPr/>
          </p:nvSpPr>
          <p:spPr>
            <a:xfrm rot="689028">
              <a:off x="8879531" y="2832021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850972" y="334806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24175" y="1295025"/>
            <a:ext cx="3676800" cy="25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7"/>
          <p:cNvGrpSpPr/>
          <p:nvPr/>
        </p:nvGrpSpPr>
        <p:grpSpPr>
          <a:xfrm>
            <a:off x="-10275" y="3991700"/>
            <a:ext cx="9178225" cy="1172325"/>
            <a:chOff x="-10275" y="3991700"/>
            <a:chExt cx="9178225" cy="1172325"/>
          </a:xfrm>
        </p:grpSpPr>
        <p:sp>
          <p:nvSpPr>
            <p:cNvPr id="91" name="Google Shape;91;p7"/>
            <p:cNvSpPr/>
            <p:nvPr/>
          </p:nvSpPr>
          <p:spPr>
            <a:xfrm>
              <a:off x="0" y="4025525"/>
              <a:ext cx="9157700" cy="1138500"/>
            </a:xfrm>
            <a:custGeom>
              <a:avLst/>
              <a:gdLst/>
              <a:ahLst/>
              <a:cxnLst/>
              <a:rect l="l" t="t" r="r" b="b"/>
              <a:pathLst>
                <a:path w="366308" h="45540" extrusionOk="0">
                  <a:moveTo>
                    <a:pt x="0" y="45540"/>
                  </a:moveTo>
                  <a:lnTo>
                    <a:pt x="0" y="23775"/>
                  </a:lnTo>
                  <a:lnTo>
                    <a:pt x="9856" y="23775"/>
                  </a:lnTo>
                  <a:lnTo>
                    <a:pt x="15279" y="3536"/>
                  </a:lnTo>
                  <a:lnTo>
                    <a:pt x="24710" y="38731"/>
                  </a:lnTo>
                  <a:lnTo>
                    <a:pt x="31636" y="12882"/>
                  </a:lnTo>
                  <a:lnTo>
                    <a:pt x="35727" y="22954"/>
                  </a:lnTo>
                  <a:lnTo>
                    <a:pt x="38514" y="12554"/>
                  </a:lnTo>
                  <a:lnTo>
                    <a:pt x="44750" y="35827"/>
                  </a:lnTo>
                  <a:lnTo>
                    <a:pt x="48244" y="22787"/>
                  </a:lnTo>
                  <a:lnTo>
                    <a:pt x="81310" y="22787"/>
                  </a:lnTo>
                  <a:lnTo>
                    <a:pt x="87095" y="1198"/>
                  </a:lnTo>
                  <a:lnTo>
                    <a:pt x="97421" y="39736"/>
                  </a:lnTo>
                  <a:lnTo>
                    <a:pt x="104925" y="11731"/>
                  </a:lnTo>
                  <a:lnTo>
                    <a:pt x="107882" y="22766"/>
                  </a:lnTo>
                  <a:lnTo>
                    <a:pt x="111013" y="11081"/>
                  </a:lnTo>
                  <a:lnTo>
                    <a:pt x="118424" y="38738"/>
                  </a:lnTo>
                  <a:lnTo>
                    <a:pt x="128804" y="0"/>
                  </a:lnTo>
                  <a:lnTo>
                    <a:pt x="135560" y="25216"/>
                  </a:lnTo>
                  <a:lnTo>
                    <a:pt x="341257" y="25216"/>
                  </a:lnTo>
                  <a:lnTo>
                    <a:pt x="348012" y="6"/>
                  </a:lnTo>
                  <a:lnTo>
                    <a:pt x="354520" y="24293"/>
                  </a:lnTo>
                  <a:lnTo>
                    <a:pt x="366308" y="24168"/>
                  </a:lnTo>
                  <a:lnTo>
                    <a:pt x="366308" y="45522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92" name="Google Shape;92;p7"/>
            <p:cNvSpPr/>
            <p:nvPr/>
          </p:nvSpPr>
          <p:spPr>
            <a:xfrm>
              <a:off x="-10275" y="3991700"/>
              <a:ext cx="9178225" cy="1031775"/>
            </a:xfrm>
            <a:custGeom>
              <a:avLst/>
              <a:gdLst/>
              <a:ahLst/>
              <a:cxnLst/>
              <a:rect l="l" t="t" r="r" b="b"/>
              <a:pathLst>
                <a:path w="367129" h="41271" extrusionOk="0">
                  <a:moveTo>
                    <a:pt x="0" y="24718"/>
                  </a:moveTo>
                  <a:lnTo>
                    <a:pt x="11088" y="24718"/>
                  </a:lnTo>
                  <a:lnTo>
                    <a:pt x="16271" y="5375"/>
                  </a:lnTo>
                  <a:lnTo>
                    <a:pt x="25746" y="40737"/>
                  </a:lnTo>
                  <a:lnTo>
                    <a:pt x="33054" y="13464"/>
                  </a:lnTo>
                  <a:lnTo>
                    <a:pt x="36177" y="25118"/>
                  </a:lnTo>
                  <a:lnTo>
                    <a:pt x="39211" y="13793"/>
                  </a:lnTo>
                  <a:lnTo>
                    <a:pt x="45634" y="37764"/>
                  </a:lnTo>
                  <a:lnTo>
                    <a:pt x="49242" y="24297"/>
                  </a:lnTo>
                  <a:lnTo>
                    <a:pt x="81311" y="24297"/>
                  </a:lnTo>
                  <a:lnTo>
                    <a:pt x="87012" y="3020"/>
                  </a:lnTo>
                  <a:lnTo>
                    <a:pt x="97261" y="41271"/>
                  </a:lnTo>
                  <a:lnTo>
                    <a:pt x="104924" y="12673"/>
                  </a:lnTo>
                  <a:lnTo>
                    <a:pt x="108299" y="25269"/>
                  </a:lnTo>
                  <a:lnTo>
                    <a:pt x="111930" y="11719"/>
                  </a:lnTo>
                  <a:lnTo>
                    <a:pt x="119821" y="41169"/>
                  </a:lnTo>
                  <a:lnTo>
                    <a:pt x="130267" y="2185"/>
                  </a:lnTo>
                  <a:lnTo>
                    <a:pt x="136560" y="25671"/>
                  </a:lnTo>
                  <a:lnTo>
                    <a:pt x="342079" y="25671"/>
                  </a:lnTo>
                  <a:lnTo>
                    <a:pt x="348958" y="0"/>
                  </a:lnTo>
                  <a:lnTo>
                    <a:pt x="355742" y="25318"/>
                  </a:lnTo>
                  <a:lnTo>
                    <a:pt x="367129" y="25318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3" name="Google Shape;93;p7"/>
          <p:cNvGrpSpPr/>
          <p:nvPr/>
        </p:nvGrpSpPr>
        <p:grpSpPr>
          <a:xfrm>
            <a:off x="8423997" y="3216158"/>
            <a:ext cx="687731" cy="510090"/>
            <a:chOff x="954997" y="724483"/>
            <a:chExt cx="687731" cy="510090"/>
          </a:xfrm>
        </p:grpSpPr>
        <p:sp>
          <p:nvSpPr>
            <p:cNvPr id="94" name="Google Shape;94;p7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4912291">
            <a:off x="8065160" y="317670"/>
            <a:ext cx="727472" cy="499168"/>
            <a:chOff x="7328335" y="458003"/>
            <a:chExt cx="727438" cy="499145"/>
          </a:xfrm>
        </p:grpSpPr>
        <p:sp>
          <p:nvSpPr>
            <p:cNvPr id="98" name="Google Shape;98;p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7"/>
          <p:cNvGrpSpPr/>
          <p:nvPr/>
        </p:nvGrpSpPr>
        <p:grpSpPr>
          <a:xfrm rot="4912291">
            <a:off x="-10403" y="2883120"/>
            <a:ext cx="727472" cy="499168"/>
            <a:chOff x="7328335" y="458003"/>
            <a:chExt cx="727438" cy="499145"/>
          </a:xfrm>
        </p:grpSpPr>
        <p:sp>
          <p:nvSpPr>
            <p:cNvPr id="102" name="Google Shape;102;p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715100" y="1296875"/>
            <a:ext cx="3082500" cy="18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123422" y="737933"/>
            <a:ext cx="687731" cy="510090"/>
            <a:chOff x="954997" y="724483"/>
            <a:chExt cx="687731" cy="510090"/>
          </a:xfrm>
        </p:grpSpPr>
        <p:sp>
          <p:nvSpPr>
            <p:cNvPr id="108" name="Google Shape;108;p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-10275" y="3748350"/>
            <a:ext cx="9188500" cy="1415675"/>
            <a:chOff x="-10275" y="3748350"/>
            <a:chExt cx="9188500" cy="1415675"/>
          </a:xfrm>
        </p:grpSpPr>
        <p:sp>
          <p:nvSpPr>
            <p:cNvPr id="112" name="Google Shape;112;p8"/>
            <p:cNvSpPr/>
            <p:nvPr/>
          </p:nvSpPr>
          <p:spPr>
            <a:xfrm>
              <a:off x="0" y="3783650"/>
              <a:ext cx="9157700" cy="1380375"/>
            </a:xfrm>
            <a:custGeom>
              <a:avLst/>
              <a:gdLst/>
              <a:ahLst/>
              <a:cxnLst/>
              <a:rect l="l" t="t" r="r" b="b"/>
              <a:pathLst>
                <a:path w="366308" h="55215" extrusionOk="0">
                  <a:moveTo>
                    <a:pt x="0" y="55215"/>
                  </a:moveTo>
                  <a:lnTo>
                    <a:pt x="0" y="33040"/>
                  </a:lnTo>
                  <a:lnTo>
                    <a:pt x="18069" y="33040"/>
                  </a:lnTo>
                  <a:lnTo>
                    <a:pt x="26046" y="3270"/>
                  </a:lnTo>
                  <a:lnTo>
                    <a:pt x="37903" y="47520"/>
                  </a:lnTo>
                  <a:lnTo>
                    <a:pt x="44960" y="21184"/>
                  </a:lnTo>
                  <a:lnTo>
                    <a:pt x="48541" y="34550"/>
                  </a:lnTo>
                  <a:lnTo>
                    <a:pt x="52446" y="19977"/>
                  </a:lnTo>
                  <a:lnTo>
                    <a:pt x="59781" y="47350"/>
                  </a:lnTo>
                  <a:lnTo>
                    <a:pt x="63721" y="32647"/>
                  </a:lnTo>
                  <a:lnTo>
                    <a:pt x="99379" y="32647"/>
                  </a:lnTo>
                  <a:lnTo>
                    <a:pt x="108127" y="0"/>
                  </a:lnTo>
                  <a:lnTo>
                    <a:pt x="120647" y="46724"/>
                  </a:lnTo>
                  <a:lnTo>
                    <a:pt x="124321" y="33011"/>
                  </a:lnTo>
                  <a:lnTo>
                    <a:pt x="139624" y="33011"/>
                  </a:lnTo>
                  <a:lnTo>
                    <a:pt x="143896" y="17068"/>
                  </a:lnTo>
                  <a:lnTo>
                    <a:pt x="152767" y="50176"/>
                  </a:lnTo>
                  <a:lnTo>
                    <a:pt x="157401" y="32881"/>
                  </a:lnTo>
                  <a:lnTo>
                    <a:pt x="366308" y="32881"/>
                  </a:lnTo>
                  <a:lnTo>
                    <a:pt x="366308" y="54805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113" name="Google Shape;113;p8"/>
            <p:cNvSpPr/>
            <p:nvPr/>
          </p:nvSpPr>
          <p:spPr>
            <a:xfrm>
              <a:off x="-10275" y="3748350"/>
              <a:ext cx="9188500" cy="1274675"/>
            </a:xfrm>
            <a:custGeom>
              <a:avLst/>
              <a:gdLst/>
              <a:ahLst/>
              <a:cxnLst/>
              <a:rect l="l" t="t" r="r" b="b"/>
              <a:pathLst>
                <a:path w="367540" h="50987" extrusionOk="0">
                  <a:moveTo>
                    <a:pt x="0" y="34452"/>
                  </a:moveTo>
                  <a:lnTo>
                    <a:pt x="19301" y="34452"/>
                  </a:lnTo>
                  <a:lnTo>
                    <a:pt x="27175" y="5065"/>
                  </a:lnTo>
                  <a:lnTo>
                    <a:pt x="38838" y="48592"/>
                  </a:lnTo>
                  <a:lnTo>
                    <a:pt x="45747" y="22807"/>
                  </a:lnTo>
                  <a:lnTo>
                    <a:pt x="48997" y="34937"/>
                  </a:lnTo>
                  <a:lnTo>
                    <a:pt x="52587" y="21537"/>
                  </a:lnTo>
                  <a:lnTo>
                    <a:pt x="59547" y="47512"/>
                  </a:lnTo>
                  <a:lnTo>
                    <a:pt x="63190" y="33917"/>
                  </a:lnTo>
                  <a:lnTo>
                    <a:pt x="99380" y="33917"/>
                  </a:lnTo>
                  <a:lnTo>
                    <a:pt x="108468" y="0"/>
                  </a:lnTo>
                  <a:lnTo>
                    <a:pt x="120990" y="46733"/>
                  </a:lnTo>
                  <a:lnTo>
                    <a:pt x="124318" y="34312"/>
                  </a:lnTo>
                  <a:lnTo>
                    <a:pt x="139214" y="34312"/>
                  </a:lnTo>
                  <a:lnTo>
                    <a:pt x="143458" y="18473"/>
                  </a:lnTo>
                  <a:lnTo>
                    <a:pt x="152170" y="50987"/>
                  </a:lnTo>
                  <a:lnTo>
                    <a:pt x="156646" y="34281"/>
                  </a:lnTo>
                  <a:lnTo>
                    <a:pt x="367540" y="34281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4" name="Google Shape;114;p8"/>
          <p:cNvGrpSpPr/>
          <p:nvPr/>
        </p:nvGrpSpPr>
        <p:grpSpPr>
          <a:xfrm rot="383752">
            <a:off x="4248038" y="381490"/>
            <a:ext cx="437891" cy="307029"/>
            <a:chOff x="4096759" y="1233598"/>
            <a:chExt cx="437880" cy="307022"/>
          </a:xfrm>
        </p:grpSpPr>
        <p:sp>
          <p:nvSpPr>
            <p:cNvPr id="115" name="Google Shape;115;p8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8"/>
          <p:cNvGrpSpPr/>
          <p:nvPr/>
        </p:nvGrpSpPr>
        <p:grpSpPr>
          <a:xfrm>
            <a:off x="8305797" y="1035658"/>
            <a:ext cx="687731" cy="510090"/>
            <a:chOff x="954997" y="724483"/>
            <a:chExt cx="687731" cy="510090"/>
          </a:xfrm>
        </p:grpSpPr>
        <p:sp>
          <p:nvSpPr>
            <p:cNvPr id="118" name="Google Shape;118;p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-9811215">
            <a:off x="227260" y="2504269"/>
            <a:ext cx="727499" cy="499186"/>
            <a:chOff x="7328335" y="458003"/>
            <a:chExt cx="727438" cy="499145"/>
          </a:xfrm>
        </p:grpSpPr>
        <p:sp>
          <p:nvSpPr>
            <p:cNvPr id="122" name="Google Shape;122;p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262775" y="1091675"/>
            <a:ext cx="41640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268180" y="2508525"/>
            <a:ext cx="41640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95035" y="279958"/>
            <a:ext cx="687731" cy="510090"/>
            <a:chOff x="954997" y="724483"/>
            <a:chExt cx="687731" cy="510090"/>
          </a:xfrm>
        </p:grpSpPr>
        <p:sp>
          <p:nvSpPr>
            <p:cNvPr id="129" name="Google Shape;129;p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9"/>
          <p:cNvGrpSpPr/>
          <p:nvPr/>
        </p:nvGrpSpPr>
        <p:grpSpPr>
          <a:xfrm rot="-4270096">
            <a:off x="8350842" y="3324726"/>
            <a:ext cx="727461" cy="499160"/>
            <a:chOff x="7328335" y="458003"/>
            <a:chExt cx="727438" cy="499145"/>
          </a:xfrm>
        </p:grpSpPr>
        <p:sp>
          <p:nvSpPr>
            <p:cNvPr id="133" name="Google Shape;133;p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9"/>
          <p:cNvGrpSpPr/>
          <p:nvPr/>
        </p:nvGrpSpPr>
        <p:grpSpPr>
          <a:xfrm>
            <a:off x="277209" y="2729261"/>
            <a:ext cx="437880" cy="307022"/>
            <a:chOff x="4096759" y="1233598"/>
            <a:chExt cx="437880" cy="307022"/>
          </a:xfrm>
        </p:grpSpPr>
        <p:sp>
          <p:nvSpPr>
            <p:cNvPr id="137" name="Google Shape;137;p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0" y="4085876"/>
            <a:ext cx="9180875" cy="1077734"/>
            <a:chOff x="0" y="3742400"/>
            <a:chExt cx="9180875" cy="1421625"/>
          </a:xfrm>
        </p:grpSpPr>
        <p:sp>
          <p:nvSpPr>
            <p:cNvPr id="140" name="Google Shape;140;p9"/>
            <p:cNvSpPr/>
            <p:nvPr/>
          </p:nvSpPr>
          <p:spPr>
            <a:xfrm>
              <a:off x="0" y="3754750"/>
              <a:ext cx="9180875" cy="1409275"/>
            </a:xfrm>
            <a:custGeom>
              <a:avLst/>
              <a:gdLst/>
              <a:ahLst/>
              <a:cxnLst/>
              <a:rect l="l" t="t" r="r" b="b"/>
              <a:pathLst>
                <a:path w="367235" h="56371" extrusionOk="0">
                  <a:moveTo>
                    <a:pt x="0" y="56371"/>
                  </a:moveTo>
                  <a:lnTo>
                    <a:pt x="0" y="26804"/>
                  </a:lnTo>
                  <a:lnTo>
                    <a:pt x="11498" y="26804"/>
                  </a:lnTo>
                  <a:lnTo>
                    <a:pt x="16749" y="7208"/>
                  </a:lnTo>
                  <a:lnTo>
                    <a:pt x="21956" y="26643"/>
                  </a:lnTo>
                  <a:lnTo>
                    <a:pt x="171655" y="26643"/>
                  </a:lnTo>
                  <a:lnTo>
                    <a:pt x="177030" y="6582"/>
                  </a:lnTo>
                  <a:lnTo>
                    <a:pt x="186885" y="43361"/>
                  </a:lnTo>
                  <a:lnTo>
                    <a:pt x="197035" y="5479"/>
                  </a:lnTo>
                  <a:lnTo>
                    <a:pt x="202689" y="26580"/>
                  </a:lnTo>
                  <a:lnTo>
                    <a:pt x="208766" y="3899"/>
                  </a:lnTo>
                  <a:lnTo>
                    <a:pt x="215190" y="27874"/>
                  </a:lnTo>
                  <a:lnTo>
                    <a:pt x="251734" y="27874"/>
                  </a:lnTo>
                  <a:lnTo>
                    <a:pt x="258855" y="1300"/>
                  </a:lnTo>
                  <a:lnTo>
                    <a:pt x="271248" y="47551"/>
                  </a:lnTo>
                  <a:lnTo>
                    <a:pt x="276888" y="26502"/>
                  </a:lnTo>
                  <a:lnTo>
                    <a:pt x="288282" y="26502"/>
                  </a:lnTo>
                  <a:lnTo>
                    <a:pt x="293259" y="7927"/>
                  </a:lnTo>
                  <a:lnTo>
                    <a:pt x="298435" y="27245"/>
                  </a:lnTo>
                  <a:lnTo>
                    <a:pt x="303866" y="6976"/>
                  </a:lnTo>
                  <a:lnTo>
                    <a:pt x="313413" y="42607"/>
                  </a:lnTo>
                  <a:lnTo>
                    <a:pt x="324829" y="0"/>
                  </a:lnTo>
                  <a:lnTo>
                    <a:pt x="332156" y="27343"/>
                  </a:lnTo>
                  <a:lnTo>
                    <a:pt x="367129" y="27343"/>
                  </a:lnTo>
                  <a:lnTo>
                    <a:pt x="367129" y="44462"/>
                  </a:lnTo>
                  <a:lnTo>
                    <a:pt x="367235" y="56287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</p:sp>
        <p:sp>
          <p:nvSpPr>
            <p:cNvPr id="141" name="Google Shape;141;p9"/>
            <p:cNvSpPr/>
            <p:nvPr/>
          </p:nvSpPr>
          <p:spPr>
            <a:xfrm>
              <a:off x="0" y="3742400"/>
              <a:ext cx="9178225" cy="1253300"/>
            </a:xfrm>
            <a:custGeom>
              <a:avLst/>
              <a:gdLst/>
              <a:ahLst/>
              <a:cxnLst/>
              <a:rect l="l" t="t" r="r" b="b"/>
              <a:pathLst>
                <a:path w="367129" h="50132" extrusionOk="0">
                  <a:moveTo>
                    <a:pt x="0" y="27298"/>
                  </a:moveTo>
                  <a:lnTo>
                    <a:pt x="10677" y="27298"/>
                  </a:lnTo>
                  <a:lnTo>
                    <a:pt x="16133" y="6936"/>
                  </a:lnTo>
                  <a:lnTo>
                    <a:pt x="21649" y="27520"/>
                  </a:lnTo>
                  <a:lnTo>
                    <a:pt x="171655" y="27520"/>
                  </a:lnTo>
                  <a:lnTo>
                    <a:pt x="177379" y="6157"/>
                  </a:lnTo>
                  <a:lnTo>
                    <a:pt x="187748" y="44855"/>
                  </a:lnTo>
                  <a:lnTo>
                    <a:pt x="198191" y="5880"/>
                  </a:lnTo>
                  <a:lnTo>
                    <a:pt x="203976" y="27470"/>
                  </a:lnTo>
                  <a:lnTo>
                    <a:pt x="210059" y="4769"/>
                  </a:lnTo>
                  <a:lnTo>
                    <a:pt x="216110" y="27351"/>
                  </a:lnTo>
                  <a:lnTo>
                    <a:pt x="250502" y="27351"/>
                  </a:lnTo>
                  <a:lnTo>
                    <a:pt x="257308" y="1951"/>
                  </a:lnTo>
                  <a:lnTo>
                    <a:pt x="270218" y="50132"/>
                  </a:lnTo>
                  <a:lnTo>
                    <a:pt x="276277" y="27521"/>
                  </a:lnTo>
                  <a:lnTo>
                    <a:pt x="287872" y="27521"/>
                  </a:lnTo>
                  <a:lnTo>
                    <a:pt x="292925" y="8662"/>
                  </a:lnTo>
                  <a:lnTo>
                    <a:pt x="298071" y="27866"/>
                  </a:lnTo>
                  <a:lnTo>
                    <a:pt x="303483" y="7668"/>
                  </a:lnTo>
                  <a:lnTo>
                    <a:pt x="313219" y="44005"/>
                  </a:lnTo>
                  <a:lnTo>
                    <a:pt x="325010" y="0"/>
                  </a:lnTo>
                  <a:lnTo>
                    <a:pt x="332228" y="26937"/>
                  </a:lnTo>
                  <a:lnTo>
                    <a:pt x="367129" y="26937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0"/>
          <p:cNvGrpSpPr/>
          <p:nvPr/>
        </p:nvGrpSpPr>
        <p:grpSpPr>
          <a:xfrm>
            <a:off x="263672" y="3460483"/>
            <a:ext cx="687731" cy="510090"/>
            <a:chOff x="954997" y="724483"/>
            <a:chExt cx="687731" cy="510090"/>
          </a:xfrm>
        </p:grpSpPr>
        <p:sp>
          <p:nvSpPr>
            <p:cNvPr id="145" name="Google Shape;145;p1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0"/>
          <p:cNvGrpSpPr/>
          <p:nvPr/>
        </p:nvGrpSpPr>
        <p:grpSpPr>
          <a:xfrm rot="-9136601">
            <a:off x="8167347" y="3601016"/>
            <a:ext cx="727434" cy="499142"/>
            <a:chOff x="7328335" y="458003"/>
            <a:chExt cx="727438" cy="499145"/>
          </a:xfrm>
        </p:grpSpPr>
        <p:sp>
          <p:nvSpPr>
            <p:cNvPr id="149" name="Google Shape;149;p1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hare Tech Mono"/>
              <a:buNone/>
              <a:defRPr sz="3000" b="1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-heart-federation.org/world-heart-day/cvd-causes-conditions/risk-facto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ctrTitle"/>
          </p:nvPr>
        </p:nvSpPr>
        <p:spPr>
          <a:xfrm>
            <a:off x="715109" y="917180"/>
            <a:ext cx="6001500" cy="1286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SC1015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</a:t>
            </a:r>
            <a:endParaRPr dirty="0"/>
          </a:p>
        </p:txBody>
      </p:sp>
      <p:sp>
        <p:nvSpPr>
          <p:cNvPr id="555" name="Google Shape;555;p33"/>
          <p:cNvSpPr txBox="1">
            <a:spLocks noGrp="1"/>
          </p:cNvSpPr>
          <p:nvPr>
            <p:ph type="subTitle" idx="1"/>
          </p:nvPr>
        </p:nvSpPr>
        <p:spPr>
          <a:xfrm>
            <a:off x="715100" y="3106148"/>
            <a:ext cx="3697800" cy="10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Group FCS7 Team 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Stephanie Heather Zaw (U2321860B)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Lee Jia Rong 	      (U2322725D)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Yeo Jie Sheng 	      (U2320438L)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ctrTitle" idx="2"/>
          </p:nvPr>
        </p:nvSpPr>
        <p:spPr>
          <a:xfrm>
            <a:off x="639549" y="1891177"/>
            <a:ext cx="7879323" cy="1031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Identifying Hypertension</a:t>
            </a:r>
            <a:endParaRPr sz="3000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2276850" y="535000"/>
            <a:ext cx="446202" cy="291698"/>
            <a:chOff x="2276850" y="535000"/>
            <a:chExt cx="446202" cy="291698"/>
          </a:xfrm>
        </p:grpSpPr>
        <p:sp>
          <p:nvSpPr>
            <p:cNvPr id="558" name="Google Shape;558;p33"/>
            <p:cNvSpPr/>
            <p:nvPr/>
          </p:nvSpPr>
          <p:spPr>
            <a:xfrm>
              <a:off x="2276850" y="535000"/>
              <a:ext cx="200247" cy="200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640981" y="74459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3"/>
          <p:cNvSpPr/>
          <p:nvPr/>
        </p:nvSpPr>
        <p:spPr>
          <a:xfrm>
            <a:off x="3251800" y="1858000"/>
            <a:ext cx="274580" cy="274653"/>
          </a:xfrm>
          <a:custGeom>
            <a:avLst/>
            <a:gdLst/>
            <a:ahLst/>
            <a:cxnLst/>
            <a:rect l="l" t="t" r="r" b="b"/>
            <a:pathLst>
              <a:path w="7604" h="7606" extrusionOk="0">
                <a:moveTo>
                  <a:pt x="2614" y="1"/>
                </a:moveTo>
                <a:lnTo>
                  <a:pt x="2614" y="2616"/>
                </a:lnTo>
                <a:lnTo>
                  <a:pt x="0" y="2616"/>
                </a:lnTo>
                <a:lnTo>
                  <a:pt x="0" y="4991"/>
                </a:lnTo>
                <a:lnTo>
                  <a:pt x="2614" y="4991"/>
                </a:lnTo>
                <a:lnTo>
                  <a:pt x="2614" y="7606"/>
                </a:lnTo>
                <a:lnTo>
                  <a:pt x="4990" y="7606"/>
                </a:lnTo>
                <a:lnTo>
                  <a:pt x="4990" y="4991"/>
                </a:lnTo>
                <a:lnTo>
                  <a:pt x="7603" y="4991"/>
                </a:lnTo>
                <a:lnTo>
                  <a:pt x="7603" y="2616"/>
                </a:lnTo>
                <a:lnTo>
                  <a:pt x="4990" y="2616"/>
                </a:lnTo>
                <a:lnTo>
                  <a:pt x="4990" y="1"/>
                </a:ln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3"/>
          <p:cNvSpPr/>
          <p:nvPr/>
        </p:nvSpPr>
        <p:spPr>
          <a:xfrm rot="964603">
            <a:off x="6354832" y="1913954"/>
            <a:ext cx="274567" cy="256935"/>
          </a:xfrm>
          <a:custGeom>
            <a:avLst/>
            <a:gdLst/>
            <a:ahLst/>
            <a:cxnLst/>
            <a:rect l="l" t="t" r="r" b="b"/>
            <a:pathLst>
              <a:path w="9748" h="9122" extrusionOk="0">
                <a:moveTo>
                  <a:pt x="2717" y="1"/>
                </a:moveTo>
                <a:cubicBezTo>
                  <a:pt x="2289" y="1"/>
                  <a:pt x="1863" y="110"/>
                  <a:pt x="1490" y="334"/>
                </a:cubicBezTo>
                <a:cubicBezTo>
                  <a:pt x="315" y="1042"/>
                  <a:pt x="0" y="2674"/>
                  <a:pt x="626" y="4500"/>
                </a:cubicBezTo>
                <a:cubicBezTo>
                  <a:pt x="658" y="4590"/>
                  <a:pt x="692" y="4681"/>
                  <a:pt x="726" y="4772"/>
                </a:cubicBezTo>
                <a:cubicBezTo>
                  <a:pt x="849" y="5084"/>
                  <a:pt x="997" y="5400"/>
                  <a:pt x="1174" y="5718"/>
                </a:cubicBezTo>
                <a:cubicBezTo>
                  <a:pt x="2014" y="7226"/>
                  <a:pt x="3600" y="8385"/>
                  <a:pt x="4852" y="9121"/>
                </a:cubicBezTo>
                <a:cubicBezTo>
                  <a:pt x="6110" y="8395"/>
                  <a:pt x="7705" y="7246"/>
                  <a:pt x="8554" y="5743"/>
                </a:cubicBezTo>
                <a:cubicBezTo>
                  <a:pt x="8733" y="5425"/>
                  <a:pt x="8884" y="5110"/>
                  <a:pt x="9007" y="4800"/>
                </a:cubicBezTo>
                <a:cubicBezTo>
                  <a:pt x="9043" y="4708"/>
                  <a:pt x="9078" y="4618"/>
                  <a:pt x="9109" y="4527"/>
                </a:cubicBezTo>
                <a:cubicBezTo>
                  <a:pt x="9747" y="2705"/>
                  <a:pt x="9442" y="1072"/>
                  <a:pt x="8272" y="357"/>
                </a:cubicBezTo>
                <a:cubicBezTo>
                  <a:pt x="7895" y="128"/>
                  <a:pt x="7463" y="15"/>
                  <a:pt x="7029" y="15"/>
                </a:cubicBezTo>
                <a:cubicBezTo>
                  <a:pt x="6199" y="15"/>
                  <a:pt x="5360" y="425"/>
                  <a:pt x="4877" y="1211"/>
                </a:cubicBezTo>
                <a:cubicBezTo>
                  <a:pt x="4397" y="417"/>
                  <a:pt x="3553" y="1"/>
                  <a:pt x="2717" y="1"/>
                </a:cubicBezTo>
                <a:close/>
              </a:path>
            </a:pathLst>
          </a:custGeom>
          <a:solidFill>
            <a:srgbClr val="D5EFF3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3"/>
          <p:cNvGrpSpPr/>
          <p:nvPr/>
        </p:nvGrpSpPr>
        <p:grpSpPr>
          <a:xfrm>
            <a:off x="5657852" y="820795"/>
            <a:ext cx="4247875" cy="3761334"/>
            <a:chOff x="5657852" y="820795"/>
            <a:chExt cx="4247875" cy="3761334"/>
          </a:xfrm>
        </p:grpSpPr>
        <p:grpSp>
          <p:nvGrpSpPr>
            <p:cNvPr id="563" name="Google Shape;563;p33"/>
            <p:cNvGrpSpPr/>
            <p:nvPr/>
          </p:nvGrpSpPr>
          <p:grpSpPr>
            <a:xfrm>
              <a:off x="8144608" y="1788874"/>
              <a:ext cx="1197200" cy="2726919"/>
              <a:chOff x="8144608" y="1788874"/>
              <a:chExt cx="1197200" cy="2726919"/>
            </a:xfrm>
          </p:grpSpPr>
          <p:sp>
            <p:nvSpPr>
              <p:cNvPr id="564" name="Google Shape;564;p33"/>
              <p:cNvSpPr/>
              <p:nvPr/>
            </p:nvSpPr>
            <p:spPr>
              <a:xfrm>
                <a:off x="8242076" y="1788874"/>
                <a:ext cx="1014743" cy="656773"/>
              </a:xfrm>
              <a:custGeom>
                <a:avLst/>
                <a:gdLst/>
                <a:ahLst/>
                <a:cxnLst/>
                <a:rect l="l" t="t" r="r" b="b"/>
                <a:pathLst>
                  <a:path w="7319" h="4737" extrusionOk="0">
                    <a:moveTo>
                      <a:pt x="1" y="0"/>
                    </a:moveTo>
                    <a:lnTo>
                      <a:pt x="1" y="4736"/>
                    </a:lnTo>
                    <a:lnTo>
                      <a:pt x="7318" y="4736"/>
                    </a:lnTo>
                    <a:lnTo>
                      <a:pt x="73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5" name="Google Shape;565;p33"/>
              <p:cNvGrpSpPr/>
              <p:nvPr/>
            </p:nvGrpSpPr>
            <p:grpSpPr>
              <a:xfrm>
                <a:off x="8211296" y="2593307"/>
                <a:ext cx="115769" cy="1922486"/>
                <a:chOff x="8211296" y="2593307"/>
                <a:chExt cx="115769" cy="1922486"/>
              </a:xfrm>
            </p:grpSpPr>
            <p:sp>
              <p:nvSpPr>
                <p:cNvPr id="566" name="Google Shape;566;p33"/>
                <p:cNvSpPr/>
                <p:nvPr/>
              </p:nvSpPr>
              <p:spPr>
                <a:xfrm>
                  <a:off x="8211296" y="2593307"/>
                  <a:ext cx="115769" cy="19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866" extrusionOk="0">
                      <a:moveTo>
                        <a:pt x="0" y="1"/>
                      </a:moveTo>
                      <a:lnTo>
                        <a:pt x="0" y="13865"/>
                      </a:lnTo>
                      <a:lnTo>
                        <a:pt x="835" y="13865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3"/>
                <p:cNvSpPr/>
                <p:nvPr/>
              </p:nvSpPr>
              <p:spPr>
                <a:xfrm>
                  <a:off x="8211296" y="2593307"/>
                  <a:ext cx="115769" cy="19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3866" extrusionOk="0">
                      <a:moveTo>
                        <a:pt x="0" y="1"/>
                      </a:moveTo>
                      <a:lnTo>
                        <a:pt x="0" y="13865"/>
                      </a:lnTo>
                      <a:lnTo>
                        <a:pt x="835" y="13865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rgbClr val="FFFFFF">
                    <a:alpha val="53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8" name="Google Shape;568;p33"/>
              <p:cNvSpPr/>
              <p:nvPr/>
            </p:nvSpPr>
            <p:spPr>
              <a:xfrm>
                <a:off x="8242076" y="1788874"/>
                <a:ext cx="1014743" cy="656773"/>
              </a:xfrm>
              <a:custGeom>
                <a:avLst/>
                <a:gdLst/>
                <a:ahLst/>
                <a:cxnLst/>
                <a:rect l="l" t="t" r="r" b="b"/>
                <a:pathLst>
                  <a:path w="7319" h="4737" extrusionOk="0">
                    <a:moveTo>
                      <a:pt x="1" y="0"/>
                    </a:moveTo>
                    <a:lnTo>
                      <a:pt x="1" y="4736"/>
                    </a:lnTo>
                    <a:lnTo>
                      <a:pt x="7318" y="4736"/>
                    </a:lnTo>
                    <a:lnTo>
                      <a:pt x="7318" y="0"/>
                    </a:lnTo>
                    <a:close/>
                  </a:path>
                </a:pathLst>
              </a:custGeom>
              <a:solidFill>
                <a:srgbClr val="FFFFFF">
                  <a:alpha val="17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8274103" y="1819653"/>
                <a:ext cx="950411" cy="595075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4292" extrusionOk="0">
                    <a:moveTo>
                      <a:pt x="1" y="1"/>
                    </a:moveTo>
                    <a:lnTo>
                      <a:pt x="1" y="4292"/>
                    </a:lnTo>
                    <a:lnTo>
                      <a:pt x="6854" y="4292"/>
                    </a:lnTo>
                    <a:lnTo>
                      <a:pt x="6854" y="1"/>
                    </a:lnTo>
                    <a:close/>
                  </a:path>
                </a:pathLst>
              </a:custGeom>
              <a:solidFill>
                <a:srgbClr val="FFFFFF">
                  <a:alpha val="53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8537390" y="1876499"/>
                <a:ext cx="397495" cy="281038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027" extrusionOk="0">
                    <a:moveTo>
                      <a:pt x="327" y="1"/>
                    </a:moveTo>
                    <a:cubicBezTo>
                      <a:pt x="146" y="1"/>
                      <a:pt x="1" y="149"/>
                      <a:pt x="1" y="327"/>
                    </a:cubicBezTo>
                    <a:lnTo>
                      <a:pt x="1" y="1700"/>
                    </a:lnTo>
                    <a:cubicBezTo>
                      <a:pt x="1" y="1880"/>
                      <a:pt x="148" y="2027"/>
                      <a:pt x="327" y="2027"/>
                    </a:cubicBezTo>
                    <a:lnTo>
                      <a:pt x="2539" y="2027"/>
                    </a:lnTo>
                    <a:cubicBezTo>
                      <a:pt x="2719" y="2027"/>
                      <a:pt x="2865" y="1879"/>
                      <a:pt x="2866" y="1700"/>
                    </a:cubicBezTo>
                    <a:lnTo>
                      <a:pt x="2866" y="327"/>
                    </a:lnTo>
                    <a:cubicBezTo>
                      <a:pt x="2866" y="146"/>
                      <a:pt x="2719" y="1"/>
                      <a:pt x="2539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8564148" y="1903258"/>
                <a:ext cx="343840" cy="227243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1639" extrusionOk="0">
                    <a:moveTo>
                      <a:pt x="274" y="0"/>
                    </a:moveTo>
                    <a:cubicBezTo>
                      <a:pt x="121" y="0"/>
                      <a:pt x="0" y="124"/>
                      <a:pt x="0" y="276"/>
                    </a:cubicBezTo>
                    <a:lnTo>
                      <a:pt x="0" y="1366"/>
                    </a:lnTo>
                    <a:cubicBezTo>
                      <a:pt x="0" y="1516"/>
                      <a:pt x="121" y="1639"/>
                      <a:pt x="274" y="1639"/>
                    </a:cubicBezTo>
                    <a:lnTo>
                      <a:pt x="2204" y="1639"/>
                    </a:lnTo>
                    <a:cubicBezTo>
                      <a:pt x="2356" y="1639"/>
                      <a:pt x="2480" y="1517"/>
                      <a:pt x="2480" y="1366"/>
                    </a:cubicBezTo>
                    <a:lnTo>
                      <a:pt x="2480" y="276"/>
                    </a:lnTo>
                    <a:cubicBezTo>
                      <a:pt x="2480" y="124"/>
                      <a:pt x="2356" y="0"/>
                      <a:pt x="2204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8564148" y="1908804"/>
                <a:ext cx="343840" cy="197573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1425" extrusionOk="0">
                    <a:moveTo>
                      <a:pt x="1825" y="1"/>
                    </a:moveTo>
                    <a:lnTo>
                      <a:pt x="1521" y="823"/>
                    </a:lnTo>
                    <a:lnTo>
                      <a:pt x="1418" y="573"/>
                    </a:lnTo>
                    <a:lnTo>
                      <a:pt x="1164" y="1254"/>
                    </a:lnTo>
                    <a:lnTo>
                      <a:pt x="929" y="566"/>
                    </a:lnTo>
                    <a:lnTo>
                      <a:pt x="809" y="829"/>
                    </a:lnTo>
                    <a:lnTo>
                      <a:pt x="580" y="58"/>
                    </a:lnTo>
                    <a:lnTo>
                      <a:pt x="275" y="1186"/>
                    </a:lnTo>
                    <a:lnTo>
                      <a:pt x="83" y="562"/>
                    </a:lnTo>
                    <a:lnTo>
                      <a:pt x="0" y="698"/>
                    </a:lnTo>
                    <a:lnTo>
                      <a:pt x="0" y="810"/>
                    </a:lnTo>
                    <a:lnTo>
                      <a:pt x="67" y="702"/>
                    </a:lnTo>
                    <a:lnTo>
                      <a:pt x="279" y="1395"/>
                    </a:lnTo>
                    <a:lnTo>
                      <a:pt x="581" y="270"/>
                    </a:lnTo>
                    <a:lnTo>
                      <a:pt x="796" y="993"/>
                    </a:lnTo>
                    <a:lnTo>
                      <a:pt x="921" y="722"/>
                    </a:lnTo>
                    <a:lnTo>
                      <a:pt x="1162" y="1424"/>
                    </a:lnTo>
                    <a:lnTo>
                      <a:pt x="1420" y="733"/>
                    </a:lnTo>
                    <a:lnTo>
                      <a:pt x="1522" y="982"/>
                    </a:lnTo>
                    <a:lnTo>
                      <a:pt x="1826" y="166"/>
                    </a:lnTo>
                    <a:lnTo>
                      <a:pt x="2135" y="994"/>
                    </a:lnTo>
                    <a:lnTo>
                      <a:pt x="2395" y="623"/>
                    </a:lnTo>
                    <a:lnTo>
                      <a:pt x="2480" y="786"/>
                    </a:lnTo>
                    <a:lnTo>
                      <a:pt x="2480" y="663"/>
                    </a:lnTo>
                    <a:lnTo>
                      <a:pt x="2401" y="514"/>
                    </a:lnTo>
                    <a:lnTo>
                      <a:pt x="2151" y="871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8442140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1"/>
                    </a:moveTo>
                    <a:cubicBezTo>
                      <a:pt x="37" y="1"/>
                      <a:pt x="1" y="37"/>
                      <a:pt x="1" y="81"/>
                    </a:cubicBezTo>
                    <a:lnTo>
                      <a:pt x="1" y="307"/>
                    </a:lnTo>
                    <a:cubicBezTo>
                      <a:pt x="1" y="351"/>
                      <a:pt x="37" y="387"/>
                      <a:pt x="82" y="387"/>
                    </a:cubicBezTo>
                    <a:lnTo>
                      <a:pt x="459" y="387"/>
                    </a:lnTo>
                    <a:cubicBezTo>
                      <a:pt x="504" y="387"/>
                      <a:pt x="540" y="352"/>
                      <a:pt x="540" y="307"/>
                    </a:cubicBezTo>
                    <a:lnTo>
                      <a:pt x="540" y="81"/>
                    </a:lnTo>
                    <a:cubicBezTo>
                      <a:pt x="540" y="37"/>
                      <a:pt x="504" y="1"/>
                      <a:pt x="459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8532398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1" y="1"/>
                    </a:moveTo>
                    <a:cubicBezTo>
                      <a:pt x="37" y="1"/>
                      <a:pt x="0" y="37"/>
                      <a:pt x="0" y="81"/>
                    </a:cubicBezTo>
                    <a:lnTo>
                      <a:pt x="0" y="307"/>
                    </a:lnTo>
                    <a:cubicBezTo>
                      <a:pt x="0" y="351"/>
                      <a:pt x="37" y="387"/>
                      <a:pt x="81" y="387"/>
                    </a:cubicBezTo>
                    <a:lnTo>
                      <a:pt x="458" y="387"/>
                    </a:lnTo>
                    <a:cubicBezTo>
                      <a:pt x="503" y="387"/>
                      <a:pt x="538" y="352"/>
                      <a:pt x="539" y="307"/>
                    </a:cubicBezTo>
                    <a:lnTo>
                      <a:pt x="539" y="81"/>
                    </a:lnTo>
                    <a:cubicBezTo>
                      <a:pt x="539" y="37"/>
                      <a:pt x="503" y="1"/>
                      <a:pt x="458" y="1"/>
                    </a:cubicBezTo>
                    <a:close/>
                  </a:path>
                </a:pathLst>
              </a:custGeom>
              <a:solidFill>
                <a:srgbClr val="FFFFFF">
                  <a:alpha val="17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8622379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1"/>
                    </a:moveTo>
                    <a:cubicBezTo>
                      <a:pt x="37" y="1"/>
                      <a:pt x="1" y="37"/>
                      <a:pt x="1" y="81"/>
                    </a:cubicBezTo>
                    <a:lnTo>
                      <a:pt x="1" y="307"/>
                    </a:lnTo>
                    <a:cubicBezTo>
                      <a:pt x="1" y="351"/>
                      <a:pt x="37" y="387"/>
                      <a:pt x="82" y="387"/>
                    </a:cubicBezTo>
                    <a:lnTo>
                      <a:pt x="458" y="387"/>
                    </a:lnTo>
                    <a:cubicBezTo>
                      <a:pt x="503" y="387"/>
                      <a:pt x="540" y="352"/>
                      <a:pt x="540" y="307"/>
                    </a:cubicBezTo>
                    <a:lnTo>
                      <a:pt x="540" y="81"/>
                    </a:lnTo>
                    <a:cubicBezTo>
                      <a:pt x="540" y="37"/>
                      <a:pt x="503" y="1"/>
                      <a:pt x="458" y="1"/>
                    </a:cubicBezTo>
                    <a:close/>
                  </a:path>
                </a:pathLst>
              </a:custGeom>
              <a:solidFill>
                <a:srgbClr val="FFFFFF">
                  <a:alpha val="17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8712498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1"/>
                    </a:moveTo>
                    <a:cubicBezTo>
                      <a:pt x="37" y="1"/>
                      <a:pt x="1" y="37"/>
                      <a:pt x="1" y="81"/>
                    </a:cubicBezTo>
                    <a:lnTo>
                      <a:pt x="1" y="307"/>
                    </a:lnTo>
                    <a:cubicBezTo>
                      <a:pt x="1" y="351"/>
                      <a:pt x="37" y="387"/>
                      <a:pt x="82" y="387"/>
                    </a:cubicBezTo>
                    <a:lnTo>
                      <a:pt x="459" y="387"/>
                    </a:lnTo>
                    <a:cubicBezTo>
                      <a:pt x="503" y="387"/>
                      <a:pt x="540" y="352"/>
                      <a:pt x="540" y="307"/>
                    </a:cubicBezTo>
                    <a:lnTo>
                      <a:pt x="540" y="81"/>
                    </a:lnTo>
                    <a:cubicBezTo>
                      <a:pt x="540" y="37"/>
                      <a:pt x="503" y="1"/>
                      <a:pt x="459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8928923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1"/>
                    </a:moveTo>
                    <a:cubicBezTo>
                      <a:pt x="37" y="1"/>
                      <a:pt x="1" y="37"/>
                      <a:pt x="1" y="81"/>
                    </a:cubicBezTo>
                    <a:lnTo>
                      <a:pt x="1" y="307"/>
                    </a:lnTo>
                    <a:cubicBezTo>
                      <a:pt x="1" y="351"/>
                      <a:pt x="37" y="387"/>
                      <a:pt x="82" y="387"/>
                    </a:cubicBezTo>
                    <a:lnTo>
                      <a:pt x="458" y="387"/>
                    </a:lnTo>
                    <a:cubicBezTo>
                      <a:pt x="503" y="387"/>
                      <a:pt x="540" y="352"/>
                      <a:pt x="540" y="307"/>
                    </a:cubicBezTo>
                    <a:lnTo>
                      <a:pt x="540" y="81"/>
                    </a:lnTo>
                    <a:cubicBezTo>
                      <a:pt x="540" y="37"/>
                      <a:pt x="503" y="1"/>
                      <a:pt x="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9019042" y="2197884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1"/>
                    </a:moveTo>
                    <a:cubicBezTo>
                      <a:pt x="37" y="1"/>
                      <a:pt x="1" y="37"/>
                      <a:pt x="1" y="81"/>
                    </a:cubicBezTo>
                    <a:lnTo>
                      <a:pt x="1" y="307"/>
                    </a:lnTo>
                    <a:cubicBezTo>
                      <a:pt x="1" y="351"/>
                      <a:pt x="37" y="387"/>
                      <a:pt x="82" y="387"/>
                    </a:cubicBezTo>
                    <a:lnTo>
                      <a:pt x="459" y="387"/>
                    </a:lnTo>
                    <a:cubicBezTo>
                      <a:pt x="503" y="387"/>
                      <a:pt x="540" y="352"/>
                      <a:pt x="540" y="307"/>
                    </a:cubicBezTo>
                    <a:lnTo>
                      <a:pt x="540" y="81"/>
                    </a:lnTo>
                    <a:cubicBezTo>
                      <a:pt x="540" y="37"/>
                      <a:pt x="503" y="1"/>
                      <a:pt x="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8442140" y="2288143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0"/>
                    </a:moveTo>
                    <a:cubicBezTo>
                      <a:pt x="37" y="0"/>
                      <a:pt x="1" y="37"/>
                      <a:pt x="1" y="80"/>
                    </a:cubicBezTo>
                    <a:lnTo>
                      <a:pt x="1" y="306"/>
                    </a:lnTo>
                    <a:cubicBezTo>
                      <a:pt x="1" y="350"/>
                      <a:pt x="37" y="386"/>
                      <a:pt x="82" y="386"/>
                    </a:cubicBezTo>
                    <a:lnTo>
                      <a:pt x="459" y="386"/>
                    </a:lnTo>
                    <a:cubicBezTo>
                      <a:pt x="504" y="386"/>
                      <a:pt x="540" y="350"/>
                      <a:pt x="540" y="306"/>
                    </a:cubicBezTo>
                    <a:lnTo>
                      <a:pt x="540" y="80"/>
                    </a:lnTo>
                    <a:cubicBezTo>
                      <a:pt x="540" y="37"/>
                      <a:pt x="504" y="0"/>
                      <a:pt x="459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8532398" y="2288143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1" y="0"/>
                    </a:moveTo>
                    <a:cubicBezTo>
                      <a:pt x="37" y="0"/>
                      <a:pt x="0" y="37"/>
                      <a:pt x="0" y="80"/>
                    </a:cubicBezTo>
                    <a:lnTo>
                      <a:pt x="0" y="306"/>
                    </a:lnTo>
                    <a:cubicBezTo>
                      <a:pt x="0" y="350"/>
                      <a:pt x="37" y="386"/>
                      <a:pt x="81" y="386"/>
                    </a:cubicBezTo>
                    <a:lnTo>
                      <a:pt x="458" y="386"/>
                    </a:lnTo>
                    <a:cubicBezTo>
                      <a:pt x="503" y="386"/>
                      <a:pt x="538" y="350"/>
                      <a:pt x="539" y="306"/>
                    </a:cubicBezTo>
                    <a:lnTo>
                      <a:pt x="539" y="80"/>
                    </a:lnTo>
                    <a:cubicBezTo>
                      <a:pt x="539" y="37"/>
                      <a:pt x="503" y="0"/>
                      <a:pt x="458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8712498" y="2288143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0"/>
                    </a:moveTo>
                    <a:cubicBezTo>
                      <a:pt x="37" y="0"/>
                      <a:pt x="1" y="37"/>
                      <a:pt x="1" y="80"/>
                    </a:cubicBezTo>
                    <a:lnTo>
                      <a:pt x="1" y="306"/>
                    </a:lnTo>
                    <a:cubicBezTo>
                      <a:pt x="1" y="350"/>
                      <a:pt x="37" y="386"/>
                      <a:pt x="82" y="386"/>
                    </a:cubicBezTo>
                    <a:lnTo>
                      <a:pt x="459" y="386"/>
                    </a:lnTo>
                    <a:cubicBezTo>
                      <a:pt x="503" y="386"/>
                      <a:pt x="540" y="350"/>
                      <a:pt x="540" y="306"/>
                    </a:cubicBezTo>
                    <a:lnTo>
                      <a:pt x="540" y="80"/>
                    </a:lnTo>
                    <a:cubicBezTo>
                      <a:pt x="540" y="37"/>
                      <a:pt x="503" y="0"/>
                      <a:pt x="459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8928923" y="2288143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0"/>
                    </a:moveTo>
                    <a:cubicBezTo>
                      <a:pt x="37" y="0"/>
                      <a:pt x="1" y="37"/>
                      <a:pt x="1" y="80"/>
                    </a:cubicBezTo>
                    <a:lnTo>
                      <a:pt x="1" y="306"/>
                    </a:lnTo>
                    <a:cubicBezTo>
                      <a:pt x="1" y="350"/>
                      <a:pt x="37" y="386"/>
                      <a:pt x="82" y="386"/>
                    </a:cubicBezTo>
                    <a:lnTo>
                      <a:pt x="458" y="386"/>
                    </a:lnTo>
                    <a:cubicBezTo>
                      <a:pt x="503" y="386"/>
                      <a:pt x="540" y="350"/>
                      <a:pt x="540" y="306"/>
                    </a:cubicBezTo>
                    <a:lnTo>
                      <a:pt x="540" y="80"/>
                    </a:lnTo>
                    <a:cubicBezTo>
                      <a:pt x="540" y="37"/>
                      <a:pt x="503" y="0"/>
                      <a:pt x="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9019042" y="2288143"/>
                <a:ext cx="74868" cy="53657"/>
              </a:xfrm>
              <a:custGeom>
                <a:avLst/>
                <a:gdLst/>
                <a:ahLst/>
                <a:cxnLst/>
                <a:rect l="l" t="t" r="r" b="b"/>
                <a:pathLst>
                  <a:path w="540" h="387" extrusionOk="0">
                    <a:moveTo>
                      <a:pt x="82" y="0"/>
                    </a:moveTo>
                    <a:cubicBezTo>
                      <a:pt x="37" y="0"/>
                      <a:pt x="1" y="37"/>
                      <a:pt x="1" y="80"/>
                    </a:cubicBezTo>
                    <a:lnTo>
                      <a:pt x="1" y="306"/>
                    </a:lnTo>
                    <a:cubicBezTo>
                      <a:pt x="1" y="350"/>
                      <a:pt x="37" y="386"/>
                      <a:pt x="82" y="386"/>
                    </a:cubicBezTo>
                    <a:lnTo>
                      <a:pt x="459" y="386"/>
                    </a:lnTo>
                    <a:cubicBezTo>
                      <a:pt x="503" y="386"/>
                      <a:pt x="540" y="350"/>
                      <a:pt x="540" y="306"/>
                    </a:cubicBezTo>
                    <a:lnTo>
                      <a:pt x="540" y="80"/>
                    </a:lnTo>
                    <a:cubicBezTo>
                      <a:pt x="540" y="37"/>
                      <a:pt x="503" y="0"/>
                      <a:pt x="459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9035402" y="1903258"/>
                <a:ext cx="68907" cy="6904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8" extrusionOk="0">
                    <a:moveTo>
                      <a:pt x="247" y="0"/>
                    </a:moveTo>
                    <a:cubicBezTo>
                      <a:pt x="190" y="0"/>
                      <a:pt x="137" y="21"/>
                      <a:pt x="94" y="56"/>
                    </a:cubicBezTo>
                    <a:cubicBezTo>
                      <a:pt x="78" y="68"/>
                      <a:pt x="65" y="81"/>
                      <a:pt x="53" y="97"/>
                    </a:cubicBezTo>
                    <a:cubicBezTo>
                      <a:pt x="19" y="140"/>
                      <a:pt x="0" y="192"/>
                      <a:pt x="0" y="249"/>
                    </a:cubicBezTo>
                    <a:cubicBezTo>
                      <a:pt x="0" y="388"/>
                      <a:pt x="112" y="498"/>
                      <a:pt x="248" y="498"/>
                    </a:cubicBezTo>
                    <a:cubicBezTo>
                      <a:pt x="387" y="498"/>
                      <a:pt x="497" y="388"/>
                      <a:pt x="497" y="249"/>
                    </a:cubicBezTo>
                    <a:cubicBezTo>
                      <a:pt x="497" y="113"/>
                      <a:pt x="386" y="0"/>
                      <a:pt x="247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9035402" y="2017088"/>
                <a:ext cx="68907" cy="6904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98" extrusionOk="0">
                    <a:moveTo>
                      <a:pt x="248" y="0"/>
                    </a:moveTo>
                    <a:cubicBezTo>
                      <a:pt x="112" y="0"/>
                      <a:pt x="0" y="109"/>
                      <a:pt x="0" y="249"/>
                    </a:cubicBezTo>
                    <a:cubicBezTo>
                      <a:pt x="0" y="385"/>
                      <a:pt x="112" y="498"/>
                      <a:pt x="248" y="498"/>
                    </a:cubicBezTo>
                    <a:cubicBezTo>
                      <a:pt x="387" y="498"/>
                      <a:pt x="497" y="385"/>
                      <a:pt x="497" y="249"/>
                    </a:cubicBezTo>
                    <a:cubicBezTo>
                      <a:pt x="497" y="142"/>
                      <a:pt x="433" y="53"/>
                      <a:pt x="344" y="17"/>
                    </a:cubicBezTo>
                    <a:cubicBezTo>
                      <a:pt x="326" y="12"/>
                      <a:pt x="307" y="5"/>
                      <a:pt x="288" y="4"/>
                    </a:cubicBezTo>
                    <a:cubicBezTo>
                      <a:pt x="276" y="1"/>
                      <a:pt x="262" y="0"/>
                      <a:pt x="248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9042751" y="1911022"/>
                <a:ext cx="26065" cy="2620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9" extrusionOk="0">
                    <a:moveTo>
                      <a:pt x="41" y="0"/>
                    </a:moveTo>
                    <a:cubicBezTo>
                      <a:pt x="25" y="12"/>
                      <a:pt x="12" y="25"/>
                      <a:pt x="0" y="41"/>
                    </a:cubicBezTo>
                    <a:lnTo>
                      <a:pt x="147" y="189"/>
                    </a:lnTo>
                    <a:lnTo>
                      <a:pt x="188" y="14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9065904" y="2017503"/>
                <a:ext cx="16915" cy="371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8" extrusionOk="0">
                    <a:moveTo>
                      <a:pt x="67" y="0"/>
                    </a:moveTo>
                    <a:lnTo>
                      <a:pt x="1" y="252"/>
                    </a:lnTo>
                    <a:lnTo>
                      <a:pt x="57" y="268"/>
                    </a:lnTo>
                    <a:lnTo>
                      <a:pt x="122" y="14"/>
                    </a:lnTo>
                    <a:cubicBezTo>
                      <a:pt x="105" y="9"/>
                      <a:pt x="85" y="2"/>
                      <a:pt x="67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8144608" y="2445647"/>
                <a:ext cx="1197200" cy="146550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1057" extrusionOk="0">
                    <a:moveTo>
                      <a:pt x="1" y="0"/>
                    </a:moveTo>
                    <a:lnTo>
                      <a:pt x="1" y="1057"/>
                    </a:lnTo>
                    <a:lnTo>
                      <a:pt x="8634" y="1057"/>
                    </a:lnTo>
                    <a:lnTo>
                      <a:pt x="8634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9" name="Google Shape;589;p33"/>
              <p:cNvGrpSpPr/>
              <p:nvPr/>
            </p:nvGrpSpPr>
            <p:grpSpPr>
              <a:xfrm>
                <a:off x="8211296" y="2593307"/>
                <a:ext cx="1063823" cy="114939"/>
                <a:chOff x="8211296" y="2593307"/>
                <a:chExt cx="1063823" cy="114939"/>
              </a:xfrm>
            </p:grpSpPr>
            <p:sp>
              <p:nvSpPr>
                <p:cNvPr id="590" name="Google Shape;590;p33"/>
                <p:cNvSpPr/>
                <p:nvPr/>
              </p:nvSpPr>
              <p:spPr>
                <a:xfrm>
                  <a:off x="8211296" y="2593307"/>
                  <a:ext cx="1063823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829" extrusionOk="0">
                      <a:moveTo>
                        <a:pt x="0" y="1"/>
                      </a:moveTo>
                      <a:lnTo>
                        <a:pt x="0" y="828"/>
                      </a:lnTo>
                      <a:lnTo>
                        <a:pt x="7673" y="828"/>
                      </a:lnTo>
                      <a:lnTo>
                        <a:pt x="76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3"/>
                <p:cNvSpPr/>
                <p:nvPr/>
              </p:nvSpPr>
              <p:spPr>
                <a:xfrm>
                  <a:off x="8211296" y="2593307"/>
                  <a:ext cx="1063823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829" extrusionOk="0">
                      <a:moveTo>
                        <a:pt x="0" y="1"/>
                      </a:moveTo>
                      <a:lnTo>
                        <a:pt x="0" y="828"/>
                      </a:lnTo>
                      <a:lnTo>
                        <a:pt x="7673" y="828"/>
                      </a:lnTo>
                      <a:lnTo>
                        <a:pt x="7673" y="1"/>
                      </a:lnTo>
                      <a:close/>
                    </a:path>
                  </a:pathLst>
                </a:custGeom>
                <a:solidFill>
                  <a:srgbClr val="FFFFFF">
                    <a:alpha val="53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33"/>
              <p:cNvGrpSpPr/>
              <p:nvPr/>
            </p:nvGrpSpPr>
            <p:grpSpPr>
              <a:xfrm>
                <a:off x="8211296" y="3082316"/>
                <a:ext cx="1063823" cy="114800"/>
                <a:chOff x="8211296" y="3082316"/>
                <a:chExt cx="1063823" cy="114800"/>
              </a:xfrm>
            </p:grpSpPr>
            <p:sp>
              <p:nvSpPr>
                <p:cNvPr id="593" name="Google Shape;593;p33"/>
                <p:cNvSpPr/>
                <p:nvPr/>
              </p:nvSpPr>
              <p:spPr>
                <a:xfrm>
                  <a:off x="8211296" y="3082316"/>
                  <a:ext cx="1063823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828" extrusionOk="0">
                      <a:moveTo>
                        <a:pt x="0" y="0"/>
                      </a:moveTo>
                      <a:lnTo>
                        <a:pt x="0" y="827"/>
                      </a:lnTo>
                      <a:lnTo>
                        <a:pt x="7673" y="827"/>
                      </a:lnTo>
                      <a:lnTo>
                        <a:pt x="76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3"/>
                <p:cNvSpPr/>
                <p:nvPr/>
              </p:nvSpPr>
              <p:spPr>
                <a:xfrm>
                  <a:off x="8211296" y="3082316"/>
                  <a:ext cx="1063823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828" extrusionOk="0">
                      <a:moveTo>
                        <a:pt x="0" y="0"/>
                      </a:moveTo>
                      <a:lnTo>
                        <a:pt x="0" y="827"/>
                      </a:lnTo>
                      <a:lnTo>
                        <a:pt x="7673" y="827"/>
                      </a:lnTo>
                      <a:lnTo>
                        <a:pt x="7673" y="0"/>
                      </a:lnTo>
                      <a:close/>
                    </a:path>
                  </a:pathLst>
                </a:custGeom>
                <a:solidFill>
                  <a:srgbClr val="FFFFFF">
                    <a:alpha val="53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5" name="Google Shape;595;p33"/>
              <p:cNvGrpSpPr/>
              <p:nvPr/>
            </p:nvGrpSpPr>
            <p:grpSpPr>
              <a:xfrm>
                <a:off x="9159212" y="2593307"/>
                <a:ext cx="115907" cy="1922486"/>
                <a:chOff x="9159212" y="2593307"/>
                <a:chExt cx="115907" cy="1922486"/>
              </a:xfrm>
            </p:grpSpPr>
            <p:sp>
              <p:nvSpPr>
                <p:cNvPr id="596" name="Google Shape;596;p33"/>
                <p:cNvSpPr/>
                <p:nvPr/>
              </p:nvSpPr>
              <p:spPr>
                <a:xfrm>
                  <a:off x="9159212" y="2593307"/>
                  <a:ext cx="115907" cy="19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3866" extrusionOk="0">
                      <a:moveTo>
                        <a:pt x="0" y="1"/>
                      </a:moveTo>
                      <a:lnTo>
                        <a:pt x="0" y="13865"/>
                      </a:lnTo>
                      <a:lnTo>
                        <a:pt x="836" y="13865"/>
                      </a:lnTo>
                      <a:lnTo>
                        <a:pt x="8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3"/>
                <p:cNvSpPr/>
                <p:nvPr/>
              </p:nvSpPr>
              <p:spPr>
                <a:xfrm>
                  <a:off x="9159212" y="2593307"/>
                  <a:ext cx="115907" cy="192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3866" extrusionOk="0">
                      <a:moveTo>
                        <a:pt x="0" y="1"/>
                      </a:moveTo>
                      <a:lnTo>
                        <a:pt x="0" y="13865"/>
                      </a:lnTo>
                      <a:lnTo>
                        <a:pt x="836" y="13865"/>
                      </a:lnTo>
                      <a:lnTo>
                        <a:pt x="836" y="1"/>
                      </a:lnTo>
                      <a:close/>
                    </a:path>
                  </a:pathLst>
                </a:custGeom>
                <a:solidFill>
                  <a:srgbClr val="FFFFFF">
                    <a:alpha val="53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8" name="Google Shape;598;p33"/>
            <p:cNvGrpSpPr/>
            <p:nvPr/>
          </p:nvGrpSpPr>
          <p:grpSpPr>
            <a:xfrm>
              <a:off x="5657852" y="820795"/>
              <a:ext cx="4247875" cy="3761334"/>
              <a:chOff x="5657852" y="820795"/>
              <a:chExt cx="4247875" cy="3761334"/>
            </a:xfrm>
          </p:grpSpPr>
          <p:sp>
            <p:nvSpPr>
              <p:cNvPr id="599" name="Google Shape;599;p33"/>
              <p:cNvSpPr/>
              <p:nvPr/>
            </p:nvSpPr>
            <p:spPr>
              <a:xfrm>
                <a:off x="8184909" y="2732179"/>
                <a:ext cx="111274" cy="184781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3866" extrusionOk="0">
                    <a:moveTo>
                      <a:pt x="0" y="1"/>
                    </a:moveTo>
                    <a:lnTo>
                      <a:pt x="0" y="13865"/>
                    </a:lnTo>
                    <a:lnTo>
                      <a:pt x="835" y="13865"/>
                    </a:ln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5691034" y="4382901"/>
                <a:ext cx="196962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9" extrusionOk="0">
                    <a:moveTo>
                      <a:pt x="739" y="1"/>
                    </a:moveTo>
                    <a:cubicBezTo>
                      <a:pt x="330" y="1"/>
                      <a:pt x="0" y="332"/>
                      <a:pt x="0" y="739"/>
                    </a:cubicBezTo>
                    <a:cubicBezTo>
                      <a:pt x="0" y="1148"/>
                      <a:pt x="332" y="1478"/>
                      <a:pt x="739" y="1478"/>
                    </a:cubicBezTo>
                    <a:cubicBezTo>
                      <a:pt x="1147" y="1478"/>
                      <a:pt x="1478" y="1146"/>
                      <a:pt x="1478" y="739"/>
                    </a:cubicBezTo>
                    <a:cubicBezTo>
                      <a:pt x="1478" y="332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5849350" y="2964189"/>
                <a:ext cx="77026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5719419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28" y="910"/>
                      <a:pt x="720" y="849"/>
                      <a:pt x="756" y="754"/>
                    </a:cubicBez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697964" y="4322400"/>
                <a:ext cx="234942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1" extrusionOk="0">
                    <a:moveTo>
                      <a:pt x="189" y="0"/>
                    </a:moveTo>
                    <a:cubicBezTo>
                      <a:pt x="85" y="0"/>
                      <a:pt x="0" y="84"/>
                      <a:pt x="0" y="188"/>
                    </a:cubicBezTo>
                    <a:lnTo>
                      <a:pt x="0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8" y="0"/>
                      <a:pt x="157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772324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8" y="1"/>
                      <a:pt x="0" y="60"/>
                      <a:pt x="0" y="131"/>
                    </a:cubicBezTo>
                    <a:cubicBezTo>
                      <a:pt x="0" y="203"/>
                      <a:pt x="58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6020459" y="4382901"/>
                <a:ext cx="196962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9" extrusionOk="0">
                    <a:moveTo>
                      <a:pt x="739" y="1"/>
                    </a:moveTo>
                    <a:cubicBezTo>
                      <a:pt x="331" y="1"/>
                      <a:pt x="0" y="332"/>
                      <a:pt x="0" y="739"/>
                    </a:cubicBezTo>
                    <a:cubicBezTo>
                      <a:pt x="0" y="1148"/>
                      <a:pt x="331" y="1478"/>
                      <a:pt x="739" y="1478"/>
                    </a:cubicBezTo>
                    <a:cubicBezTo>
                      <a:pt x="1148" y="1478"/>
                      <a:pt x="1478" y="1146"/>
                      <a:pt x="1478" y="739"/>
                    </a:cubicBezTo>
                    <a:cubicBezTo>
                      <a:pt x="1478" y="332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6178775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6048711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1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6027389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0" y="84"/>
                      <a:pt x="0" y="188"/>
                    </a:cubicBezTo>
                    <a:lnTo>
                      <a:pt x="0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6101616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8" y="1"/>
                      <a:pt x="0" y="60"/>
                      <a:pt x="0" y="131"/>
                    </a:cubicBezTo>
                    <a:cubicBezTo>
                      <a:pt x="0" y="203"/>
                      <a:pt x="58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9495146" y="4382901"/>
                <a:ext cx="197095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39" y="1"/>
                    </a:moveTo>
                    <a:cubicBezTo>
                      <a:pt x="332" y="1"/>
                      <a:pt x="1" y="332"/>
                      <a:pt x="1" y="739"/>
                    </a:cubicBezTo>
                    <a:cubicBezTo>
                      <a:pt x="1" y="1148"/>
                      <a:pt x="332" y="1478"/>
                      <a:pt x="739" y="1478"/>
                    </a:cubicBezTo>
                    <a:cubicBezTo>
                      <a:pt x="1148" y="1478"/>
                      <a:pt x="1478" y="1146"/>
                      <a:pt x="1478" y="739"/>
                    </a:cubicBezTo>
                    <a:cubicBezTo>
                      <a:pt x="1478" y="332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9653595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9523397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1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9502075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1" y="84"/>
                      <a:pt x="1" y="188"/>
                    </a:cubicBezTo>
                    <a:lnTo>
                      <a:pt x="1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9576302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3"/>
                      <a:pt x="59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6985413" y="2028686"/>
                <a:ext cx="1013994" cy="612608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597" extrusionOk="0">
                    <a:moveTo>
                      <a:pt x="685" y="117"/>
                    </a:moveTo>
                    <a:cubicBezTo>
                      <a:pt x="736" y="117"/>
                      <a:pt x="795" y="141"/>
                      <a:pt x="823" y="177"/>
                    </a:cubicBezTo>
                    <a:cubicBezTo>
                      <a:pt x="843" y="202"/>
                      <a:pt x="839" y="221"/>
                      <a:pt x="834" y="233"/>
                    </a:cubicBezTo>
                    <a:cubicBezTo>
                      <a:pt x="821" y="264"/>
                      <a:pt x="779" y="284"/>
                      <a:pt x="745" y="295"/>
                    </a:cubicBezTo>
                    <a:cubicBezTo>
                      <a:pt x="696" y="312"/>
                      <a:pt x="644" y="320"/>
                      <a:pt x="591" y="320"/>
                    </a:cubicBezTo>
                    <a:cubicBezTo>
                      <a:pt x="534" y="320"/>
                      <a:pt x="476" y="310"/>
                      <a:pt x="420" y="292"/>
                    </a:cubicBezTo>
                    <a:cubicBezTo>
                      <a:pt x="474" y="202"/>
                      <a:pt x="562" y="134"/>
                      <a:pt x="663" y="118"/>
                    </a:cubicBezTo>
                    <a:cubicBezTo>
                      <a:pt x="670" y="117"/>
                      <a:pt x="677" y="117"/>
                      <a:pt x="685" y="117"/>
                    </a:cubicBezTo>
                    <a:close/>
                    <a:moveTo>
                      <a:pt x="939" y="683"/>
                    </a:moveTo>
                    <a:cubicBezTo>
                      <a:pt x="980" y="683"/>
                      <a:pt x="998" y="703"/>
                      <a:pt x="1010" y="721"/>
                    </a:cubicBezTo>
                    <a:cubicBezTo>
                      <a:pt x="1020" y="734"/>
                      <a:pt x="1020" y="744"/>
                      <a:pt x="1010" y="760"/>
                    </a:cubicBezTo>
                    <a:cubicBezTo>
                      <a:pt x="974" y="815"/>
                      <a:pt x="848" y="866"/>
                      <a:pt x="753" y="866"/>
                    </a:cubicBezTo>
                    <a:cubicBezTo>
                      <a:pt x="741" y="866"/>
                      <a:pt x="729" y="865"/>
                      <a:pt x="718" y="863"/>
                    </a:cubicBezTo>
                    <a:cubicBezTo>
                      <a:pt x="703" y="862"/>
                      <a:pt x="691" y="859"/>
                      <a:pt x="677" y="856"/>
                    </a:cubicBezTo>
                    <a:cubicBezTo>
                      <a:pt x="735" y="775"/>
                      <a:pt x="827" y="703"/>
                      <a:pt x="907" y="686"/>
                    </a:cubicBezTo>
                    <a:cubicBezTo>
                      <a:pt x="919" y="684"/>
                      <a:pt x="929" y="683"/>
                      <a:pt x="939" y="683"/>
                    </a:cubicBezTo>
                    <a:close/>
                    <a:moveTo>
                      <a:pt x="1172" y="1198"/>
                    </a:moveTo>
                    <a:cubicBezTo>
                      <a:pt x="1181" y="1198"/>
                      <a:pt x="1190" y="1199"/>
                      <a:pt x="1198" y="1200"/>
                    </a:cubicBezTo>
                    <a:cubicBezTo>
                      <a:pt x="1232" y="1206"/>
                      <a:pt x="1240" y="1225"/>
                      <a:pt x="1243" y="1230"/>
                    </a:cubicBezTo>
                    <a:cubicBezTo>
                      <a:pt x="1253" y="1249"/>
                      <a:pt x="1260" y="1275"/>
                      <a:pt x="1230" y="1312"/>
                    </a:cubicBezTo>
                    <a:cubicBezTo>
                      <a:pt x="1182" y="1372"/>
                      <a:pt x="1071" y="1412"/>
                      <a:pt x="977" y="1412"/>
                    </a:cubicBezTo>
                    <a:cubicBezTo>
                      <a:pt x="963" y="1412"/>
                      <a:pt x="950" y="1411"/>
                      <a:pt x="937" y="1409"/>
                    </a:cubicBezTo>
                    <a:cubicBezTo>
                      <a:pt x="951" y="1346"/>
                      <a:pt x="979" y="1291"/>
                      <a:pt x="1021" y="1254"/>
                    </a:cubicBezTo>
                    <a:cubicBezTo>
                      <a:pt x="1060" y="1221"/>
                      <a:pt x="1122" y="1198"/>
                      <a:pt x="1172" y="1198"/>
                    </a:cubicBezTo>
                    <a:close/>
                    <a:moveTo>
                      <a:pt x="1457" y="1669"/>
                    </a:moveTo>
                    <a:cubicBezTo>
                      <a:pt x="1491" y="1669"/>
                      <a:pt x="1527" y="1680"/>
                      <a:pt x="1556" y="1700"/>
                    </a:cubicBezTo>
                    <a:cubicBezTo>
                      <a:pt x="1573" y="1711"/>
                      <a:pt x="1603" y="1738"/>
                      <a:pt x="1608" y="1780"/>
                    </a:cubicBezTo>
                    <a:cubicBezTo>
                      <a:pt x="1614" y="1855"/>
                      <a:pt x="1537" y="1920"/>
                      <a:pt x="1462" y="1945"/>
                    </a:cubicBezTo>
                    <a:cubicBezTo>
                      <a:pt x="1430" y="1955"/>
                      <a:pt x="1396" y="1960"/>
                      <a:pt x="1362" y="1960"/>
                    </a:cubicBezTo>
                    <a:cubicBezTo>
                      <a:pt x="1321" y="1960"/>
                      <a:pt x="1279" y="1953"/>
                      <a:pt x="1238" y="1938"/>
                    </a:cubicBezTo>
                    <a:cubicBezTo>
                      <a:pt x="1240" y="1918"/>
                      <a:pt x="1243" y="1899"/>
                      <a:pt x="1248" y="1883"/>
                    </a:cubicBezTo>
                    <a:cubicBezTo>
                      <a:pt x="1272" y="1778"/>
                      <a:pt x="1341" y="1695"/>
                      <a:pt x="1421" y="1674"/>
                    </a:cubicBezTo>
                    <a:cubicBezTo>
                      <a:pt x="1433" y="1671"/>
                      <a:pt x="1445" y="1669"/>
                      <a:pt x="1457" y="1669"/>
                    </a:cubicBezTo>
                    <a:close/>
                    <a:moveTo>
                      <a:pt x="1814" y="2190"/>
                    </a:moveTo>
                    <a:cubicBezTo>
                      <a:pt x="1854" y="2190"/>
                      <a:pt x="1897" y="2209"/>
                      <a:pt x="1922" y="2238"/>
                    </a:cubicBezTo>
                    <a:cubicBezTo>
                      <a:pt x="1937" y="2256"/>
                      <a:pt x="1943" y="2274"/>
                      <a:pt x="1940" y="2293"/>
                    </a:cubicBezTo>
                    <a:cubicBezTo>
                      <a:pt x="1931" y="2326"/>
                      <a:pt x="1893" y="2351"/>
                      <a:pt x="1863" y="2367"/>
                    </a:cubicBezTo>
                    <a:cubicBezTo>
                      <a:pt x="1804" y="2397"/>
                      <a:pt x="1737" y="2412"/>
                      <a:pt x="1671" y="2412"/>
                    </a:cubicBezTo>
                    <a:cubicBezTo>
                      <a:pt x="1649" y="2412"/>
                      <a:pt x="1628" y="2410"/>
                      <a:pt x="1607" y="2407"/>
                    </a:cubicBezTo>
                    <a:cubicBezTo>
                      <a:pt x="1612" y="2375"/>
                      <a:pt x="1623" y="2342"/>
                      <a:pt x="1640" y="2310"/>
                    </a:cubicBezTo>
                    <a:cubicBezTo>
                      <a:pt x="1662" y="2271"/>
                      <a:pt x="1714" y="2200"/>
                      <a:pt x="1805" y="2191"/>
                    </a:cubicBezTo>
                    <a:cubicBezTo>
                      <a:pt x="1808" y="2190"/>
                      <a:pt x="1811" y="2190"/>
                      <a:pt x="1814" y="2190"/>
                    </a:cubicBezTo>
                    <a:close/>
                    <a:moveTo>
                      <a:pt x="2268" y="2611"/>
                    </a:moveTo>
                    <a:cubicBezTo>
                      <a:pt x="2294" y="2611"/>
                      <a:pt x="2319" y="2620"/>
                      <a:pt x="2333" y="2640"/>
                    </a:cubicBezTo>
                    <a:cubicBezTo>
                      <a:pt x="2360" y="2678"/>
                      <a:pt x="2339" y="2741"/>
                      <a:pt x="2303" y="2772"/>
                    </a:cubicBezTo>
                    <a:cubicBezTo>
                      <a:pt x="2263" y="2807"/>
                      <a:pt x="2203" y="2824"/>
                      <a:pt x="2120" y="2829"/>
                    </a:cubicBezTo>
                    <a:cubicBezTo>
                      <a:pt x="2120" y="2818"/>
                      <a:pt x="2120" y="2808"/>
                      <a:pt x="2121" y="2797"/>
                    </a:cubicBezTo>
                    <a:cubicBezTo>
                      <a:pt x="2129" y="2723"/>
                      <a:pt x="2158" y="2663"/>
                      <a:pt x="2201" y="2632"/>
                    </a:cubicBezTo>
                    <a:cubicBezTo>
                      <a:pt x="2219" y="2619"/>
                      <a:pt x="2244" y="2611"/>
                      <a:pt x="2268" y="2611"/>
                    </a:cubicBezTo>
                    <a:close/>
                    <a:moveTo>
                      <a:pt x="2705" y="3015"/>
                    </a:moveTo>
                    <a:cubicBezTo>
                      <a:pt x="2727" y="3015"/>
                      <a:pt x="2751" y="3027"/>
                      <a:pt x="2768" y="3043"/>
                    </a:cubicBezTo>
                    <a:cubicBezTo>
                      <a:pt x="2799" y="3072"/>
                      <a:pt x="2821" y="3119"/>
                      <a:pt x="2801" y="3151"/>
                    </a:cubicBezTo>
                    <a:cubicBezTo>
                      <a:pt x="2789" y="3174"/>
                      <a:pt x="2764" y="3194"/>
                      <a:pt x="2727" y="3212"/>
                    </a:cubicBezTo>
                    <a:cubicBezTo>
                      <a:pt x="2687" y="3231"/>
                      <a:pt x="2643" y="3245"/>
                      <a:pt x="2597" y="3251"/>
                    </a:cubicBezTo>
                    <a:cubicBezTo>
                      <a:pt x="2595" y="3231"/>
                      <a:pt x="2593" y="3212"/>
                      <a:pt x="2595" y="3193"/>
                    </a:cubicBezTo>
                    <a:cubicBezTo>
                      <a:pt x="2597" y="3142"/>
                      <a:pt x="2613" y="3070"/>
                      <a:pt x="2676" y="3023"/>
                    </a:cubicBezTo>
                    <a:cubicBezTo>
                      <a:pt x="2686" y="3017"/>
                      <a:pt x="2695" y="3015"/>
                      <a:pt x="2705" y="3015"/>
                    </a:cubicBezTo>
                    <a:close/>
                    <a:moveTo>
                      <a:pt x="3296" y="3322"/>
                    </a:moveTo>
                    <a:cubicBezTo>
                      <a:pt x="3345" y="3322"/>
                      <a:pt x="3395" y="3356"/>
                      <a:pt x="3423" y="3408"/>
                    </a:cubicBezTo>
                    <a:cubicBezTo>
                      <a:pt x="3434" y="3428"/>
                      <a:pt x="3454" y="3480"/>
                      <a:pt x="3423" y="3523"/>
                    </a:cubicBezTo>
                    <a:cubicBezTo>
                      <a:pt x="3396" y="3561"/>
                      <a:pt x="3342" y="3585"/>
                      <a:pt x="3257" y="3600"/>
                    </a:cubicBezTo>
                    <a:cubicBezTo>
                      <a:pt x="3209" y="3608"/>
                      <a:pt x="3161" y="3613"/>
                      <a:pt x="3115" y="3613"/>
                    </a:cubicBezTo>
                    <a:cubicBezTo>
                      <a:pt x="3111" y="3613"/>
                      <a:pt x="3107" y="3613"/>
                      <a:pt x="3103" y="3613"/>
                    </a:cubicBezTo>
                    <a:cubicBezTo>
                      <a:pt x="3098" y="3590"/>
                      <a:pt x="3097" y="3568"/>
                      <a:pt x="3098" y="3546"/>
                    </a:cubicBezTo>
                    <a:cubicBezTo>
                      <a:pt x="3101" y="3441"/>
                      <a:pt x="3186" y="3322"/>
                      <a:pt x="3296" y="3322"/>
                    </a:cubicBezTo>
                    <a:close/>
                    <a:moveTo>
                      <a:pt x="3882" y="3740"/>
                    </a:moveTo>
                    <a:cubicBezTo>
                      <a:pt x="3885" y="3740"/>
                      <a:pt x="3887" y="3740"/>
                      <a:pt x="3888" y="3741"/>
                    </a:cubicBezTo>
                    <a:cubicBezTo>
                      <a:pt x="3917" y="3743"/>
                      <a:pt x="3922" y="3755"/>
                      <a:pt x="3923" y="3761"/>
                    </a:cubicBezTo>
                    <a:cubicBezTo>
                      <a:pt x="3930" y="3788"/>
                      <a:pt x="3927" y="3814"/>
                      <a:pt x="3908" y="3843"/>
                    </a:cubicBezTo>
                    <a:cubicBezTo>
                      <a:pt x="3873" y="3900"/>
                      <a:pt x="3798" y="3946"/>
                      <a:pt x="3725" y="3970"/>
                    </a:cubicBezTo>
                    <a:cubicBezTo>
                      <a:pt x="3708" y="3925"/>
                      <a:pt x="3706" y="3875"/>
                      <a:pt x="3726" y="3832"/>
                    </a:cubicBezTo>
                    <a:cubicBezTo>
                      <a:pt x="3748" y="3785"/>
                      <a:pt x="3824" y="3740"/>
                      <a:pt x="3882" y="3740"/>
                    </a:cubicBezTo>
                    <a:close/>
                    <a:moveTo>
                      <a:pt x="4345" y="3895"/>
                    </a:moveTo>
                    <a:cubicBezTo>
                      <a:pt x="4371" y="3895"/>
                      <a:pt x="4390" y="3916"/>
                      <a:pt x="4401" y="3931"/>
                    </a:cubicBezTo>
                    <a:cubicBezTo>
                      <a:pt x="4427" y="3974"/>
                      <a:pt x="4428" y="4034"/>
                      <a:pt x="4404" y="4069"/>
                    </a:cubicBezTo>
                    <a:cubicBezTo>
                      <a:pt x="4382" y="4104"/>
                      <a:pt x="4346" y="4128"/>
                      <a:pt x="4309" y="4144"/>
                    </a:cubicBezTo>
                    <a:lnTo>
                      <a:pt x="4297" y="4124"/>
                    </a:lnTo>
                    <a:cubicBezTo>
                      <a:pt x="4266" y="4068"/>
                      <a:pt x="4262" y="3986"/>
                      <a:pt x="4287" y="3936"/>
                    </a:cubicBezTo>
                    <a:cubicBezTo>
                      <a:pt x="4305" y="3899"/>
                      <a:pt x="4329" y="3896"/>
                      <a:pt x="4339" y="3895"/>
                    </a:cubicBezTo>
                    <a:close/>
                    <a:moveTo>
                      <a:pt x="4924" y="3986"/>
                    </a:moveTo>
                    <a:cubicBezTo>
                      <a:pt x="4941" y="3986"/>
                      <a:pt x="4974" y="3990"/>
                      <a:pt x="4990" y="4015"/>
                    </a:cubicBezTo>
                    <a:cubicBezTo>
                      <a:pt x="5027" y="4066"/>
                      <a:pt x="4993" y="4149"/>
                      <a:pt x="4943" y="4202"/>
                    </a:cubicBezTo>
                    <a:cubicBezTo>
                      <a:pt x="4923" y="4224"/>
                      <a:pt x="4900" y="4244"/>
                      <a:pt x="4874" y="4259"/>
                    </a:cubicBezTo>
                    <a:lnTo>
                      <a:pt x="4868" y="4254"/>
                    </a:lnTo>
                    <a:cubicBezTo>
                      <a:pt x="4816" y="4201"/>
                      <a:pt x="4785" y="4105"/>
                      <a:pt x="4825" y="4038"/>
                    </a:cubicBezTo>
                    <a:cubicBezTo>
                      <a:pt x="4842" y="4008"/>
                      <a:pt x="4881" y="3988"/>
                      <a:pt x="4920" y="3986"/>
                    </a:cubicBezTo>
                    <a:close/>
                    <a:moveTo>
                      <a:pt x="5477" y="4017"/>
                    </a:moveTo>
                    <a:cubicBezTo>
                      <a:pt x="5483" y="4017"/>
                      <a:pt x="5489" y="4020"/>
                      <a:pt x="5491" y="4021"/>
                    </a:cubicBezTo>
                    <a:cubicBezTo>
                      <a:pt x="5501" y="4026"/>
                      <a:pt x="5510" y="4037"/>
                      <a:pt x="5520" y="4052"/>
                    </a:cubicBezTo>
                    <a:cubicBezTo>
                      <a:pt x="5562" y="4130"/>
                      <a:pt x="5524" y="4232"/>
                      <a:pt x="5458" y="4290"/>
                    </a:cubicBezTo>
                    <a:cubicBezTo>
                      <a:pt x="5410" y="4235"/>
                      <a:pt x="5379" y="4159"/>
                      <a:pt x="5400" y="4089"/>
                    </a:cubicBezTo>
                    <a:cubicBezTo>
                      <a:pt x="5410" y="4060"/>
                      <a:pt x="5432" y="4032"/>
                      <a:pt x="5457" y="4022"/>
                    </a:cubicBezTo>
                    <a:cubicBezTo>
                      <a:pt x="5465" y="4019"/>
                      <a:pt x="5472" y="4017"/>
                      <a:pt x="5477" y="4017"/>
                    </a:cubicBezTo>
                    <a:close/>
                    <a:moveTo>
                      <a:pt x="6021" y="4060"/>
                    </a:moveTo>
                    <a:cubicBezTo>
                      <a:pt x="6023" y="4060"/>
                      <a:pt x="6023" y="4060"/>
                      <a:pt x="6025" y="4061"/>
                    </a:cubicBezTo>
                    <a:cubicBezTo>
                      <a:pt x="6058" y="4063"/>
                      <a:pt x="6077" y="4085"/>
                      <a:pt x="6089" y="4105"/>
                    </a:cubicBezTo>
                    <a:cubicBezTo>
                      <a:pt x="6113" y="4147"/>
                      <a:pt x="6115" y="4203"/>
                      <a:pt x="6094" y="4240"/>
                    </a:cubicBezTo>
                    <a:cubicBezTo>
                      <a:pt x="6076" y="4275"/>
                      <a:pt x="6047" y="4301"/>
                      <a:pt x="6015" y="4322"/>
                    </a:cubicBezTo>
                    <a:cubicBezTo>
                      <a:pt x="5980" y="4296"/>
                      <a:pt x="5948" y="4261"/>
                      <a:pt x="5935" y="4218"/>
                    </a:cubicBezTo>
                    <a:cubicBezTo>
                      <a:pt x="5921" y="4179"/>
                      <a:pt x="5932" y="4131"/>
                      <a:pt x="5958" y="4096"/>
                    </a:cubicBezTo>
                    <a:cubicBezTo>
                      <a:pt x="5968" y="4082"/>
                      <a:pt x="5990" y="4060"/>
                      <a:pt x="6021" y="4060"/>
                    </a:cubicBezTo>
                    <a:close/>
                    <a:moveTo>
                      <a:pt x="6614" y="4099"/>
                    </a:moveTo>
                    <a:cubicBezTo>
                      <a:pt x="6637" y="4099"/>
                      <a:pt x="6653" y="4112"/>
                      <a:pt x="6663" y="4124"/>
                    </a:cubicBezTo>
                    <a:cubicBezTo>
                      <a:pt x="6687" y="4152"/>
                      <a:pt x="6697" y="4194"/>
                      <a:pt x="6687" y="4226"/>
                    </a:cubicBezTo>
                    <a:cubicBezTo>
                      <a:pt x="6675" y="4271"/>
                      <a:pt x="6640" y="4304"/>
                      <a:pt x="6606" y="4328"/>
                    </a:cubicBezTo>
                    <a:cubicBezTo>
                      <a:pt x="6602" y="4324"/>
                      <a:pt x="6599" y="4322"/>
                      <a:pt x="6597" y="4317"/>
                    </a:cubicBezTo>
                    <a:cubicBezTo>
                      <a:pt x="6557" y="4272"/>
                      <a:pt x="6542" y="4192"/>
                      <a:pt x="6562" y="4138"/>
                    </a:cubicBezTo>
                    <a:cubicBezTo>
                      <a:pt x="6575" y="4107"/>
                      <a:pt x="6594" y="4100"/>
                      <a:pt x="6608" y="4099"/>
                    </a:cubicBezTo>
                    <a:close/>
                    <a:moveTo>
                      <a:pt x="7080" y="4133"/>
                    </a:moveTo>
                    <a:cubicBezTo>
                      <a:pt x="7088" y="4133"/>
                      <a:pt x="7096" y="4135"/>
                      <a:pt x="7102" y="4136"/>
                    </a:cubicBezTo>
                    <a:cubicBezTo>
                      <a:pt x="7134" y="4146"/>
                      <a:pt x="7159" y="4172"/>
                      <a:pt x="7165" y="4198"/>
                    </a:cubicBezTo>
                    <a:cubicBezTo>
                      <a:pt x="7178" y="4259"/>
                      <a:pt x="7138" y="4323"/>
                      <a:pt x="7088" y="4364"/>
                    </a:cubicBezTo>
                    <a:cubicBezTo>
                      <a:pt x="7044" y="4316"/>
                      <a:pt x="7018" y="4254"/>
                      <a:pt x="7030" y="4192"/>
                    </a:cubicBezTo>
                    <a:cubicBezTo>
                      <a:pt x="7034" y="4171"/>
                      <a:pt x="7043" y="4153"/>
                      <a:pt x="7053" y="4144"/>
                    </a:cubicBezTo>
                    <a:cubicBezTo>
                      <a:pt x="7061" y="4135"/>
                      <a:pt x="7071" y="4133"/>
                      <a:pt x="7080" y="4133"/>
                    </a:cubicBezTo>
                    <a:close/>
                    <a:moveTo>
                      <a:pt x="683" y="1"/>
                    </a:moveTo>
                    <a:cubicBezTo>
                      <a:pt x="670" y="1"/>
                      <a:pt x="657" y="2"/>
                      <a:pt x="644" y="4"/>
                    </a:cubicBezTo>
                    <a:cubicBezTo>
                      <a:pt x="501" y="25"/>
                      <a:pt x="379" y="120"/>
                      <a:pt x="309" y="247"/>
                    </a:cubicBezTo>
                    <a:cubicBezTo>
                      <a:pt x="223" y="196"/>
                      <a:pt x="150" y="122"/>
                      <a:pt x="105" y="32"/>
                    </a:cubicBezTo>
                    <a:lnTo>
                      <a:pt x="0" y="83"/>
                    </a:lnTo>
                    <a:cubicBezTo>
                      <a:pt x="57" y="201"/>
                      <a:pt x="152" y="295"/>
                      <a:pt x="265" y="357"/>
                    </a:cubicBezTo>
                    <a:cubicBezTo>
                      <a:pt x="252" y="408"/>
                      <a:pt x="247" y="460"/>
                      <a:pt x="251" y="513"/>
                    </a:cubicBezTo>
                    <a:cubicBezTo>
                      <a:pt x="265" y="680"/>
                      <a:pt x="369" y="832"/>
                      <a:pt x="515" y="916"/>
                    </a:cubicBezTo>
                    <a:cubicBezTo>
                      <a:pt x="510" y="930"/>
                      <a:pt x="507" y="942"/>
                      <a:pt x="505" y="956"/>
                    </a:cubicBezTo>
                    <a:cubicBezTo>
                      <a:pt x="465" y="1169"/>
                      <a:pt x="600" y="1399"/>
                      <a:pt x="808" y="1493"/>
                    </a:cubicBezTo>
                    <a:cubicBezTo>
                      <a:pt x="806" y="1504"/>
                      <a:pt x="808" y="1518"/>
                      <a:pt x="808" y="1529"/>
                    </a:cubicBezTo>
                    <a:cubicBezTo>
                      <a:pt x="816" y="1702"/>
                      <a:pt x="916" y="1875"/>
                      <a:pt x="1069" y="1982"/>
                    </a:cubicBezTo>
                    <a:cubicBezTo>
                      <a:pt x="1086" y="1993"/>
                      <a:pt x="1102" y="2003"/>
                      <a:pt x="1119" y="2013"/>
                    </a:cubicBezTo>
                    <a:cubicBezTo>
                      <a:pt x="1127" y="2168"/>
                      <a:pt x="1202" y="2318"/>
                      <a:pt x="1326" y="2414"/>
                    </a:cubicBezTo>
                    <a:cubicBezTo>
                      <a:pt x="1372" y="2453"/>
                      <a:pt x="1427" y="2481"/>
                      <a:pt x="1483" y="2501"/>
                    </a:cubicBezTo>
                    <a:cubicBezTo>
                      <a:pt x="1487" y="2555"/>
                      <a:pt x="1499" y="2607"/>
                      <a:pt x="1524" y="2653"/>
                    </a:cubicBezTo>
                    <a:cubicBezTo>
                      <a:pt x="1610" y="2817"/>
                      <a:pt x="1795" y="2924"/>
                      <a:pt x="2012" y="2945"/>
                    </a:cubicBezTo>
                    <a:cubicBezTo>
                      <a:pt x="2040" y="3079"/>
                      <a:pt x="2120" y="3203"/>
                      <a:pt x="2234" y="3282"/>
                    </a:cubicBezTo>
                    <a:cubicBezTo>
                      <a:pt x="2315" y="3338"/>
                      <a:pt x="2409" y="3369"/>
                      <a:pt x="2505" y="3375"/>
                    </a:cubicBezTo>
                    <a:cubicBezTo>
                      <a:pt x="2533" y="3453"/>
                      <a:pt x="2576" y="3523"/>
                      <a:pt x="2635" y="3575"/>
                    </a:cubicBezTo>
                    <a:cubicBezTo>
                      <a:pt x="2732" y="3661"/>
                      <a:pt x="2863" y="3714"/>
                      <a:pt x="3014" y="3729"/>
                    </a:cubicBezTo>
                    <a:cubicBezTo>
                      <a:pt x="3050" y="3811"/>
                      <a:pt x="3108" y="3889"/>
                      <a:pt x="3188" y="3954"/>
                    </a:cubicBezTo>
                    <a:cubicBezTo>
                      <a:pt x="3310" y="4056"/>
                      <a:pt x="3453" y="4112"/>
                      <a:pt x="3592" y="4112"/>
                    </a:cubicBezTo>
                    <a:cubicBezTo>
                      <a:pt x="3616" y="4112"/>
                      <a:pt x="3640" y="4111"/>
                      <a:pt x="3664" y="4107"/>
                    </a:cubicBezTo>
                    <a:cubicBezTo>
                      <a:pt x="3684" y="4135"/>
                      <a:pt x="3709" y="4161"/>
                      <a:pt x="3737" y="4183"/>
                    </a:cubicBezTo>
                    <a:cubicBezTo>
                      <a:pt x="3831" y="4256"/>
                      <a:pt x="3961" y="4295"/>
                      <a:pt x="4121" y="4295"/>
                    </a:cubicBezTo>
                    <a:lnTo>
                      <a:pt x="4126" y="4295"/>
                    </a:lnTo>
                    <a:cubicBezTo>
                      <a:pt x="4169" y="4295"/>
                      <a:pt x="4218" y="4290"/>
                      <a:pt x="4267" y="4280"/>
                    </a:cubicBezTo>
                    <a:cubicBezTo>
                      <a:pt x="4349" y="4362"/>
                      <a:pt x="4463" y="4415"/>
                      <a:pt x="4588" y="4431"/>
                    </a:cubicBezTo>
                    <a:cubicBezTo>
                      <a:pt x="4610" y="4433"/>
                      <a:pt x="4633" y="4435"/>
                      <a:pt x="4655" y="4435"/>
                    </a:cubicBezTo>
                    <a:cubicBezTo>
                      <a:pt x="4727" y="4435"/>
                      <a:pt x="4796" y="4422"/>
                      <a:pt x="4859" y="4397"/>
                    </a:cubicBezTo>
                    <a:cubicBezTo>
                      <a:pt x="4924" y="4436"/>
                      <a:pt x="5006" y="4463"/>
                      <a:pt x="5103" y="4477"/>
                    </a:cubicBezTo>
                    <a:cubicBezTo>
                      <a:pt x="5139" y="4482"/>
                      <a:pt x="5175" y="4484"/>
                      <a:pt x="5210" y="4484"/>
                    </a:cubicBezTo>
                    <a:cubicBezTo>
                      <a:pt x="5299" y="4484"/>
                      <a:pt x="5380" y="4467"/>
                      <a:pt x="5448" y="4435"/>
                    </a:cubicBezTo>
                    <a:cubicBezTo>
                      <a:pt x="5452" y="4437"/>
                      <a:pt x="5454" y="4438"/>
                      <a:pt x="5458" y="4441"/>
                    </a:cubicBezTo>
                    <a:cubicBezTo>
                      <a:pt x="5534" y="4485"/>
                      <a:pt x="5626" y="4508"/>
                      <a:pt x="5729" y="4508"/>
                    </a:cubicBezTo>
                    <a:cubicBezTo>
                      <a:pt x="5772" y="4508"/>
                      <a:pt x="5818" y="4504"/>
                      <a:pt x="5865" y="4495"/>
                    </a:cubicBezTo>
                    <a:cubicBezTo>
                      <a:pt x="5919" y="4487"/>
                      <a:pt x="5967" y="4474"/>
                      <a:pt x="6010" y="4456"/>
                    </a:cubicBezTo>
                    <a:cubicBezTo>
                      <a:pt x="6039" y="4469"/>
                      <a:pt x="6068" y="4482"/>
                      <a:pt x="6101" y="4492"/>
                    </a:cubicBezTo>
                    <a:cubicBezTo>
                      <a:pt x="6171" y="4513"/>
                      <a:pt x="6243" y="4523"/>
                      <a:pt x="6315" y="4523"/>
                    </a:cubicBezTo>
                    <a:cubicBezTo>
                      <a:pt x="6394" y="4523"/>
                      <a:pt x="6474" y="4511"/>
                      <a:pt x="6550" y="4485"/>
                    </a:cubicBezTo>
                    <a:cubicBezTo>
                      <a:pt x="6561" y="4482"/>
                      <a:pt x="6576" y="4477"/>
                      <a:pt x="6590" y="4469"/>
                    </a:cubicBezTo>
                    <a:cubicBezTo>
                      <a:pt x="6671" y="4526"/>
                      <a:pt x="6771" y="4555"/>
                      <a:pt x="6871" y="4555"/>
                    </a:cubicBezTo>
                    <a:cubicBezTo>
                      <a:pt x="6942" y="4555"/>
                      <a:pt x="7013" y="4540"/>
                      <a:pt x="7076" y="4510"/>
                    </a:cubicBezTo>
                    <a:cubicBezTo>
                      <a:pt x="7103" y="4530"/>
                      <a:pt x="7135" y="4545"/>
                      <a:pt x="7165" y="4557"/>
                    </a:cubicBezTo>
                    <a:cubicBezTo>
                      <a:pt x="7244" y="4587"/>
                      <a:pt x="7325" y="4596"/>
                      <a:pt x="7405" y="4596"/>
                    </a:cubicBezTo>
                    <a:cubicBezTo>
                      <a:pt x="7475" y="4596"/>
                      <a:pt x="7544" y="4589"/>
                      <a:pt x="7608" y="4581"/>
                    </a:cubicBezTo>
                    <a:lnTo>
                      <a:pt x="7597" y="4463"/>
                    </a:lnTo>
                    <a:cubicBezTo>
                      <a:pt x="7536" y="4470"/>
                      <a:pt x="7472" y="4476"/>
                      <a:pt x="7408" y="4476"/>
                    </a:cubicBezTo>
                    <a:cubicBezTo>
                      <a:pt x="7339" y="4476"/>
                      <a:pt x="7271" y="4469"/>
                      <a:pt x="7207" y="4445"/>
                    </a:cubicBezTo>
                    <a:cubicBezTo>
                      <a:pt x="7200" y="4442"/>
                      <a:pt x="7192" y="4438"/>
                      <a:pt x="7185" y="4435"/>
                    </a:cubicBezTo>
                    <a:cubicBezTo>
                      <a:pt x="7263" y="4359"/>
                      <a:pt x="7299" y="4259"/>
                      <a:pt x="7279" y="4171"/>
                    </a:cubicBezTo>
                    <a:cubicBezTo>
                      <a:pt x="7264" y="4103"/>
                      <a:pt x="7207" y="4045"/>
                      <a:pt x="7138" y="4022"/>
                    </a:cubicBezTo>
                    <a:cubicBezTo>
                      <a:pt x="7118" y="4016"/>
                      <a:pt x="7099" y="4013"/>
                      <a:pt x="7081" y="4013"/>
                    </a:cubicBezTo>
                    <a:cubicBezTo>
                      <a:pt x="7040" y="4013"/>
                      <a:pt x="7003" y="4027"/>
                      <a:pt x="6973" y="4053"/>
                    </a:cubicBezTo>
                    <a:cubicBezTo>
                      <a:pt x="6945" y="4081"/>
                      <a:pt x="6924" y="4120"/>
                      <a:pt x="6915" y="4167"/>
                    </a:cubicBezTo>
                    <a:cubicBezTo>
                      <a:pt x="6897" y="4260"/>
                      <a:pt x="6929" y="4349"/>
                      <a:pt x="6983" y="4419"/>
                    </a:cubicBezTo>
                    <a:cubicBezTo>
                      <a:pt x="6947" y="4431"/>
                      <a:pt x="6909" y="4436"/>
                      <a:pt x="6871" y="4436"/>
                    </a:cubicBezTo>
                    <a:cubicBezTo>
                      <a:pt x="6813" y="4436"/>
                      <a:pt x="6756" y="4424"/>
                      <a:pt x="6705" y="4399"/>
                    </a:cubicBezTo>
                    <a:cubicBezTo>
                      <a:pt x="6747" y="4364"/>
                      <a:pt x="6783" y="4317"/>
                      <a:pt x="6801" y="4258"/>
                    </a:cubicBezTo>
                    <a:cubicBezTo>
                      <a:pt x="6821" y="4187"/>
                      <a:pt x="6802" y="4104"/>
                      <a:pt x="6753" y="4046"/>
                    </a:cubicBezTo>
                    <a:cubicBezTo>
                      <a:pt x="6716" y="4002"/>
                      <a:pt x="6666" y="3978"/>
                      <a:pt x="6614" y="3978"/>
                    </a:cubicBezTo>
                    <a:cubicBezTo>
                      <a:pt x="6608" y="3978"/>
                      <a:pt x="6601" y="3978"/>
                      <a:pt x="6594" y="3979"/>
                    </a:cubicBezTo>
                    <a:cubicBezTo>
                      <a:pt x="6530" y="3988"/>
                      <a:pt x="6478" y="4029"/>
                      <a:pt x="6453" y="4093"/>
                    </a:cubicBezTo>
                    <a:cubicBezTo>
                      <a:pt x="6420" y="4180"/>
                      <a:pt x="6437" y="4297"/>
                      <a:pt x="6495" y="4376"/>
                    </a:cubicBezTo>
                    <a:cubicBezTo>
                      <a:pt x="6437" y="4394"/>
                      <a:pt x="6376" y="4403"/>
                      <a:pt x="6316" y="4403"/>
                    </a:cubicBezTo>
                    <a:cubicBezTo>
                      <a:pt x="6254" y="4403"/>
                      <a:pt x="6193" y="4394"/>
                      <a:pt x="6135" y="4376"/>
                    </a:cubicBezTo>
                    <a:cubicBezTo>
                      <a:pt x="6134" y="4375"/>
                      <a:pt x="6134" y="4375"/>
                      <a:pt x="6133" y="4375"/>
                    </a:cubicBezTo>
                    <a:cubicBezTo>
                      <a:pt x="6160" y="4350"/>
                      <a:pt x="6180" y="4323"/>
                      <a:pt x="6197" y="4291"/>
                    </a:cubicBezTo>
                    <a:cubicBezTo>
                      <a:pt x="6237" y="4218"/>
                      <a:pt x="6234" y="4120"/>
                      <a:pt x="6190" y="4043"/>
                    </a:cubicBezTo>
                    <a:cubicBezTo>
                      <a:pt x="6153" y="3979"/>
                      <a:pt x="6094" y="3942"/>
                      <a:pt x="6029" y="3939"/>
                    </a:cubicBezTo>
                    <a:cubicBezTo>
                      <a:pt x="6027" y="3939"/>
                      <a:pt x="6025" y="3939"/>
                      <a:pt x="6023" y="3939"/>
                    </a:cubicBezTo>
                    <a:cubicBezTo>
                      <a:pt x="5962" y="3939"/>
                      <a:pt x="5904" y="3969"/>
                      <a:pt x="5864" y="4021"/>
                    </a:cubicBezTo>
                    <a:cubicBezTo>
                      <a:pt x="5815" y="4084"/>
                      <a:pt x="5800" y="4175"/>
                      <a:pt x="5823" y="4249"/>
                    </a:cubicBezTo>
                    <a:cubicBezTo>
                      <a:pt x="5836" y="4291"/>
                      <a:pt x="5860" y="4331"/>
                      <a:pt x="5893" y="4365"/>
                    </a:cubicBezTo>
                    <a:cubicBezTo>
                      <a:pt x="5878" y="4371"/>
                      <a:pt x="5862" y="4374"/>
                      <a:pt x="5846" y="4376"/>
                    </a:cubicBezTo>
                    <a:cubicBezTo>
                      <a:pt x="5811" y="4382"/>
                      <a:pt x="5771" y="4387"/>
                      <a:pt x="5728" y="4387"/>
                    </a:cubicBezTo>
                    <a:cubicBezTo>
                      <a:pt x="5672" y="4387"/>
                      <a:pt x="5612" y="4379"/>
                      <a:pt x="5556" y="4355"/>
                    </a:cubicBezTo>
                    <a:cubicBezTo>
                      <a:pt x="5645" y="4263"/>
                      <a:pt x="5690" y="4116"/>
                      <a:pt x="5623" y="3993"/>
                    </a:cubicBezTo>
                    <a:cubicBezTo>
                      <a:pt x="5603" y="3954"/>
                      <a:pt x="5574" y="3927"/>
                      <a:pt x="5542" y="3912"/>
                    </a:cubicBezTo>
                    <a:cubicBezTo>
                      <a:pt x="5521" y="3902"/>
                      <a:pt x="5500" y="3897"/>
                      <a:pt x="5477" y="3897"/>
                    </a:cubicBezTo>
                    <a:cubicBezTo>
                      <a:pt x="5455" y="3897"/>
                      <a:pt x="5432" y="3902"/>
                      <a:pt x="5411" y="3912"/>
                    </a:cubicBezTo>
                    <a:cubicBezTo>
                      <a:pt x="5353" y="3938"/>
                      <a:pt x="5306" y="3991"/>
                      <a:pt x="5288" y="4052"/>
                    </a:cubicBezTo>
                    <a:cubicBezTo>
                      <a:pt x="5260" y="4150"/>
                      <a:pt x="5287" y="4259"/>
                      <a:pt x="5353" y="4344"/>
                    </a:cubicBezTo>
                    <a:cubicBezTo>
                      <a:pt x="5307" y="4359"/>
                      <a:pt x="5257" y="4365"/>
                      <a:pt x="5211" y="4365"/>
                    </a:cubicBezTo>
                    <a:cubicBezTo>
                      <a:pt x="5179" y="4365"/>
                      <a:pt x="5148" y="4362"/>
                      <a:pt x="5120" y="4358"/>
                    </a:cubicBezTo>
                    <a:cubicBezTo>
                      <a:pt x="5068" y="4352"/>
                      <a:pt x="5022" y="4339"/>
                      <a:pt x="4984" y="4324"/>
                    </a:cubicBezTo>
                    <a:cubicBezTo>
                      <a:pt x="5001" y="4311"/>
                      <a:pt x="5016" y="4297"/>
                      <a:pt x="5031" y="4281"/>
                    </a:cubicBezTo>
                    <a:cubicBezTo>
                      <a:pt x="5111" y="4196"/>
                      <a:pt x="5165" y="4053"/>
                      <a:pt x="5088" y="3946"/>
                    </a:cubicBezTo>
                    <a:cubicBezTo>
                      <a:pt x="5053" y="3897"/>
                      <a:pt x="4996" y="3868"/>
                      <a:pt x="4929" y="3868"/>
                    </a:cubicBezTo>
                    <a:cubicBezTo>
                      <a:pt x="4925" y="3868"/>
                      <a:pt x="4921" y="3868"/>
                      <a:pt x="4916" y="3868"/>
                    </a:cubicBezTo>
                    <a:cubicBezTo>
                      <a:pt x="4837" y="3871"/>
                      <a:pt x="4762" y="3913"/>
                      <a:pt x="4725" y="3977"/>
                    </a:cubicBezTo>
                    <a:cubicBezTo>
                      <a:pt x="4661" y="4084"/>
                      <a:pt x="4691" y="4217"/>
                      <a:pt x="4759" y="4305"/>
                    </a:cubicBezTo>
                    <a:cubicBezTo>
                      <a:pt x="4728" y="4312"/>
                      <a:pt x="4695" y="4316"/>
                      <a:pt x="4662" y="4316"/>
                    </a:cubicBezTo>
                    <a:cubicBezTo>
                      <a:pt x="4643" y="4316"/>
                      <a:pt x="4624" y="4315"/>
                      <a:pt x="4604" y="4312"/>
                    </a:cubicBezTo>
                    <a:cubicBezTo>
                      <a:pt x="4526" y="4303"/>
                      <a:pt x="4454" y="4275"/>
                      <a:pt x="4397" y="4233"/>
                    </a:cubicBezTo>
                    <a:cubicBezTo>
                      <a:pt x="4438" y="4209"/>
                      <a:pt x="4475" y="4178"/>
                      <a:pt x="4504" y="4135"/>
                    </a:cubicBezTo>
                    <a:cubicBezTo>
                      <a:pt x="4553" y="4061"/>
                      <a:pt x="4553" y="3953"/>
                      <a:pt x="4502" y="3871"/>
                    </a:cubicBezTo>
                    <a:cubicBezTo>
                      <a:pt x="4467" y="3813"/>
                      <a:pt x="4410" y="3778"/>
                      <a:pt x="4348" y="3778"/>
                    </a:cubicBezTo>
                    <a:cubicBezTo>
                      <a:pt x="4340" y="3778"/>
                      <a:pt x="4333" y="3779"/>
                      <a:pt x="4325" y="3780"/>
                    </a:cubicBezTo>
                    <a:cubicBezTo>
                      <a:pt x="4263" y="3787"/>
                      <a:pt x="4213" y="3823"/>
                      <a:pt x="4183" y="3884"/>
                    </a:cubicBezTo>
                    <a:cubicBezTo>
                      <a:pt x="4141" y="3965"/>
                      <a:pt x="4143" y="4082"/>
                      <a:pt x="4190" y="4172"/>
                    </a:cubicBezTo>
                    <a:cubicBezTo>
                      <a:pt x="4166" y="4173"/>
                      <a:pt x="4143" y="4175"/>
                      <a:pt x="4125" y="4175"/>
                    </a:cubicBezTo>
                    <a:cubicBezTo>
                      <a:pt x="3990" y="4175"/>
                      <a:pt x="3885" y="4146"/>
                      <a:pt x="3812" y="4089"/>
                    </a:cubicBezTo>
                    <a:cubicBezTo>
                      <a:pt x="3805" y="4083"/>
                      <a:pt x="3798" y="4077"/>
                      <a:pt x="3792" y="4071"/>
                    </a:cubicBezTo>
                    <a:cubicBezTo>
                      <a:pt x="3877" y="4037"/>
                      <a:pt x="3961" y="3979"/>
                      <a:pt x="4010" y="3904"/>
                    </a:cubicBezTo>
                    <a:cubicBezTo>
                      <a:pt x="4044" y="3847"/>
                      <a:pt x="4055" y="3786"/>
                      <a:pt x="4037" y="3725"/>
                    </a:cubicBezTo>
                    <a:cubicBezTo>
                      <a:pt x="4018" y="3665"/>
                      <a:pt x="3969" y="3627"/>
                      <a:pt x="3899" y="3621"/>
                    </a:cubicBezTo>
                    <a:cubicBezTo>
                      <a:pt x="3894" y="3621"/>
                      <a:pt x="3890" y="3621"/>
                      <a:pt x="3885" y="3621"/>
                    </a:cubicBezTo>
                    <a:cubicBezTo>
                      <a:pt x="3790" y="3621"/>
                      <a:pt x="3666" y="3682"/>
                      <a:pt x="3621" y="3781"/>
                    </a:cubicBezTo>
                    <a:cubicBezTo>
                      <a:pt x="3592" y="3845"/>
                      <a:pt x="3590" y="3920"/>
                      <a:pt x="3611" y="3991"/>
                    </a:cubicBezTo>
                    <a:cubicBezTo>
                      <a:pt x="3607" y="3991"/>
                      <a:pt x="3603" y="3991"/>
                      <a:pt x="3599" y="3991"/>
                    </a:cubicBezTo>
                    <a:cubicBezTo>
                      <a:pt x="3485" y="3991"/>
                      <a:pt x="3367" y="3945"/>
                      <a:pt x="3266" y="3861"/>
                    </a:cubicBezTo>
                    <a:cubicBezTo>
                      <a:pt x="3217" y="3819"/>
                      <a:pt x="3179" y="3775"/>
                      <a:pt x="3150" y="3727"/>
                    </a:cubicBezTo>
                    <a:cubicBezTo>
                      <a:pt x="3191" y="3725"/>
                      <a:pt x="3235" y="3722"/>
                      <a:pt x="3278" y="3714"/>
                    </a:cubicBezTo>
                    <a:cubicBezTo>
                      <a:pt x="3352" y="3701"/>
                      <a:pt x="3460" y="3675"/>
                      <a:pt x="3521" y="3589"/>
                    </a:cubicBezTo>
                    <a:cubicBezTo>
                      <a:pt x="3568" y="3523"/>
                      <a:pt x="3571" y="3434"/>
                      <a:pt x="3528" y="3353"/>
                    </a:cubicBezTo>
                    <a:cubicBezTo>
                      <a:pt x="3480" y="3261"/>
                      <a:pt x="3391" y="3203"/>
                      <a:pt x="3297" y="3203"/>
                    </a:cubicBezTo>
                    <a:lnTo>
                      <a:pt x="3295" y="3203"/>
                    </a:lnTo>
                    <a:cubicBezTo>
                      <a:pt x="3131" y="3203"/>
                      <a:pt x="2983" y="3361"/>
                      <a:pt x="2980" y="3542"/>
                    </a:cubicBezTo>
                    <a:cubicBezTo>
                      <a:pt x="2978" y="3563"/>
                      <a:pt x="2980" y="3583"/>
                      <a:pt x="2982" y="3603"/>
                    </a:cubicBezTo>
                    <a:cubicBezTo>
                      <a:pt x="2876" y="3585"/>
                      <a:pt x="2783" y="3545"/>
                      <a:pt x="2715" y="3484"/>
                    </a:cubicBezTo>
                    <a:cubicBezTo>
                      <a:pt x="2679" y="3453"/>
                      <a:pt x="2650" y="3411"/>
                      <a:pt x="2629" y="3365"/>
                    </a:cubicBezTo>
                    <a:cubicBezTo>
                      <a:pt x="2681" y="3358"/>
                      <a:pt x="2732" y="3340"/>
                      <a:pt x="2779" y="3318"/>
                    </a:cubicBezTo>
                    <a:cubicBezTo>
                      <a:pt x="2836" y="3288"/>
                      <a:pt x="2877" y="3254"/>
                      <a:pt x="2902" y="3212"/>
                    </a:cubicBezTo>
                    <a:cubicBezTo>
                      <a:pt x="2949" y="3132"/>
                      <a:pt x="2925" y="3027"/>
                      <a:pt x="2846" y="2955"/>
                    </a:cubicBezTo>
                    <a:cubicBezTo>
                      <a:pt x="2803" y="2916"/>
                      <a:pt x="2753" y="2896"/>
                      <a:pt x="2704" y="2896"/>
                    </a:cubicBezTo>
                    <a:cubicBezTo>
                      <a:pt x="2669" y="2896"/>
                      <a:pt x="2635" y="2907"/>
                      <a:pt x="2606" y="2928"/>
                    </a:cubicBezTo>
                    <a:cubicBezTo>
                      <a:pt x="2528" y="2987"/>
                      <a:pt x="2483" y="3078"/>
                      <a:pt x="2477" y="3187"/>
                    </a:cubicBezTo>
                    <a:cubicBezTo>
                      <a:pt x="2476" y="3209"/>
                      <a:pt x="2476" y="3230"/>
                      <a:pt x="2478" y="3251"/>
                    </a:cubicBezTo>
                    <a:cubicBezTo>
                      <a:pt x="2415" y="3242"/>
                      <a:pt x="2354" y="3220"/>
                      <a:pt x="2302" y="3183"/>
                    </a:cubicBezTo>
                    <a:cubicBezTo>
                      <a:pt x="2221" y="3127"/>
                      <a:pt x="2161" y="3041"/>
                      <a:pt x="2135" y="2945"/>
                    </a:cubicBezTo>
                    <a:cubicBezTo>
                      <a:pt x="2242" y="2940"/>
                      <a:pt x="2321" y="2913"/>
                      <a:pt x="2380" y="2862"/>
                    </a:cubicBezTo>
                    <a:cubicBezTo>
                      <a:pt x="2457" y="2794"/>
                      <a:pt x="2497" y="2664"/>
                      <a:pt x="2429" y="2570"/>
                    </a:cubicBezTo>
                    <a:cubicBezTo>
                      <a:pt x="2392" y="2521"/>
                      <a:pt x="2331" y="2495"/>
                      <a:pt x="2267" y="2495"/>
                    </a:cubicBezTo>
                    <a:cubicBezTo>
                      <a:pt x="2220" y="2495"/>
                      <a:pt x="2173" y="2509"/>
                      <a:pt x="2133" y="2537"/>
                    </a:cubicBezTo>
                    <a:cubicBezTo>
                      <a:pt x="2061" y="2589"/>
                      <a:pt x="2015" y="2678"/>
                      <a:pt x="2005" y="2787"/>
                    </a:cubicBezTo>
                    <a:cubicBezTo>
                      <a:pt x="2004" y="2799"/>
                      <a:pt x="2003" y="2812"/>
                      <a:pt x="2003" y="2824"/>
                    </a:cubicBezTo>
                    <a:cubicBezTo>
                      <a:pt x="1859" y="2807"/>
                      <a:pt x="1705" y="2740"/>
                      <a:pt x="1631" y="2599"/>
                    </a:cubicBezTo>
                    <a:cubicBezTo>
                      <a:pt x="1619" y="2576"/>
                      <a:pt x="1612" y="2553"/>
                      <a:pt x="1607" y="2528"/>
                    </a:cubicBezTo>
                    <a:lnTo>
                      <a:pt x="1607" y="2528"/>
                    </a:lnTo>
                    <a:cubicBezTo>
                      <a:pt x="1627" y="2530"/>
                      <a:pt x="1648" y="2531"/>
                      <a:pt x="1669" y="2531"/>
                    </a:cubicBezTo>
                    <a:cubicBezTo>
                      <a:pt x="1754" y="2531"/>
                      <a:pt x="1839" y="2512"/>
                      <a:pt x="1916" y="2474"/>
                    </a:cubicBezTo>
                    <a:cubicBezTo>
                      <a:pt x="1992" y="2435"/>
                      <a:pt x="2038" y="2383"/>
                      <a:pt x="2054" y="2323"/>
                    </a:cubicBezTo>
                    <a:cubicBezTo>
                      <a:pt x="2066" y="2267"/>
                      <a:pt x="2052" y="2209"/>
                      <a:pt x="2012" y="2163"/>
                    </a:cubicBezTo>
                    <a:cubicBezTo>
                      <a:pt x="1966" y="2108"/>
                      <a:pt x="1889" y="2074"/>
                      <a:pt x="1816" y="2074"/>
                    </a:cubicBezTo>
                    <a:cubicBezTo>
                      <a:pt x="1809" y="2074"/>
                      <a:pt x="1802" y="2075"/>
                      <a:pt x="1795" y="2075"/>
                    </a:cubicBezTo>
                    <a:cubicBezTo>
                      <a:pt x="1688" y="2085"/>
                      <a:pt x="1594" y="2151"/>
                      <a:pt x="1537" y="2256"/>
                    </a:cubicBezTo>
                    <a:cubicBezTo>
                      <a:pt x="1516" y="2294"/>
                      <a:pt x="1503" y="2335"/>
                      <a:pt x="1493" y="2377"/>
                    </a:cubicBezTo>
                    <a:cubicBezTo>
                      <a:pt x="1461" y="2362"/>
                      <a:pt x="1430" y="2345"/>
                      <a:pt x="1401" y="2323"/>
                    </a:cubicBezTo>
                    <a:cubicBezTo>
                      <a:pt x="1320" y="2260"/>
                      <a:pt x="1265" y="2165"/>
                      <a:pt x="1246" y="2064"/>
                    </a:cubicBezTo>
                    <a:lnTo>
                      <a:pt x="1246" y="2064"/>
                    </a:lnTo>
                    <a:cubicBezTo>
                      <a:pt x="1285" y="2074"/>
                      <a:pt x="1326" y="2079"/>
                      <a:pt x="1365" y="2079"/>
                    </a:cubicBezTo>
                    <a:cubicBezTo>
                      <a:pt x="1410" y="2079"/>
                      <a:pt x="1455" y="2072"/>
                      <a:pt x="1498" y="2059"/>
                    </a:cubicBezTo>
                    <a:cubicBezTo>
                      <a:pt x="1620" y="2019"/>
                      <a:pt x="1738" y="1908"/>
                      <a:pt x="1726" y="1771"/>
                    </a:cubicBezTo>
                    <a:cubicBezTo>
                      <a:pt x="1721" y="1705"/>
                      <a:pt x="1685" y="1644"/>
                      <a:pt x="1624" y="1603"/>
                    </a:cubicBezTo>
                    <a:cubicBezTo>
                      <a:pt x="1576" y="1570"/>
                      <a:pt x="1518" y="1552"/>
                      <a:pt x="1460" y="1552"/>
                    </a:cubicBezTo>
                    <a:cubicBezTo>
                      <a:pt x="1437" y="1552"/>
                      <a:pt x="1413" y="1555"/>
                      <a:pt x="1391" y="1561"/>
                    </a:cubicBezTo>
                    <a:cubicBezTo>
                      <a:pt x="1268" y="1597"/>
                      <a:pt x="1170" y="1710"/>
                      <a:pt x="1134" y="1857"/>
                    </a:cubicBezTo>
                    <a:cubicBezTo>
                      <a:pt x="1131" y="1865"/>
                      <a:pt x="1130" y="1872"/>
                      <a:pt x="1129" y="1881"/>
                    </a:cubicBezTo>
                    <a:cubicBezTo>
                      <a:pt x="1011" y="1794"/>
                      <a:pt x="935" y="1662"/>
                      <a:pt x="927" y="1529"/>
                    </a:cubicBezTo>
                    <a:lnTo>
                      <a:pt x="927" y="1529"/>
                    </a:lnTo>
                    <a:cubicBezTo>
                      <a:pt x="943" y="1531"/>
                      <a:pt x="959" y="1532"/>
                      <a:pt x="976" y="1532"/>
                    </a:cubicBezTo>
                    <a:cubicBezTo>
                      <a:pt x="1105" y="1532"/>
                      <a:pt x="1250" y="1476"/>
                      <a:pt x="1321" y="1389"/>
                    </a:cubicBezTo>
                    <a:cubicBezTo>
                      <a:pt x="1375" y="1325"/>
                      <a:pt x="1384" y="1249"/>
                      <a:pt x="1348" y="1179"/>
                    </a:cubicBezTo>
                    <a:cubicBezTo>
                      <a:pt x="1323" y="1132"/>
                      <a:pt x="1277" y="1098"/>
                      <a:pt x="1218" y="1088"/>
                    </a:cubicBezTo>
                    <a:cubicBezTo>
                      <a:pt x="1203" y="1085"/>
                      <a:pt x="1187" y="1083"/>
                      <a:pt x="1170" y="1083"/>
                    </a:cubicBezTo>
                    <a:cubicBezTo>
                      <a:pt x="1091" y="1083"/>
                      <a:pt x="1003" y="1117"/>
                      <a:pt x="942" y="1170"/>
                    </a:cubicBezTo>
                    <a:cubicBezTo>
                      <a:pt x="884" y="1221"/>
                      <a:pt x="844" y="1291"/>
                      <a:pt x="823" y="1372"/>
                    </a:cubicBezTo>
                    <a:cubicBezTo>
                      <a:pt x="682" y="1293"/>
                      <a:pt x="593" y="1129"/>
                      <a:pt x="620" y="979"/>
                    </a:cubicBezTo>
                    <a:cubicBezTo>
                      <a:pt x="620" y="973"/>
                      <a:pt x="621" y="970"/>
                      <a:pt x="623" y="966"/>
                    </a:cubicBezTo>
                    <a:cubicBezTo>
                      <a:pt x="646" y="972"/>
                      <a:pt x="672" y="979"/>
                      <a:pt x="697" y="983"/>
                    </a:cubicBezTo>
                    <a:cubicBezTo>
                      <a:pt x="714" y="985"/>
                      <a:pt x="731" y="987"/>
                      <a:pt x="750" y="987"/>
                    </a:cubicBezTo>
                    <a:cubicBezTo>
                      <a:pt x="878" y="987"/>
                      <a:pt x="1044" y="926"/>
                      <a:pt x="1107" y="827"/>
                    </a:cubicBezTo>
                    <a:cubicBezTo>
                      <a:pt x="1141" y="773"/>
                      <a:pt x="1140" y="711"/>
                      <a:pt x="1105" y="658"/>
                    </a:cubicBezTo>
                    <a:cubicBezTo>
                      <a:pt x="1067" y="600"/>
                      <a:pt x="1009" y="569"/>
                      <a:pt x="937" y="569"/>
                    </a:cubicBezTo>
                    <a:cubicBezTo>
                      <a:pt x="920" y="569"/>
                      <a:pt x="901" y="571"/>
                      <a:pt x="881" y="575"/>
                    </a:cubicBezTo>
                    <a:cubicBezTo>
                      <a:pt x="764" y="599"/>
                      <a:pt x="640" y="698"/>
                      <a:pt x="566" y="811"/>
                    </a:cubicBezTo>
                    <a:cubicBezTo>
                      <a:pt x="457" y="743"/>
                      <a:pt x="379" y="628"/>
                      <a:pt x="368" y="504"/>
                    </a:cubicBezTo>
                    <a:cubicBezTo>
                      <a:pt x="365" y="471"/>
                      <a:pt x="368" y="438"/>
                      <a:pt x="375" y="405"/>
                    </a:cubicBezTo>
                    <a:cubicBezTo>
                      <a:pt x="442" y="428"/>
                      <a:pt x="513" y="440"/>
                      <a:pt x="585" y="440"/>
                    </a:cubicBezTo>
                    <a:cubicBezTo>
                      <a:pt x="651" y="440"/>
                      <a:pt x="718" y="430"/>
                      <a:pt x="781" y="408"/>
                    </a:cubicBezTo>
                    <a:cubicBezTo>
                      <a:pt x="865" y="379"/>
                      <a:pt x="918" y="337"/>
                      <a:pt x="942" y="278"/>
                    </a:cubicBezTo>
                    <a:cubicBezTo>
                      <a:pt x="965" y="219"/>
                      <a:pt x="956" y="159"/>
                      <a:pt x="915" y="107"/>
                    </a:cubicBezTo>
                    <a:cubicBezTo>
                      <a:pt x="863" y="42"/>
                      <a:pt x="770" y="1"/>
                      <a:pt x="683" y="1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6943702" y="1765626"/>
                <a:ext cx="348082" cy="30330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276" extrusionOk="0">
                    <a:moveTo>
                      <a:pt x="860" y="1"/>
                    </a:moveTo>
                    <a:lnTo>
                      <a:pt x="667" y="33"/>
                    </a:lnTo>
                    <a:lnTo>
                      <a:pt x="526" y="58"/>
                    </a:lnTo>
                    <a:lnTo>
                      <a:pt x="449" y="70"/>
                    </a:lnTo>
                    <a:lnTo>
                      <a:pt x="385" y="82"/>
                    </a:lnTo>
                    <a:lnTo>
                      <a:pt x="322" y="92"/>
                    </a:lnTo>
                    <a:lnTo>
                      <a:pt x="149" y="122"/>
                    </a:lnTo>
                    <a:lnTo>
                      <a:pt x="1" y="147"/>
                    </a:lnTo>
                    <a:cubicBezTo>
                      <a:pt x="1" y="147"/>
                      <a:pt x="11" y="211"/>
                      <a:pt x="36" y="315"/>
                    </a:cubicBezTo>
                    <a:cubicBezTo>
                      <a:pt x="53" y="384"/>
                      <a:pt x="75" y="471"/>
                      <a:pt x="105" y="568"/>
                    </a:cubicBezTo>
                    <a:cubicBezTo>
                      <a:pt x="106" y="570"/>
                      <a:pt x="106" y="571"/>
                      <a:pt x="107" y="574"/>
                    </a:cubicBezTo>
                    <a:cubicBezTo>
                      <a:pt x="126" y="635"/>
                      <a:pt x="147" y="700"/>
                      <a:pt x="172" y="768"/>
                    </a:cubicBezTo>
                    <a:cubicBezTo>
                      <a:pt x="189" y="819"/>
                      <a:pt x="209" y="867"/>
                      <a:pt x="230" y="919"/>
                    </a:cubicBezTo>
                    <a:cubicBezTo>
                      <a:pt x="236" y="934"/>
                      <a:pt x="241" y="950"/>
                      <a:pt x="248" y="963"/>
                    </a:cubicBezTo>
                    <a:cubicBezTo>
                      <a:pt x="251" y="972"/>
                      <a:pt x="255" y="980"/>
                      <a:pt x="258" y="987"/>
                    </a:cubicBezTo>
                    <a:cubicBezTo>
                      <a:pt x="297" y="1078"/>
                      <a:pt x="340" y="1166"/>
                      <a:pt x="391" y="1252"/>
                    </a:cubicBezTo>
                    <a:cubicBezTo>
                      <a:pt x="397" y="1266"/>
                      <a:pt x="406" y="1277"/>
                      <a:pt x="412" y="1289"/>
                    </a:cubicBezTo>
                    <a:cubicBezTo>
                      <a:pt x="414" y="1294"/>
                      <a:pt x="418" y="1301"/>
                      <a:pt x="421" y="1307"/>
                    </a:cubicBezTo>
                    <a:cubicBezTo>
                      <a:pt x="499" y="1437"/>
                      <a:pt x="408" y="1557"/>
                      <a:pt x="542" y="1624"/>
                    </a:cubicBezTo>
                    <a:cubicBezTo>
                      <a:pt x="845" y="1774"/>
                      <a:pt x="1112" y="1823"/>
                      <a:pt x="1345" y="1823"/>
                    </a:cubicBezTo>
                    <a:cubicBezTo>
                      <a:pt x="1506" y="1823"/>
                      <a:pt x="1651" y="1799"/>
                      <a:pt x="1780" y="1770"/>
                    </a:cubicBezTo>
                    <a:cubicBezTo>
                      <a:pt x="1780" y="1771"/>
                      <a:pt x="2611" y="2275"/>
                      <a:pt x="2611" y="2275"/>
                    </a:cubicBezTo>
                    <a:lnTo>
                      <a:pt x="2546" y="1182"/>
                    </a:lnTo>
                    <a:cubicBezTo>
                      <a:pt x="2530" y="1168"/>
                      <a:pt x="2134" y="1068"/>
                      <a:pt x="2134" y="1068"/>
                    </a:cubicBezTo>
                    <a:lnTo>
                      <a:pt x="1759" y="546"/>
                    </a:lnTo>
                    <a:lnTo>
                      <a:pt x="1500" y="286"/>
                    </a:lnTo>
                    <a:lnTo>
                      <a:pt x="1420" y="284"/>
                    </a:lnTo>
                    <a:lnTo>
                      <a:pt x="1309" y="282"/>
                    </a:lnTo>
                    <a:lnTo>
                      <a:pt x="1191" y="207"/>
                    </a:lnTo>
                    <a:lnTo>
                      <a:pt x="860" y="1"/>
                    </a:lnTo>
                    <a:close/>
                  </a:path>
                </a:pathLst>
              </a:custGeom>
              <a:solidFill>
                <a:srgbClr val="996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6974352" y="1934336"/>
                <a:ext cx="95682" cy="5357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02" extrusionOk="0">
                    <a:moveTo>
                      <a:pt x="265" y="1"/>
                    </a:moveTo>
                    <a:cubicBezTo>
                      <a:pt x="30" y="1"/>
                      <a:pt x="0" y="360"/>
                      <a:pt x="262" y="393"/>
                    </a:cubicBezTo>
                    <a:lnTo>
                      <a:pt x="512" y="402"/>
                    </a:lnTo>
                    <a:cubicBezTo>
                      <a:pt x="514" y="402"/>
                      <a:pt x="517" y="402"/>
                      <a:pt x="519" y="402"/>
                    </a:cubicBezTo>
                    <a:cubicBezTo>
                      <a:pt x="623" y="402"/>
                      <a:pt x="710" y="320"/>
                      <a:pt x="714" y="216"/>
                    </a:cubicBezTo>
                    <a:lnTo>
                      <a:pt x="714" y="212"/>
                    </a:lnTo>
                    <a:cubicBezTo>
                      <a:pt x="718" y="105"/>
                      <a:pt x="635" y="15"/>
                      <a:pt x="527" y="10"/>
                    </a:cubicBezTo>
                    <a:lnTo>
                      <a:pt x="278" y="1"/>
                    </a:lnTo>
                    <a:cubicBezTo>
                      <a:pt x="273" y="1"/>
                      <a:pt x="269" y="1"/>
                      <a:pt x="265" y="1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7084294" y="1777753"/>
                <a:ext cx="265192" cy="250667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881" extrusionOk="0">
                    <a:moveTo>
                      <a:pt x="180" y="0"/>
                    </a:moveTo>
                    <a:lnTo>
                      <a:pt x="64" y="294"/>
                    </a:lnTo>
                    <a:cubicBezTo>
                      <a:pt x="64" y="295"/>
                      <a:pt x="1" y="351"/>
                      <a:pt x="1" y="351"/>
                    </a:cubicBezTo>
                    <a:cubicBezTo>
                      <a:pt x="4" y="357"/>
                      <a:pt x="101" y="1326"/>
                      <a:pt x="976" y="1503"/>
                    </a:cubicBezTo>
                    <a:cubicBezTo>
                      <a:pt x="981" y="1503"/>
                      <a:pt x="1580" y="1881"/>
                      <a:pt x="1596" y="1881"/>
                    </a:cubicBezTo>
                    <a:cubicBezTo>
                      <a:pt x="1596" y="1881"/>
                      <a:pt x="1596" y="1881"/>
                      <a:pt x="1596" y="1880"/>
                    </a:cubicBezTo>
                    <a:lnTo>
                      <a:pt x="1989" y="1199"/>
                    </a:lnTo>
                    <a:cubicBezTo>
                      <a:pt x="1879" y="1116"/>
                      <a:pt x="1079" y="980"/>
                      <a:pt x="1079" y="977"/>
                    </a:cubicBezTo>
                    <a:cubicBezTo>
                      <a:pt x="1086" y="564"/>
                      <a:pt x="695" y="335"/>
                      <a:pt x="644" y="294"/>
                    </a:cubicBezTo>
                    <a:lnTo>
                      <a:pt x="488" y="164"/>
                    </a:lnTo>
                    <a:cubicBezTo>
                      <a:pt x="485" y="162"/>
                      <a:pt x="345" y="31"/>
                      <a:pt x="180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6901058" y="1775621"/>
                <a:ext cx="107143" cy="6969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523" extrusionOk="0">
                    <a:moveTo>
                      <a:pt x="553" y="0"/>
                    </a:moveTo>
                    <a:cubicBezTo>
                      <a:pt x="520" y="0"/>
                      <a:pt x="485" y="7"/>
                      <a:pt x="452" y="20"/>
                    </a:cubicBezTo>
                    <a:lnTo>
                      <a:pt x="283" y="89"/>
                    </a:lnTo>
                    <a:cubicBezTo>
                      <a:pt x="1" y="224"/>
                      <a:pt x="94" y="523"/>
                      <a:pt x="318" y="523"/>
                    </a:cubicBezTo>
                    <a:cubicBezTo>
                      <a:pt x="358" y="523"/>
                      <a:pt x="401" y="514"/>
                      <a:pt x="447" y="493"/>
                    </a:cubicBezTo>
                    <a:cubicBezTo>
                      <a:pt x="490" y="479"/>
                      <a:pt x="616" y="424"/>
                      <a:pt x="616" y="424"/>
                    </a:cubicBezTo>
                    <a:cubicBezTo>
                      <a:pt x="739" y="373"/>
                      <a:pt x="804" y="243"/>
                      <a:pt x="759" y="133"/>
                    </a:cubicBezTo>
                    <a:lnTo>
                      <a:pt x="758" y="129"/>
                    </a:lnTo>
                    <a:cubicBezTo>
                      <a:pt x="724" y="48"/>
                      <a:pt x="643" y="0"/>
                      <a:pt x="553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6927310" y="1827460"/>
                <a:ext cx="107809" cy="67298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05" extrusionOk="0">
                    <a:moveTo>
                      <a:pt x="556" y="1"/>
                    </a:moveTo>
                    <a:cubicBezTo>
                      <a:pt x="529" y="1"/>
                      <a:pt x="501" y="5"/>
                      <a:pt x="474" y="14"/>
                    </a:cubicBezTo>
                    <a:lnTo>
                      <a:pt x="300" y="72"/>
                    </a:lnTo>
                    <a:cubicBezTo>
                      <a:pt x="0" y="186"/>
                      <a:pt x="83" y="505"/>
                      <a:pt x="323" y="505"/>
                    </a:cubicBezTo>
                    <a:cubicBezTo>
                      <a:pt x="357" y="505"/>
                      <a:pt x="395" y="498"/>
                      <a:pt x="435" y="484"/>
                    </a:cubicBezTo>
                    <a:cubicBezTo>
                      <a:pt x="479" y="473"/>
                      <a:pt x="609" y="427"/>
                      <a:pt x="609" y="427"/>
                    </a:cubicBezTo>
                    <a:cubicBezTo>
                      <a:pt x="736" y="386"/>
                      <a:pt x="809" y="261"/>
                      <a:pt x="771" y="148"/>
                    </a:cubicBezTo>
                    <a:lnTo>
                      <a:pt x="770" y="144"/>
                    </a:lnTo>
                    <a:cubicBezTo>
                      <a:pt x="741" y="56"/>
                      <a:pt x="653" y="1"/>
                      <a:pt x="556" y="1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6952764" y="1881964"/>
                <a:ext cx="115139" cy="59968"/>
              </a:xfrm>
              <a:custGeom>
                <a:avLst/>
                <a:gdLst/>
                <a:ahLst/>
                <a:cxnLst/>
                <a:rect l="l" t="t" r="r" b="b"/>
                <a:pathLst>
                  <a:path w="864" h="450" extrusionOk="0">
                    <a:moveTo>
                      <a:pt x="313" y="1"/>
                    </a:moveTo>
                    <a:cubicBezTo>
                      <a:pt x="46" y="2"/>
                      <a:pt x="1" y="392"/>
                      <a:pt x="301" y="440"/>
                    </a:cubicBezTo>
                    <a:lnTo>
                      <a:pt x="611" y="449"/>
                    </a:lnTo>
                    <a:cubicBezTo>
                      <a:pt x="614" y="449"/>
                      <a:pt x="617" y="449"/>
                      <a:pt x="620" y="449"/>
                    </a:cubicBezTo>
                    <a:cubicBezTo>
                      <a:pt x="750" y="449"/>
                      <a:pt x="856" y="355"/>
                      <a:pt x="859" y="238"/>
                    </a:cubicBezTo>
                    <a:lnTo>
                      <a:pt x="859" y="235"/>
                    </a:lnTo>
                    <a:cubicBezTo>
                      <a:pt x="863" y="115"/>
                      <a:pt x="756" y="13"/>
                      <a:pt x="624" y="9"/>
                    </a:cubicBezTo>
                    <a:lnTo>
                      <a:pt x="313" y="1"/>
                    </a:ln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6958494" y="1720583"/>
                <a:ext cx="115006" cy="8062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605" extrusionOk="0">
                    <a:moveTo>
                      <a:pt x="257" y="0"/>
                    </a:moveTo>
                    <a:cubicBezTo>
                      <a:pt x="120" y="0"/>
                      <a:pt x="17" y="45"/>
                      <a:pt x="0" y="53"/>
                    </a:cubicBezTo>
                    <a:lnTo>
                      <a:pt x="140" y="356"/>
                    </a:lnTo>
                    <a:cubicBezTo>
                      <a:pt x="140" y="356"/>
                      <a:pt x="191" y="335"/>
                      <a:pt x="257" y="335"/>
                    </a:cubicBezTo>
                    <a:cubicBezTo>
                      <a:pt x="288" y="335"/>
                      <a:pt x="323" y="340"/>
                      <a:pt x="357" y="354"/>
                    </a:cubicBezTo>
                    <a:cubicBezTo>
                      <a:pt x="437" y="390"/>
                      <a:pt x="501" y="473"/>
                      <a:pt x="546" y="604"/>
                    </a:cubicBezTo>
                    <a:lnTo>
                      <a:pt x="863" y="495"/>
                    </a:lnTo>
                    <a:cubicBezTo>
                      <a:pt x="785" y="271"/>
                      <a:pt x="658" y="120"/>
                      <a:pt x="488" y="47"/>
                    </a:cubicBezTo>
                    <a:cubicBezTo>
                      <a:pt x="407" y="12"/>
                      <a:pt x="327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6985413" y="1803606"/>
                <a:ext cx="122601" cy="24160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813" extrusionOk="0">
                    <a:moveTo>
                      <a:pt x="717" y="1"/>
                    </a:moveTo>
                    <a:lnTo>
                      <a:pt x="398" y="103"/>
                    </a:lnTo>
                    <a:cubicBezTo>
                      <a:pt x="556" y="590"/>
                      <a:pt x="577" y="933"/>
                      <a:pt x="463" y="1154"/>
                    </a:cubicBezTo>
                    <a:cubicBezTo>
                      <a:pt x="385" y="1308"/>
                      <a:pt x="233" y="1418"/>
                      <a:pt x="0" y="1494"/>
                    </a:cubicBezTo>
                    <a:lnTo>
                      <a:pt x="103" y="1812"/>
                    </a:lnTo>
                    <a:cubicBezTo>
                      <a:pt x="426" y="1709"/>
                      <a:pt x="641" y="1543"/>
                      <a:pt x="761" y="1307"/>
                    </a:cubicBezTo>
                    <a:cubicBezTo>
                      <a:pt x="920" y="998"/>
                      <a:pt x="905" y="584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6970088" y="1754165"/>
                <a:ext cx="175107" cy="73428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551" extrusionOk="0">
                    <a:moveTo>
                      <a:pt x="212" y="0"/>
                    </a:moveTo>
                    <a:cubicBezTo>
                      <a:pt x="95" y="0"/>
                      <a:pt x="20" y="67"/>
                      <a:pt x="8" y="155"/>
                    </a:cubicBezTo>
                    <a:lnTo>
                      <a:pt x="8" y="160"/>
                    </a:lnTo>
                    <a:cubicBezTo>
                      <a:pt x="1" y="224"/>
                      <a:pt x="22" y="292"/>
                      <a:pt x="73" y="328"/>
                    </a:cubicBezTo>
                    <a:cubicBezTo>
                      <a:pt x="271" y="467"/>
                      <a:pt x="689" y="504"/>
                      <a:pt x="906" y="551"/>
                    </a:cubicBezTo>
                    <a:lnTo>
                      <a:pt x="1314" y="317"/>
                    </a:lnTo>
                    <a:cubicBezTo>
                      <a:pt x="1174" y="232"/>
                      <a:pt x="927" y="60"/>
                      <a:pt x="927" y="60"/>
                    </a:cubicBezTo>
                    <a:cubicBezTo>
                      <a:pt x="927" y="60"/>
                      <a:pt x="470" y="57"/>
                      <a:pt x="310" y="14"/>
                    </a:cubicBezTo>
                    <a:cubicBezTo>
                      <a:pt x="275" y="4"/>
                      <a:pt x="242" y="0"/>
                      <a:pt x="212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7815905" y="2618106"/>
                <a:ext cx="355278" cy="101013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7580" extrusionOk="0">
                    <a:moveTo>
                      <a:pt x="458" y="0"/>
                    </a:moveTo>
                    <a:cubicBezTo>
                      <a:pt x="307" y="0"/>
                      <a:pt x="212" y="7"/>
                      <a:pt x="212" y="25"/>
                    </a:cubicBezTo>
                    <a:cubicBezTo>
                      <a:pt x="212" y="25"/>
                      <a:pt x="205" y="80"/>
                      <a:pt x="198" y="176"/>
                    </a:cubicBezTo>
                    <a:cubicBezTo>
                      <a:pt x="158" y="636"/>
                      <a:pt x="40" y="2075"/>
                      <a:pt x="11" y="3416"/>
                    </a:cubicBezTo>
                    <a:cubicBezTo>
                      <a:pt x="8" y="3577"/>
                      <a:pt x="6" y="4838"/>
                      <a:pt x="4" y="4993"/>
                    </a:cubicBezTo>
                    <a:cubicBezTo>
                      <a:pt x="1" y="5691"/>
                      <a:pt x="27" y="6328"/>
                      <a:pt x="110" y="6733"/>
                    </a:cubicBezTo>
                    <a:cubicBezTo>
                      <a:pt x="118" y="6782"/>
                      <a:pt x="128" y="6829"/>
                      <a:pt x="142" y="6872"/>
                    </a:cubicBezTo>
                    <a:cubicBezTo>
                      <a:pt x="143" y="6874"/>
                      <a:pt x="142" y="6877"/>
                      <a:pt x="143" y="6879"/>
                    </a:cubicBezTo>
                    <a:cubicBezTo>
                      <a:pt x="149" y="6910"/>
                      <a:pt x="159" y="6943"/>
                      <a:pt x="172" y="6971"/>
                    </a:cubicBezTo>
                    <a:lnTo>
                      <a:pt x="181" y="6997"/>
                    </a:lnTo>
                    <a:cubicBezTo>
                      <a:pt x="310" y="7321"/>
                      <a:pt x="615" y="7555"/>
                      <a:pt x="980" y="7579"/>
                    </a:cubicBezTo>
                    <a:lnTo>
                      <a:pt x="995" y="7578"/>
                    </a:lnTo>
                    <a:cubicBezTo>
                      <a:pt x="1012" y="7579"/>
                      <a:pt x="1030" y="7580"/>
                      <a:pt x="1047" y="7580"/>
                    </a:cubicBezTo>
                    <a:cubicBezTo>
                      <a:pt x="1141" y="7580"/>
                      <a:pt x="1242" y="7566"/>
                      <a:pt x="1341" y="7538"/>
                    </a:cubicBezTo>
                    <a:cubicBezTo>
                      <a:pt x="1526" y="7486"/>
                      <a:pt x="1709" y="7389"/>
                      <a:pt x="1844" y="7252"/>
                    </a:cubicBezTo>
                    <a:cubicBezTo>
                      <a:pt x="1868" y="7230"/>
                      <a:pt x="1889" y="7207"/>
                      <a:pt x="1907" y="7183"/>
                    </a:cubicBezTo>
                    <a:cubicBezTo>
                      <a:pt x="1994" y="7074"/>
                      <a:pt x="2071" y="6850"/>
                      <a:pt x="2141" y="6552"/>
                    </a:cubicBezTo>
                    <a:cubicBezTo>
                      <a:pt x="2150" y="6510"/>
                      <a:pt x="2162" y="6465"/>
                      <a:pt x="2171" y="6419"/>
                    </a:cubicBezTo>
                    <a:cubicBezTo>
                      <a:pt x="2192" y="6319"/>
                      <a:pt x="2213" y="6215"/>
                      <a:pt x="2232" y="6104"/>
                    </a:cubicBezTo>
                    <a:cubicBezTo>
                      <a:pt x="2310" y="5669"/>
                      <a:pt x="2375" y="4044"/>
                      <a:pt x="2430" y="3509"/>
                    </a:cubicBezTo>
                    <a:cubicBezTo>
                      <a:pt x="2432" y="3475"/>
                      <a:pt x="2435" y="3442"/>
                      <a:pt x="2438" y="3407"/>
                    </a:cubicBezTo>
                    <a:cubicBezTo>
                      <a:pt x="2453" y="3265"/>
                      <a:pt x="2466" y="3119"/>
                      <a:pt x="2479" y="2975"/>
                    </a:cubicBezTo>
                    <a:cubicBezTo>
                      <a:pt x="2497" y="2783"/>
                      <a:pt x="2512" y="2593"/>
                      <a:pt x="2528" y="2408"/>
                    </a:cubicBezTo>
                    <a:cubicBezTo>
                      <a:pt x="2622" y="1185"/>
                      <a:pt x="2665" y="135"/>
                      <a:pt x="2665" y="135"/>
                    </a:cubicBezTo>
                    <a:cubicBezTo>
                      <a:pt x="2665" y="118"/>
                      <a:pt x="1080" y="0"/>
                      <a:pt x="458" y="0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7631603" y="4292150"/>
                <a:ext cx="508130" cy="278652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091" extrusionOk="0">
                    <a:moveTo>
                      <a:pt x="3391" y="0"/>
                    </a:moveTo>
                    <a:lnTo>
                      <a:pt x="3329" y="3"/>
                    </a:lnTo>
                    <a:lnTo>
                      <a:pt x="3258" y="5"/>
                    </a:lnTo>
                    <a:lnTo>
                      <a:pt x="2122" y="48"/>
                    </a:lnTo>
                    <a:cubicBezTo>
                      <a:pt x="2106" y="113"/>
                      <a:pt x="2081" y="171"/>
                      <a:pt x="2050" y="224"/>
                    </a:cubicBezTo>
                    <a:cubicBezTo>
                      <a:pt x="1963" y="375"/>
                      <a:pt x="1828" y="489"/>
                      <a:pt x="1686" y="594"/>
                    </a:cubicBezTo>
                    <a:lnTo>
                      <a:pt x="1685" y="594"/>
                    </a:lnTo>
                    <a:cubicBezTo>
                      <a:pt x="1654" y="619"/>
                      <a:pt x="1620" y="643"/>
                      <a:pt x="1588" y="666"/>
                    </a:cubicBezTo>
                    <a:cubicBezTo>
                      <a:pt x="1471" y="752"/>
                      <a:pt x="1197" y="807"/>
                      <a:pt x="932" y="912"/>
                    </a:cubicBezTo>
                    <a:cubicBezTo>
                      <a:pt x="876" y="932"/>
                      <a:pt x="824" y="953"/>
                      <a:pt x="775" y="972"/>
                    </a:cubicBezTo>
                    <a:cubicBezTo>
                      <a:pt x="484" y="1080"/>
                      <a:pt x="240" y="1151"/>
                      <a:pt x="124" y="1286"/>
                    </a:cubicBezTo>
                    <a:cubicBezTo>
                      <a:pt x="1" y="1387"/>
                      <a:pt x="28" y="1577"/>
                      <a:pt x="17" y="1811"/>
                    </a:cubicBezTo>
                    <a:cubicBezTo>
                      <a:pt x="11" y="1847"/>
                      <a:pt x="32" y="1879"/>
                      <a:pt x="63" y="1895"/>
                    </a:cubicBezTo>
                    <a:cubicBezTo>
                      <a:pt x="299" y="2001"/>
                      <a:pt x="717" y="2091"/>
                      <a:pt x="1106" y="2091"/>
                    </a:cubicBezTo>
                    <a:cubicBezTo>
                      <a:pt x="1191" y="2091"/>
                      <a:pt x="1274" y="2086"/>
                      <a:pt x="1354" y="2077"/>
                    </a:cubicBezTo>
                    <a:lnTo>
                      <a:pt x="1727" y="2034"/>
                    </a:lnTo>
                    <a:lnTo>
                      <a:pt x="2679" y="1926"/>
                    </a:lnTo>
                    <a:cubicBezTo>
                      <a:pt x="2695" y="1925"/>
                      <a:pt x="2710" y="1924"/>
                      <a:pt x="2725" y="1923"/>
                    </a:cubicBezTo>
                    <a:lnTo>
                      <a:pt x="2748" y="1921"/>
                    </a:lnTo>
                    <a:lnTo>
                      <a:pt x="2899" y="1913"/>
                    </a:lnTo>
                    <a:lnTo>
                      <a:pt x="3308" y="1884"/>
                    </a:lnTo>
                    <a:cubicBezTo>
                      <a:pt x="3379" y="1879"/>
                      <a:pt x="3450" y="1867"/>
                      <a:pt x="3519" y="1845"/>
                    </a:cubicBezTo>
                    <a:lnTo>
                      <a:pt x="3756" y="1772"/>
                    </a:lnTo>
                    <a:cubicBezTo>
                      <a:pt x="3776" y="1765"/>
                      <a:pt x="3791" y="1751"/>
                      <a:pt x="3798" y="1734"/>
                    </a:cubicBezTo>
                    <a:cubicBezTo>
                      <a:pt x="3813" y="1708"/>
                      <a:pt x="3787" y="1528"/>
                      <a:pt x="3752" y="1317"/>
                    </a:cubicBezTo>
                    <a:cubicBezTo>
                      <a:pt x="3700" y="1029"/>
                      <a:pt x="3627" y="686"/>
                      <a:pt x="3601" y="619"/>
                    </a:cubicBezTo>
                    <a:lnTo>
                      <a:pt x="3599" y="611"/>
                    </a:lnTo>
                    <a:cubicBezTo>
                      <a:pt x="3586" y="582"/>
                      <a:pt x="3522" y="489"/>
                      <a:pt x="3467" y="359"/>
                    </a:cubicBezTo>
                    <a:cubicBezTo>
                      <a:pt x="3425" y="256"/>
                      <a:pt x="3389" y="134"/>
                      <a:pt x="3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7828698" y="3469387"/>
                <a:ext cx="352080" cy="998669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7494" extrusionOk="0">
                    <a:moveTo>
                      <a:pt x="0" y="0"/>
                    </a:moveTo>
                    <a:lnTo>
                      <a:pt x="2" y="27"/>
                    </a:lnTo>
                    <a:lnTo>
                      <a:pt x="13" y="342"/>
                    </a:lnTo>
                    <a:lnTo>
                      <a:pt x="205" y="6770"/>
                    </a:lnTo>
                    <a:lnTo>
                      <a:pt x="206" y="6770"/>
                    </a:lnTo>
                    <a:lnTo>
                      <a:pt x="1547" y="7240"/>
                    </a:lnTo>
                    <a:lnTo>
                      <a:pt x="2272" y="7494"/>
                    </a:lnTo>
                    <a:cubicBezTo>
                      <a:pt x="2642" y="5056"/>
                      <a:pt x="2088" y="83"/>
                      <a:pt x="2076" y="30"/>
                    </a:cubicBezTo>
                    <a:lnTo>
                      <a:pt x="1408" y="35"/>
                    </a:lnTo>
                    <a:lnTo>
                      <a:pt x="38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7828565" y="3431141"/>
                <a:ext cx="352213" cy="1117006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8382" extrusionOk="0">
                    <a:moveTo>
                      <a:pt x="0" y="1"/>
                    </a:moveTo>
                    <a:cubicBezTo>
                      <a:pt x="134" y="89"/>
                      <a:pt x="261" y="187"/>
                      <a:pt x="381" y="296"/>
                    </a:cubicBezTo>
                    <a:cubicBezTo>
                      <a:pt x="726" y="604"/>
                      <a:pt x="1016" y="988"/>
                      <a:pt x="1247" y="1435"/>
                    </a:cubicBezTo>
                    <a:cubicBezTo>
                      <a:pt x="1836" y="2571"/>
                      <a:pt x="2040" y="4837"/>
                      <a:pt x="1779" y="6467"/>
                    </a:cubicBezTo>
                    <a:cubicBezTo>
                      <a:pt x="1725" y="6816"/>
                      <a:pt x="1648" y="7170"/>
                      <a:pt x="1548" y="7526"/>
                    </a:cubicBezTo>
                    <a:cubicBezTo>
                      <a:pt x="1471" y="7812"/>
                      <a:pt x="1378" y="8096"/>
                      <a:pt x="1270" y="8382"/>
                    </a:cubicBezTo>
                    <a:lnTo>
                      <a:pt x="1421" y="8374"/>
                    </a:lnTo>
                    <a:lnTo>
                      <a:pt x="1830" y="8345"/>
                    </a:lnTo>
                    <a:cubicBezTo>
                      <a:pt x="1902" y="8340"/>
                      <a:pt x="1972" y="8328"/>
                      <a:pt x="2041" y="8306"/>
                    </a:cubicBezTo>
                    <a:lnTo>
                      <a:pt x="2278" y="8233"/>
                    </a:lnTo>
                    <a:cubicBezTo>
                      <a:pt x="2298" y="8226"/>
                      <a:pt x="2313" y="8212"/>
                      <a:pt x="2320" y="8195"/>
                    </a:cubicBezTo>
                    <a:cubicBezTo>
                      <a:pt x="2335" y="8169"/>
                      <a:pt x="2309" y="7989"/>
                      <a:pt x="2273" y="7781"/>
                    </a:cubicBezTo>
                    <a:cubicBezTo>
                      <a:pt x="2643" y="5343"/>
                      <a:pt x="2089" y="370"/>
                      <a:pt x="2076" y="317"/>
                    </a:cubicBezTo>
                    <a:cubicBezTo>
                      <a:pt x="2097" y="217"/>
                      <a:pt x="2118" y="113"/>
                      <a:pt x="2137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8101886" y="2624902"/>
                <a:ext cx="352080" cy="1013461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7605" extrusionOk="0">
                    <a:moveTo>
                      <a:pt x="2416" y="0"/>
                    </a:moveTo>
                    <a:cubicBezTo>
                      <a:pt x="2092" y="0"/>
                      <a:pt x="1" y="110"/>
                      <a:pt x="8" y="188"/>
                    </a:cubicBezTo>
                    <a:cubicBezTo>
                      <a:pt x="8" y="188"/>
                      <a:pt x="10" y="243"/>
                      <a:pt x="13" y="341"/>
                    </a:cubicBezTo>
                    <a:cubicBezTo>
                      <a:pt x="30" y="801"/>
                      <a:pt x="87" y="2243"/>
                      <a:pt x="221" y="3580"/>
                    </a:cubicBezTo>
                    <a:cubicBezTo>
                      <a:pt x="234" y="3738"/>
                      <a:pt x="252" y="4999"/>
                      <a:pt x="269" y="5153"/>
                    </a:cubicBezTo>
                    <a:cubicBezTo>
                      <a:pt x="327" y="5645"/>
                      <a:pt x="394" y="6103"/>
                      <a:pt x="476" y="6469"/>
                    </a:cubicBezTo>
                    <a:cubicBezTo>
                      <a:pt x="524" y="6682"/>
                      <a:pt x="576" y="6865"/>
                      <a:pt x="635" y="7002"/>
                    </a:cubicBezTo>
                    <a:cubicBezTo>
                      <a:pt x="637" y="7003"/>
                      <a:pt x="635" y="7007"/>
                      <a:pt x="637" y="7008"/>
                    </a:cubicBezTo>
                    <a:cubicBezTo>
                      <a:pt x="648" y="7038"/>
                      <a:pt x="660" y="7070"/>
                      <a:pt x="675" y="7097"/>
                    </a:cubicBezTo>
                    <a:lnTo>
                      <a:pt x="689" y="7122"/>
                    </a:lnTo>
                    <a:cubicBezTo>
                      <a:pt x="850" y="7412"/>
                      <a:pt x="1160" y="7605"/>
                      <a:pt x="1506" y="7605"/>
                    </a:cubicBezTo>
                    <a:cubicBezTo>
                      <a:pt x="1521" y="7605"/>
                      <a:pt x="1537" y="7604"/>
                      <a:pt x="1553" y="7603"/>
                    </a:cubicBezTo>
                    <a:lnTo>
                      <a:pt x="1569" y="7600"/>
                    </a:lnTo>
                    <a:cubicBezTo>
                      <a:pt x="1620" y="7598"/>
                      <a:pt x="1675" y="7590"/>
                      <a:pt x="1729" y="7577"/>
                    </a:cubicBezTo>
                    <a:cubicBezTo>
                      <a:pt x="1965" y="7521"/>
                      <a:pt x="2215" y="7375"/>
                      <a:pt x="2372" y="7173"/>
                    </a:cubicBezTo>
                    <a:cubicBezTo>
                      <a:pt x="2391" y="7149"/>
                      <a:pt x="2409" y="7123"/>
                      <a:pt x="2426" y="7097"/>
                    </a:cubicBezTo>
                    <a:cubicBezTo>
                      <a:pt x="2489" y="6995"/>
                      <a:pt x="2534" y="6807"/>
                      <a:pt x="2567" y="6559"/>
                    </a:cubicBezTo>
                    <a:cubicBezTo>
                      <a:pt x="2573" y="6521"/>
                      <a:pt x="2578" y="6483"/>
                      <a:pt x="2582" y="6443"/>
                    </a:cubicBezTo>
                    <a:cubicBezTo>
                      <a:pt x="2594" y="6325"/>
                      <a:pt x="2605" y="6193"/>
                      <a:pt x="2612" y="6053"/>
                    </a:cubicBezTo>
                    <a:cubicBezTo>
                      <a:pt x="2640" y="5598"/>
                      <a:pt x="2642" y="3944"/>
                      <a:pt x="2631" y="3380"/>
                    </a:cubicBezTo>
                    <a:cubicBezTo>
                      <a:pt x="2631" y="3346"/>
                      <a:pt x="2630" y="3313"/>
                      <a:pt x="2630" y="3278"/>
                    </a:cubicBezTo>
                    <a:cubicBezTo>
                      <a:pt x="2625" y="3133"/>
                      <a:pt x="2621" y="2989"/>
                      <a:pt x="2617" y="2844"/>
                    </a:cubicBezTo>
                    <a:cubicBezTo>
                      <a:pt x="2611" y="2653"/>
                      <a:pt x="2603" y="2461"/>
                      <a:pt x="2595" y="2275"/>
                    </a:cubicBezTo>
                    <a:cubicBezTo>
                      <a:pt x="2543" y="1049"/>
                      <a:pt x="2458" y="3"/>
                      <a:pt x="2458" y="3"/>
                    </a:cubicBezTo>
                    <a:cubicBezTo>
                      <a:pt x="2457" y="1"/>
                      <a:pt x="2443" y="0"/>
                      <a:pt x="2416" y="0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7975020" y="4303210"/>
                <a:ext cx="508130" cy="278918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093" extrusionOk="0">
                    <a:moveTo>
                      <a:pt x="3390" y="0"/>
                    </a:moveTo>
                    <a:lnTo>
                      <a:pt x="3328" y="4"/>
                    </a:lnTo>
                    <a:lnTo>
                      <a:pt x="3153" y="10"/>
                    </a:lnTo>
                    <a:lnTo>
                      <a:pt x="2121" y="48"/>
                    </a:lnTo>
                    <a:cubicBezTo>
                      <a:pt x="2105" y="112"/>
                      <a:pt x="2081" y="171"/>
                      <a:pt x="2051" y="224"/>
                    </a:cubicBezTo>
                    <a:cubicBezTo>
                      <a:pt x="1961" y="381"/>
                      <a:pt x="1817" y="499"/>
                      <a:pt x="1670" y="608"/>
                    </a:cubicBezTo>
                    <a:cubicBezTo>
                      <a:pt x="1642" y="628"/>
                      <a:pt x="1614" y="649"/>
                      <a:pt x="1587" y="667"/>
                    </a:cubicBezTo>
                    <a:cubicBezTo>
                      <a:pt x="1468" y="754"/>
                      <a:pt x="1195" y="808"/>
                      <a:pt x="930" y="914"/>
                    </a:cubicBezTo>
                    <a:cubicBezTo>
                      <a:pt x="875" y="935"/>
                      <a:pt x="823" y="956"/>
                      <a:pt x="774" y="973"/>
                    </a:cubicBezTo>
                    <a:cubicBezTo>
                      <a:pt x="483" y="1081"/>
                      <a:pt x="239" y="1153"/>
                      <a:pt x="124" y="1289"/>
                    </a:cubicBezTo>
                    <a:cubicBezTo>
                      <a:pt x="1" y="1388"/>
                      <a:pt x="30" y="1580"/>
                      <a:pt x="17" y="1812"/>
                    </a:cubicBezTo>
                    <a:cubicBezTo>
                      <a:pt x="11" y="1848"/>
                      <a:pt x="31" y="1881"/>
                      <a:pt x="62" y="1897"/>
                    </a:cubicBezTo>
                    <a:cubicBezTo>
                      <a:pt x="298" y="2002"/>
                      <a:pt x="718" y="2093"/>
                      <a:pt x="1108" y="2093"/>
                    </a:cubicBezTo>
                    <a:cubicBezTo>
                      <a:pt x="1193" y="2093"/>
                      <a:pt x="1276" y="2089"/>
                      <a:pt x="1356" y="2079"/>
                    </a:cubicBezTo>
                    <a:lnTo>
                      <a:pt x="1727" y="2036"/>
                    </a:lnTo>
                    <a:lnTo>
                      <a:pt x="2620" y="1936"/>
                    </a:lnTo>
                    <a:lnTo>
                      <a:pt x="2679" y="1929"/>
                    </a:lnTo>
                    <a:cubicBezTo>
                      <a:pt x="2695" y="1928"/>
                      <a:pt x="2709" y="1926"/>
                      <a:pt x="2724" y="1925"/>
                    </a:cubicBezTo>
                    <a:lnTo>
                      <a:pt x="2901" y="1915"/>
                    </a:lnTo>
                    <a:lnTo>
                      <a:pt x="3309" y="1888"/>
                    </a:lnTo>
                    <a:cubicBezTo>
                      <a:pt x="3379" y="1883"/>
                      <a:pt x="3451" y="1869"/>
                      <a:pt x="3520" y="1847"/>
                    </a:cubicBezTo>
                    <a:lnTo>
                      <a:pt x="3756" y="1774"/>
                    </a:lnTo>
                    <a:cubicBezTo>
                      <a:pt x="3775" y="1768"/>
                      <a:pt x="3790" y="1754"/>
                      <a:pt x="3798" y="1737"/>
                    </a:cubicBezTo>
                    <a:cubicBezTo>
                      <a:pt x="3812" y="1710"/>
                      <a:pt x="3787" y="1530"/>
                      <a:pt x="3751" y="1318"/>
                    </a:cubicBezTo>
                    <a:cubicBezTo>
                      <a:pt x="3699" y="1029"/>
                      <a:pt x="3625" y="684"/>
                      <a:pt x="3600" y="620"/>
                    </a:cubicBezTo>
                    <a:lnTo>
                      <a:pt x="3598" y="611"/>
                    </a:lnTo>
                    <a:cubicBezTo>
                      <a:pt x="3587" y="582"/>
                      <a:pt x="3521" y="489"/>
                      <a:pt x="3468" y="359"/>
                    </a:cubicBezTo>
                    <a:cubicBezTo>
                      <a:pt x="3426" y="256"/>
                      <a:pt x="3388" y="135"/>
                      <a:pt x="3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8165053" y="3480714"/>
                <a:ext cx="354878" cy="998536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7493" extrusionOk="0">
                    <a:moveTo>
                      <a:pt x="0" y="0"/>
                    </a:moveTo>
                    <a:lnTo>
                      <a:pt x="2" y="27"/>
                    </a:lnTo>
                    <a:lnTo>
                      <a:pt x="2" y="44"/>
                    </a:lnTo>
                    <a:lnTo>
                      <a:pt x="206" y="6770"/>
                    </a:lnTo>
                    <a:lnTo>
                      <a:pt x="244" y="6782"/>
                    </a:lnTo>
                    <a:lnTo>
                      <a:pt x="1496" y="7211"/>
                    </a:lnTo>
                    <a:lnTo>
                      <a:pt x="2324" y="7493"/>
                    </a:lnTo>
                    <a:cubicBezTo>
                      <a:pt x="2663" y="5267"/>
                      <a:pt x="2187" y="805"/>
                      <a:pt x="2091" y="136"/>
                    </a:cubicBezTo>
                    <a:cubicBezTo>
                      <a:pt x="2081" y="70"/>
                      <a:pt x="2077" y="34"/>
                      <a:pt x="2075" y="29"/>
                    </a:cubicBezTo>
                    <a:lnTo>
                      <a:pt x="1405" y="37"/>
                    </a:lnTo>
                    <a:lnTo>
                      <a:pt x="436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7547381" y="1502965"/>
                <a:ext cx="275587" cy="714953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365" extrusionOk="0">
                    <a:moveTo>
                      <a:pt x="1187" y="1"/>
                    </a:moveTo>
                    <a:cubicBezTo>
                      <a:pt x="771" y="1"/>
                      <a:pt x="412" y="314"/>
                      <a:pt x="367" y="737"/>
                    </a:cubicBezTo>
                    <a:lnTo>
                      <a:pt x="65" y="4019"/>
                    </a:lnTo>
                    <a:lnTo>
                      <a:pt x="24" y="4450"/>
                    </a:lnTo>
                    <a:cubicBezTo>
                      <a:pt x="0" y="4667"/>
                      <a:pt x="63" y="4872"/>
                      <a:pt x="184" y="5032"/>
                    </a:cubicBezTo>
                    <a:cubicBezTo>
                      <a:pt x="315" y="5209"/>
                      <a:pt x="518" y="5331"/>
                      <a:pt x="754" y="5357"/>
                    </a:cubicBezTo>
                    <a:lnTo>
                      <a:pt x="770" y="5360"/>
                    </a:lnTo>
                    <a:cubicBezTo>
                      <a:pt x="800" y="5363"/>
                      <a:pt x="829" y="5364"/>
                      <a:pt x="859" y="5364"/>
                    </a:cubicBezTo>
                    <a:cubicBezTo>
                      <a:pt x="1116" y="5364"/>
                      <a:pt x="1352" y="5244"/>
                      <a:pt x="1504" y="5052"/>
                    </a:cubicBezTo>
                    <a:cubicBezTo>
                      <a:pt x="1513" y="5040"/>
                      <a:pt x="1522" y="5027"/>
                      <a:pt x="1532" y="5015"/>
                    </a:cubicBezTo>
                    <a:cubicBezTo>
                      <a:pt x="1610" y="4905"/>
                      <a:pt x="1662" y="4772"/>
                      <a:pt x="1677" y="4627"/>
                    </a:cubicBezTo>
                    <a:lnTo>
                      <a:pt x="1893" y="2281"/>
                    </a:lnTo>
                    <a:lnTo>
                      <a:pt x="2020" y="915"/>
                    </a:lnTo>
                    <a:cubicBezTo>
                      <a:pt x="2068" y="462"/>
                      <a:pt x="1740" y="56"/>
                      <a:pt x="1289" y="6"/>
                    </a:cubicBezTo>
                    <a:lnTo>
                      <a:pt x="1274" y="5"/>
                    </a:lnTo>
                    <a:cubicBezTo>
                      <a:pt x="1245" y="2"/>
                      <a:pt x="1216" y="1"/>
                      <a:pt x="1187" y="1"/>
                    </a:cubicBezTo>
                    <a:close/>
                  </a:path>
                </a:pathLst>
              </a:custGeom>
              <a:solidFill>
                <a:srgbClr val="E8F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7214225" y="1901021"/>
                <a:ext cx="571163" cy="318897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2393" extrusionOk="0">
                    <a:moveTo>
                      <a:pt x="118" y="0"/>
                    </a:moveTo>
                    <a:lnTo>
                      <a:pt x="1" y="1570"/>
                    </a:lnTo>
                    <a:lnTo>
                      <a:pt x="3250" y="2371"/>
                    </a:lnTo>
                    <a:cubicBezTo>
                      <a:pt x="3312" y="2386"/>
                      <a:pt x="3373" y="2392"/>
                      <a:pt x="3434" y="2392"/>
                    </a:cubicBezTo>
                    <a:cubicBezTo>
                      <a:pt x="3494" y="2392"/>
                      <a:pt x="3554" y="2386"/>
                      <a:pt x="3611" y="2373"/>
                    </a:cubicBezTo>
                    <a:cubicBezTo>
                      <a:pt x="3626" y="2370"/>
                      <a:pt x="3642" y="2366"/>
                      <a:pt x="3656" y="2362"/>
                    </a:cubicBezTo>
                    <a:cubicBezTo>
                      <a:pt x="3937" y="2284"/>
                      <a:pt x="4167" y="2058"/>
                      <a:pt x="4237" y="1753"/>
                    </a:cubicBezTo>
                    <a:lnTo>
                      <a:pt x="4241" y="1738"/>
                    </a:lnTo>
                    <a:cubicBezTo>
                      <a:pt x="4286" y="1545"/>
                      <a:pt x="4257" y="1354"/>
                      <a:pt x="4177" y="1192"/>
                    </a:cubicBezTo>
                    <a:cubicBezTo>
                      <a:pt x="4072" y="974"/>
                      <a:pt x="3875" y="808"/>
                      <a:pt x="3623" y="749"/>
                    </a:cubicBezTo>
                    <a:lnTo>
                      <a:pt x="3177" y="65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7590158" y="1340518"/>
                <a:ext cx="1009996" cy="2129668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5981" extrusionOk="0">
                    <a:moveTo>
                      <a:pt x="2867" y="0"/>
                    </a:moveTo>
                    <a:cubicBezTo>
                      <a:pt x="2759" y="0"/>
                      <a:pt x="2659" y="6"/>
                      <a:pt x="2579" y="23"/>
                    </a:cubicBezTo>
                    <a:lnTo>
                      <a:pt x="2042" y="3405"/>
                    </a:lnTo>
                    <a:lnTo>
                      <a:pt x="2006" y="3634"/>
                    </a:lnTo>
                    <a:lnTo>
                      <a:pt x="1988" y="3746"/>
                    </a:lnTo>
                    <a:lnTo>
                      <a:pt x="1950" y="3639"/>
                    </a:lnTo>
                    <a:lnTo>
                      <a:pt x="1876" y="3430"/>
                    </a:lnTo>
                    <a:lnTo>
                      <a:pt x="939" y="782"/>
                    </a:lnTo>
                    <a:cubicBezTo>
                      <a:pt x="802" y="859"/>
                      <a:pt x="671" y="938"/>
                      <a:pt x="546" y="1020"/>
                    </a:cubicBezTo>
                    <a:cubicBezTo>
                      <a:pt x="519" y="1038"/>
                      <a:pt x="493" y="1055"/>
                      <a:pt x="467" y="1073"/>
                    </a:cubicBezTo>
                    <a:cubicBezTo>
                      <a:pt x="405" y="1115"/>
                      <a:pt x="349" y="1161"/>
                      <a:pt x="300" y="1215"/>
                    </a:cubicBezTo>
                    <a:cubicBezTo>
                      <a:pt x="228" y="1289"/>
                      <a:pt x="171" y="1376"/>
                      <a:pt x="129" y="1468"/>
                    </a:cubicBezTo>
                    <a:cubicBezTo>
                      <a:pt x="18" y="1698"/>
                      <a:pt x="1" y="1968"/>
                      <a:pt x="93" y="2223"/>
                    </a:cubicBezTo>
                    <a:lnTo>
                      <a:pt x="320" y="4724"/>
                    </a:lnTo>
                    <a:lnTo>
                      <a:pt x="1341" y="15980"/>
                    </a:lnTo>
                    <a:lnTo>
                      <a:pt x="7578" y="15400"/>
                    </a:lnTo>
                    <a:cubicBezTo>
                      <a:pt x="7578" y="15400"/>
                      <a:pt x="6979" y="11208"/>
                      <a:pt x="6469" y="8024"/>
                    </a:cubicBezTo>
                    <a:cubicBezTo>
                      <a:pt x="6420" y="7718"/>
                      <a:pt x="6371" y="7410"/>
                      <a:pt x="6321" y="7104"/>
                    </a:cubicBezTo>
                    <a:cubicBezTo>
                      <a:pt x="5838" y="4071"/>
                      <a:pt x="5383" y="1219"/>
                      <a:pt x="5380" y="1156"/>
                    </a:cubicBezTo>
                    <a:cubicBezTo>
                      <a:pt x="5379" y="1105"/>
                      <a:pt x="5374" y="1059"/>
                      <a:pt x="5366" y="1013"/>
                    </a:cubicBezTo>
                    <a:cubicBezTo>
                      <a:pt x="5337" y="831"/>
                      <a:pt x="5271" y="687"/>
                      <a:pt x="5176" y="569"/>
                    </a:cubicBezTo>
                    <a:cubicBezTo>
                      <a:pt x="4861" y="179"/>
                      <a:pt x="4232" y="106"/>
                      <a:pt x="3652" y="55"/>
                    </a:cubicBezTo>
                    <a:cubicBezTo>
                      <a:pt x="3442" y="36"/>
                      <a:pt x="3129" y="0"/>
                      <a:pt x="2867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8041652" y="2470584"/>
                <a:ext cx="309436" cy="145256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090" extrusionOk="0">
                    <a:moveTo>
                      <a:pt x="131" y="1"/>
                    </a:moveTo>
                    <a:lnTo>
                      <a:pt x="0" y="452"/>
                    </a:lnTo>
                    <a:lnTo>
                      <a:pt x="2191" y="1090"/>
                    </a:lnTo>
                    <a:lnTo>
                      <a:pt x="2322" y="63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BBBA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7691438" y="1337986"/>
                <a:ext cx="300640" cy="50826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814" extrusionOk="0">
                    <a:moveTo>
                      <a:pt x="2256" y="1"/>
                    </a:moveTo>
                    <a:lnTo>
                      <a:pt x="0" y="942"/>
                    </a:lnTo>
                    <a:lnTo>
                      <a:pt x="1301" y="3689"/>
                    </a:lnTo>
                    <a:lnTo>
                      <a:pt x="1492" y="3813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7677578" y="1127965"/>
                <a:ext cx="289046" cy="373668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804" extrusionOk="0">
                    <a:moveTo>
                      <a:pt x="1617" y="1"/>
                    </a:moveTo>
                    <a:lnTo>
                      <a:pt x="0" y="874"/>
                    </a:lnTo>
                    <a:cubicBezTo>
                      <a:pt x="0" y="874"/>
                      <a:pt x="581" y="2559"/>
                      <a:pt x="612" y="2611"/>
                    </a:cubicBezTo>
                    <a:cubicBezTo>
                      <a:pt x="689" y="2745"/>
                      <a:pt x="816" y="2804"/>
                      <a:pt x="966" y="2804"/>
                    </a:cubicBezTo>
                    <a:cubicBezTo>
                      <a:pt x="1429" y="2804"/>
                      <a:pt x="2104" y="2240"/>
                      <a:pt x="2168" y="1607"/>
                    </a:cubicBezTo>
                    <a:lnTo>
                      <a:pt x="2162" y="1562"/>
                    </a:lnTo>
                    <a:lnTo>
                      <a:pt x="2004" y="1120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7883202" y="1336387"/>
                <a:ext cx="194297" cy="531184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3986" extrusionOk="0">
                    <a:moveTo>
                      <a:pt x="621" y="0"/>
                    </a:moveTo>
                    <a:lnTo>
                      <a:pt x="587" y="222"/>
                    </a:lnTo>
                    <a:lnTo>
                      <a:pt x="33" y="3770"/>
                    </a:lnTo>
                    <a:lnTo>
                      <a:pt x="0" y="3985"/>
                    </a:lnTo>
                    <a:lnTo>
                      <a:pt x="68" y="3866"/>
                    </a:lnTo>
                    <a:lnTo>
                      <a:pt x="1331" y="1605"/>
                    </a:lnTo>
                    <a:lnTo>
                      <a:pt x="857" y="1317"/>
                    </a:lnTo>
                    <a:lnTo>
                      <a:pt x="1349" y="1008"/>
                    </a:lnTo>
                    <a:lnTo>
                      <a:pt x="1447" y="146"/>
                    </a:lnTo>
                    <a:lnTo>
                      <a:pt x="1458" y="55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7657856" y="1414479"/>
                <a:ext cx="263726" cy="519724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3900" extrusionOk="0">
                    <a:moveTo>
                      <a:pt x="596" y="0"/>
                    </a:moveTo>
                    <a:lnTo>
                      <a:pt x="0" y="513"/>
                    </a:lnTo>
                    <a:lnTo>
                      <a:pt x="37" y="649"/>
                    </a:lnTo>
                    <a:lnTo>
                      <a:pt x="189" y="1207"/>
                    </a:lnTo>
                    <a:lnTo>
                      <a:pt x="644" y="1433"/>
                    </a:lnTo>
                    <a:lnTo>
                      <a:pt x="380" y="1724"/>
                    </a:lnTo>
                    <a:lnTo>
                      <a:pt x="1978" y="3900"/>
                    </a:lnTo>
                    <a:lnTo>
                      <a:pt x="1759" y="3280"/>
                    </a:lnTo>
                    <a:lnTo>
                      <a:pt x="1724" y="3184"/>
                    </a:lnTo>
                    <a:lnTo>
                      <a:pt x="676" y="221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7440371" y="841983"/>
                <a:ext cx="472549" cy="60288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4524" extrusionOk="0">
                    <a:moveTo>
                      <a:pt x="1804" y="1"/>
                    </a:moveTo>
                    <a:cubicBezTo>
                      <a:pt x="1553" y="1"/>
                      <a:pt x="1271" y="64"/>
                      <a:pt x="960" y="210"/>
                    </a:cubicBezTo>
                    <a:cubicBezTo>
                      <a:pt x="308" y="518"/>
                      <a:pt x="50" y="1055"/>
                      <a:pt x="41" y="1570"/>
                    </a:cubicBezTo>
                    <a:cubicBezTo>
                      <a:pt x="40" y="1630"/>
                      <a:pt x="1" y="1699"/>
                      <a:pt x="6" y="1756"/>
                    </a:cubicBezTo>
                    <a:cubicBezTo>
                      <a:pt x="12" y="1825"/>
                      <a:pt x="47" y="1929"/>
                      <a:pt x="95" y="2047"/>
                    </a:cubicBezTo>
                    <a:cubicBezTo>
                      <a:pt x="151" y="2188"/>
                      <a:pt x="226" y="2348"/>
                      <a:pt x="292" y="2483"/>
                    </a:cubicBezTo>
                    <a:cubicBezTo>
                      <a:pt x="338" y="2574"/>
                      <a:pt x="380" y="2654"/>
                      <a:pt x="408" y="2708"/>
                    </a:cubicBezTo>
                    <a:cubicBezTo>
                      <a:pt x="434" y="2756"/>
                      <a:pt x="448" y="2784"/>
                      <a:pt x="448" y="2784"/>
                    </a:cubicBezTo>
                    <a:cubicBezTo>
                      <a:pt x="429" y="2886"/>
                      <a:pt x="418" y="2995"/>
                      <a:pt x="416" y="3107"/>
                    </a:cubicBezTo>
                    <a:cubicBezTo>
                      <a:pt x="414" y="3214"/>
                      <a:pt x="417" y="3328"/>
                      <a:pt x="431" y="3443"/>
                    </a:cubicBezTo>
                    <a:cubicBezTo>
                      <a:pt x="438" y="3509"/>
                      <a:pt x="477" y="3563"/>
                      <a:pt x="531" y="3593"/>
                    </a:cubicBezTo>
                    <a:cubicBezTo>
                      <a:pt x="561" y="3612"/>
                      <a:pt x="596" y="3622"/>
                      <a:pt x="633" y="3622"/>
                    </a:cubicBezTo>
                    <a:cubicBezTo>
                      <a:pt x="647" y="3622"/>
                      <a:pt x="662" y="3621"/>
                      <a:pt x="676" y="3618"/>
                    </a:cubicBezTo>
                    <a:lnTo>
                      <a:pt x="852" y="3584"/>
                    </a:lnTo>
                    <a:lnTo>
                      <a:pt x="1092" y="4062"/>
                    </a:lnTo>
                    <a:cubicBezTo>
                      <a:pt x="1247" y="4358"/>
                      <a:pt x="1457" y="4523"/>
                      <a:pt x="1678" y="4523"/>
                    </a:cubicBezTo>
                    <a:cubicBezTo>
                      <a:pt x="1746" y="4523"/>
                      <a:pt x="1815" y="4508"/>
                      <a:pt x="1883" y="4475"/>
                    </a:cubicBezTo>
                    <a:cubicBezTo>
                      <a:pt x="1883" y="4475"/>
                      <a:pt x="2064" y="4358"/>
                      <a:pt x="2250" y="4129"/>
                    </a:cubicBezTo>
                    <a:cubicBezTo>
                      <a:pt x="2498" y="3821"/>
                      <a:pt x="2756" y="3308"/>
                      <a:pt x="2591" y="2600"/>
                    </a:cubicBezTo>
                    <a:lnTo>
                      <a:pt x="2590" y="2599"/>
                    </a:lnTo>
                    <a:cubicBezTo>
                      <a:pt x="2591" y="2599"/>
                      <a:pt x="2591" y="2599"/>
                      <a:pt x="2592" y="2598"/>
                    </a:cubicBezTo>
                    <a:cubicBezTo>
                      <a:pt x="2592" y="2598"/>
                      <a:pt x="2594" y="2598"/>
                      <a:pt x="2595" y="2596"/>
                    </a:cubicBezTo>
                    <a:cubicBezTo>
                      <a:pt x="2597" y="2595"/>
                      <a:pt x="2602" y="2592"/>
                      <a:pt x="2605" y="2589"/>
                    </a:cubicBezTo>
                    <a:cubicBezTo>
                      <a:pt x="2633" y="2566"/>
                      <a:pt x="2662" y="2544"/>
                      <a:pt x="2691" y="2525"/>
                    </a:cubicBezTo>
                    <a:lnTo>
                      <a:pt x="2693" y="2525"/>
                    </a:lnTo>
                    <a:lnTo>
                      <a:pt x="2755" y="2481"/>
                    </a:lnTo>
                    <a:cubicBezTo>
                      <a:pt x="2763" y="2474"/>
                      <a:pt x="2772" y="2469"/>
                      <a:pt x="2779" y="2464"/>
                    </a:cubicBezTo>
                    <a:cubicBezTo>
                      <a:pt x="2881" y="2394"/>
                      <a:pt x="2974" y="2330"/>
                      <a:pt x="3054" y="2262"/>
                    </a:cubicBezTo>
                    <a:cubicBezTo>
                      <a:pt x="3131" y="2199"/>
                      <a:pt x="3194" y="2131"/>
                      <a:pt x="3242" y="2052"/>
                    </a:cubicBezTo>
                    <a:cubicBezTo>
                      <a:pt x="3247" y="2046"/>
                      <a:pt x="3251" y="2037"/>
                      <a:pt x="3256" y="2028"/>
                    </a:cubicBezTo>
                    <a:cubicBezTo>
                      <a:pt x="3545" y="1479"/>
                      <a:pt x="3026" y="1"/>
                      <a:pt x="1804" y="1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7375472" y="820795"/>
                <a:ext cx="573029" cy="42031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3154" extrusionOk="0">
                    <a:moveTo>
                      <a:pt x="2344" y="1"/>
                    </a:moveTo>
                    <a:cubicBezTo>
                      <a:pt x="2077" y="1"/>
                      <a:pt x="1775" y="74"/>
                      <a:pt x="1430" y="232"/>
                    </a:cubicBezTo>
                    <a:cubicBezTo>
                      <a:pt x="0" y="889"/>
                      <a:pt x="68" y="1933"/>
                      <a:pt x="410" y="1933"/>
                    </a:cubicBezTo>
                    <a:cubicBezTo>
                      <a:pt x="436" y="1933"/>
                      <a:pt x="464" y="1927"/>
                      <a:pt x="492" y="1914"/>
                    </a:cubicBezTo>
                    <a:cubicBezTo>
                      <a:pt x="1078" y="1641"/>
                      <a:pt x="1440" y="1410"/>
                      <a:pt x="1708" y="1410"/>
                    </a:cubicBezTo>
                    <a:cubicBezTo>
                      <a:pt x="1945" y="1410"/>
                      <a:pt x="2108" y="1593"/>
                      <a:pt x="2286" y="2092"/>
                    </a:cubicBezTo>
                    <a:cubicBezTo>
                      <a:pt x="2303" y="2140"/>
                      <a:pt x="2319" y="2191"/>
                      <a:pt x="2338" y="2244"/>
                    </a:cubicBezTo>
                    <a:cubicBezTo>
                      <a:pt x="2343" y="2259"/>
                      <a:pt x="2348" y="2274"/>
                      <a:pt x="2353" y="2290"/>
                    </a:cubicBezTo>
                    <a:cubicBezTo>
                      <a:pt x="2427" y="2261"/>
                      <a:pt x="2745" y="2092"/>
                      <a:pt x="2894" y="2092"/>
                    </a:cubicBezTo>
                    <a:cubicBezTo>
                      <a:pt x="2932" y="2092"/>
                      <a:pt x="2959" y="2103"/>
                      <a:pt x="2968" y="2130"/>
                    </a:cubicBezTo>
                    <a:cubicBezTo>
                      <a:pt x="2975" y="2151"/>
                      <a:pt x="3026" y="2273"/>
                      <a:pt x="3112" y="2426"/>
                    </a:cubicBezTo>
                    <a:cubicBezTo>
                      <a:pt x="3147" y="2493"/>
                      <a:pt x="3192" y="2566"/>
                      <a:pt x="3242" y="2639"/>
                    </a:cubicBezTo>
                    <a:cubicBezTo>
                      <a:pt x="3418" y="2895"/>
                      <a:pt x="3672" y="3154"/>
                      <a:pt x="3975" y="3154"/>
                    </a:cubicBezTo>
                    <a:cubicBezTo>
                      <a:pt x="3987" y="3154"/>
                      <a:pt x="3998" y="3153"/>
                      <a:pt x="4010" y="3153"/>
                    </a:cubicBezTo>
                    <a:cubicBezTo>
                      <a:pt x="4176" y="3142"/>
                      <a:pt x="4299" y="2992"/>
                      <a:pt x="4277" y="2829"/>
                    </a:cubicBezTo>
                    <a:cubicBezTo>
                      <a:pt x="4248" y="2606"/>
                      <a:pt x="4191" y="2257"/>
                      <a:pt x="4090" y="1946"/>
                    </a:cubicBezTo>
                    <a:cubicBezTo>
                      <a:pt x="3719" y="796"/>
                      <a:pt x="3226" y="1"/>
                      <a:pt x="2344" y="1"/>
                    </a:cubicBezTo>
                    <a:close/>
                  </a:path>
                </a:pathLst>
              </a:custGeom>
              <a:solidFill>
                <a:srgbClr val="6148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7707029" y="1052805"/>
                <a:ext cx="114739" cy="134329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008" extrusionOk="0">
                    <a:moveTo>
                      <a:pt x="405" y="0"/>
                    </a:moveTo>
                    <a:cubicBezTo>
                      <a:pt x="357" y="0"/>
                      <a:pt x="308" y="15"/>
                      <a:pt x="260" y="45"/>
                    </a:cubicBezTo>
                    <a:cubicBezTo>
                      <a:pt x="86" y="158"/>
                      <a:pt x="1" y="370"/>
                      <a:pt x="114" y="609"/>
                    </a:cubicBezTo>
                    <a:cubicBezTo>
                      <a:pt x="229" y="849"/>
                      <a:pt x="348" y="990"/>
                      <a:pt x="556" y="1007"/>
                    </a:cubicBezTo>
                    <a:cubicBezTo>
                      <a:pt x="565" y="1008"/>
                      <a:pt x="574" y="1008"/>
                      <a:pt x="582" y="1008"/>
                    </a:cubicBezTo>
                    <a:cubicBezTo>
                      <a:pt x="860" y="1008"/>
                      <a:pt x="861" y="600"/>
                      <a:pt x="739" y="294"/>
                    </a:cubicBezTo>
                    <a:cubicBezTo>
                      <a:pt x="668" y="113"/>
                      <a:pt x="541" y="0"/>
                      <a:pt x="405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7553644" y="1076525"/>
                <a:ext cx="341285" cy="43150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238" extrusionOk="0">
                    <a:moveTo>
                      <a:pt x="1240" y="1"/>
                    </a:moveTo>
                    <a:lnTo>
                      <a:pt x="1001" y="324"/>
                    </a:lnTo>
                    <a:cubicBezTo>
                      <a:pt x="1117" y="693"/>
                      <a:pt x="1159" y="855"/>
                      <a:pt x="1209" y="1186"/>
                    </a:cubicBezTo>
                    <a:cubicBezTo>
                      <a:pt x="1242" y="1409"/>
                      <a:pt x="1143" y="1634"/>
                      <a:pt x="956" y="1761"/>
                    </a:cubicBezTo>
                    <a:lnTo>
                      <a:pt x="887" y="1790"/>
                    </a:lnTo>
                    <a:cubicBezTo>
                      <a:pt x="780" y="1676"/>
                      <a:pt x="659" y="1633"/>
                      <a:pt x="536" y="1633"/>
                    </a:cubicBezTo>
                    <a:cubicBezTo>
                      <a:pt x="354" y="1633"/>
                      <a:pt x="166" y="1725"/>
                      <a:pt x="1" y="1822"/>
                    </a:cubicBezTo>
                    <a:lnTo>
                      <a:pt x="559" y="3004"/>
                    </a:lnTo>
                    <a:cubicBezTo>
                      <a:pt x="628" y="3151"/>
                      <a:pt x="773" y="3237"/>
                      <a:pt x="924" y="3237"/>
                    </a:cubicBezTo>
                    <a:cubicBezTo>
                      <a:pt x="989" y="3237"/>
                      <a:pt x="1056" y="3221"/>
                      <a:pt x="1117" y="3187"/>
                    </a:cubicBezTo>
                    <a:cubicBezTo>
                      <a:pt x="1256" y="3112"/>
                      <a:pt x="1458" y="2934"/>
                      <a:pt x="1582" y="2840"/>
                    </a:cubicBezTo>
                    <a:cubicBezTo>
                      <a:pt x="2561" y="2099"/>
                      <a:pt x="1475" y="517"/>
                      <a:pt x="1376" y="318"/>
                    </a:cubicBezTo>
                    <a:cubicBezTo>
                      <a:pt x="1320" y="205"/>
                      <a:pt x="1273" y="94"/>
                      <a:pt x="1240" y="1"/>
                    </a:cubicBezTo>
                    <a:close/>
                  </a:path>
                </a:pathLst>
              </a:custGeom>
              <a:solidFill>
                <a:srgbClr val="6148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7573500" y="1335854"/>
                <a:ext cx="81823" cy="61167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59" extrusionOk="0">
                    <a:moveTo>
                      <a:pt x="445" y="0"/>
                    </a:moveTo>
                    <a:cubicBezTo>
                      <a:pt x="425" y="0"/>
                      <a:pt x="405" y="4"/>
                      <a:pt x="386" y="13"/>
                    </a:cubicBezTo>
                    <a:lnTo>
                      <a:pt x="1" y="194"/>
                    </a:lnTo>
                    <a:lnTo>
                      <a:pt x="126" y="458"/>
                    </a:lnTo>
                    <a:lnTo>
                      <a:pt x="511" y="277"/>
                    </a:lnTo>
                    <a:cubicBezTo>
                      <a:pt x="582" y="244"/>
                      <a:pt x="614" y="157"/>
                      <a:pt x="580" y="85"/>
                    </a:cubicBezTo>
                    <a:lnTo>
                      <a:pt x="578" y="82"/>
                    </a:lnTo>
                    <a:cubicBezTo>
                      <a:pt x="554" y="31"/>
                      <a:pt x="500" y="0"/>
                      <a:pt x="445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7411853" y="1699661"/>
                <a:ext cx="212687" cy="97282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730" extrusionOk="0">
                    <a:moveTo>
                      <a:pt x="251" y="0"/>
                    </a:moveTo>
                    <a:cubicBezTo>
                      <a:pt x="175" y="0"/>
                      <a:pt x="102" y="40"/>
                      <a:pt x="62" y="110"/>
                    </a:cubicBezTo>
                    <a:cubicBezTo>
                      <a:pt x="61" y="111"/>
                      <a:pt x="61" y="112"/>
                      <a:pt x="59" y="113"/>
                    </a:cubicBezTo>
                    <a:cubicBezTo>
                      <a:pt x="1" y="214"/>
                      <a:pt x="36" y="344"/>
                      <a:pt x="145" y="401"/>
                    </a:cubicBezTo>
                    <a:cubicBezTo>
                      <a:pt x="558" y="622"/>
                      <a:pt x="776" y="584"/>
                      <a:pt x="1257" y="720"/>
                    </a:cubicBezTo>
                    <a:cubicBezTo>
                      <a:pt x="1280" y="727"/>
                      <a:pt x="1303" y="730"/>
                      <a:pt x="1326" y="730"/>
                    </a:cubicBezTo>
                    <a:cubicBezTo>
                      <a:pt x="1430" y="730"/>
                      <a:pt x="1527" y="668"/>
                      <a:pt x="1557" y="575"/>
                    </a:cubicBezTo>
                    <a:cubicBezTo>
                      <a:pt x="1557" y="574"/>
                      <a:pt x="1559" y="573"/>
                      <a:pt x="1559" y="571"/>
                    </a:cubicBezTo>
                    <a:cubicBezTo>
                      <a:pt x="1596" y="458"/>
                      <a:pt x="1523" y="344"/>
                      <a:pt x="1403" y="313"/>
                    </a:cubicBezTo>
                    <a:cubicBezTo>
                      <a:pt x="942" y="185"/>
                      <a:pt x="745" y="233"/>
                      <a:pt x="350" y="24"/>
                    </a:cubicBezTo>
                    <a:cubicBezTo>
                      <a:pt x="318" y="8"/>
                      <a:pt x="284" y="0"/>
                      <a:pt x="251" y="0"/>
                    </a:cubicBezTo>
                    <a:close/>
                  </a:path>
                </a:pathLst>
              </a:custGeom>
              <a:solidFill>
                <a:srgbClr val="996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7576965" y="1766692"/>
                <a:ext cx="161647" cy="157783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184" extrusionOk="0">
                    <a:moveTo>
                      <a:pt x="176" y="0"/>
                    </a:moveTo>
                    <a:lnTo>
                      <a:pt x="1" y="1002"/>
                    </a:lnTo>
                    <a:lnTo>
                      <a:pt x="1038" y="1183"/>
                    </a:lnTo>
                    <a:lnTo>
                      <a:pt x="1213" y="181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7418649" y="1844784"/>
                <a:ext cx="119403" cy="5557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417" extrusionOk="0">
                    <a:moveTo>
                      <a:pt x="201" y="1"/>
                    </a:moveTo>
                    <a:cubicBezTo>
                      <a:pt x="94" y="1"/>
                      <a:pt x="7" y="84"/>
                      <a:pt x="3" y="191"/>
                    </a:cubicBezTo>
                    <a:lnTo>
                      <a:pt x="3" y="194"/>
                    </a:lnTo>
                    <a:cubicBezTo>
                      <a:pt x="1" y="303"/>
                      <a:pt x="85" y="392"/>
                      <a:pt x="193" y="396"/>
                    </a:cubicBezTo>
                    <a:lnTo>
                      <a:pt x="691" y="416"/>
                    </a:lnTo>
                    <a:cubicBezTo>
                      <a:pt x="694" y="416"/>
                      <a:pt x="696" y="416"/>
                      <a:pt x="699" y="416"/>
                    </a:cubicBezTo>
                    <a:cubicBezTo>
                      <a:pt x="803" y="416"/>
                      <a:pt x="889" y="331"/>
                      <a:pt x="892" y="226"/>
                    </a:cubicBezTo>
                    <a:lnTo>
                      <a:pt x="892" y="222"/>
                    </a:lnTo>
                    <a:cubicBezTo>
                      <a:pt x="895" y="114"/>
                      <a:pt x="811" y="25"/>
                      <a:pt x="703" y="21"/>
                    </a:cubicBezTo>
                    <a:lnTo>
                      <a:pt x="204" y="1"/>
                    </a:lnTo>
                    <a:cubicBezTo>
                      <a:pt x="203" y="1"/>
                      <a:pt x="202" y="1"/>
                      <a:pt x="201" y="1"/>
                    </a:cubicBezTo>
                    <a:close/>
                  </a:path>
                </a:pathLst>
              </a:custGeom>
              <a:solidFill>
                <a:srgbClr val="F0B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7446501" y="1896090"/>
                <a:ext cx="104744" cy="5024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77" extrusionOk="0">
                    <a:moveTo>
                      <a:pt x="607" y="1"/>
                    </a:moveTo>
                    <a:cubicBezTo>
                      <a:pt x="603" y="1"/>
                      <a:pt x="600" y="1"/>
                      <a:pt x="597" y="1"/>
                    </a:cubicBezTo>
                    <a:lnTo>
                      <a:pt x="170" y="26"/>
                    </a:lnTo>
                    <a:cubicBezTo>
                      <a:pt x="74" y="31"/>
                      <a:pt x="1" y="113"/>
                      <a:pt x="6" y="209"/>
                    </a:cubicBezTo>
                    <a:lnTo>
                      <a:pt x="6" y="213"/>
                    </a:lnTo>
                    <a:cubicBezTo>
                      <a:pt x="11" y="306"/>
                      <a:pt x="88" y="377"/>
                      <a:pt x="179" y="377"/>
                    </a:cubicBezTo>
                    <a:cubicBezTo>
                      <a:pt x="183" y="377"/>
                      <a:pt x="186" y="377"/>
                      <a:pt x="189" y="376"/>
                    </a:cubicBezTo>
                    <a:lnTo>
                      <a:pt x="616" y="353"/>
                    </a:lnTo>
                    <a:cubicBezTo>
                      <a:pt x="711" y="347"/>
                      <a:pt x="785" y="265"/>
                      <a:pt x="780" y="168"/>
                    </a:cubicBezTo>
                    <a:lnTo>
                      <a:pt x="780" y="165"/>
                    </a:lnTo>
                    <a:cubicBezTo>
                      <a:pt x="775" y="72"/>
                      <a:pt x="698" y="1"/>
                      <a:pt x="607" y="1"/>
                    </a:cubicBezTo>
                    <a:close/>
                  </a:path>
                </a:pathLst>
              </a:custGeom>
              <a:solidFill>
                <a:srgbClr val="F0B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7355616" y="1734709"/>
                <a:ext cx="147788" cy="60768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456" extrusionOk="0">
                    <a:moveTo>
                      <a:pt x="208" y="1"/>
                    </a:moveTo>
                    <a:cubicBezTo>
                      <a:pt x="113" y="1"/>
                      <a:pt x="30" y="71"/>
                      <a:pt x="16" y="167"/>
                    </a:cubicBezTo>
                    <a:lnTo>
                      <a:pt x="16" y="171"/>
                    </a:lnTo>
                    <a:cubicBezTo>
                      <a:pt x="0" y="279"/>
                      <a:pt x="74" y="377"/>
                      <a:pt x="181" y="393"/>
                    </a:cubicBezTo>
                    <a:lnTo>
                      <a:pt x="871" y="453"/>
                    </a:lnTo>
                    <a:cubicBezTo>
                      <a:pt x="881" y="455"/>
                      <a:pt x="890" y="455"/>
                      <a:pt x="900" y="455"/>
                    </a:cubicBezTo>
                    <a:cubicBezTo>
                      <a:pt x="995" y="455"/>
                      <a:pt x="1078" y="386"/>
                      <a:pt x="1093" y="289"/>
                    </a:cubicBezTo>
                    <a:lnTo>
                      <a:pt x="1093" y="285"/>
                    </a:lnTo>
                    <a:cubicBezTo>
                      <a:pt x="1108" y="178"/>
                      <a:pt x="1034" y="79"/>
                      <a:pt x="927" y="63"/>
                    </a:cubicBezTo>
                    <a:lnTo>
                      <a:pt x="236" y="3"/>
                    </a:lnTo>
                    <a:cubicBezTo>
                      <a:pt x="227" y="1"/>
                      <a:pt x="217" y="1"/>
                      <a:pt x="208" y="1"/>
                    </a:cubicBezTo>
                    <a:close/>
                  </a:path>
                </a:pathLst>
              </a:custGeom>
              <a:solidFill>
                <a:srgbClr val="F0B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7397461" y="1790679"/>
                <a:ext cx="133263" cy="58369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438" extrusionOk="0">
                    <a:moveTo>
                      <a:pt x="195" y="0"/>
                    </a:moveTo>
                    <a:cubicBezTo>
                      <a:pt x="87" y="1"/>
                      <a:pt x="0" y="91"/>
                      <a:pt x="2" y="199"/>
                    </a:cubicBezTo>
                    <a:lnTo>
                      <a:pt x="2" y="203"/>
                    </a:lnTo>
                    <a:cubicBezTo>
                      <a:pt x="5" y="310"/>
                      <a:pt x="92" y="395"/>
                      <a:pt x="199" y="395"/>
                    </a:cubicBezTo>
                    <a:cubicBezTo>
                      <a:pt x="200" y="395"/>
                      <a:pt x="201" y="395"/>
                      <a:pt x="201" y="395"/>
                    </a:cubicBezTo>
                    <a:lnTo>
                      <a:pt x="805" y="437"/>
                    </a:lnTo>
                    <a:cubicBezTo>
                      <a:pt x="914" y="434"/>
                      <a:pt x="999" y="345"/>
                      <a:pt x="997" y="238"/>
                    </a:cubicBezTo>
                    <a:lnTo>
                      <a:pt x="997" y="234"/>
                    </a:lnTo>
                    <a:cubicBezTo>
                      <a:pt x="994" y="127"/>
                      <a:pt x="907" y="42"/>
                      <a:pt x="800" y="42"/>
                    </a:cubicBezTo>
                    <a:cubicBezTo>
                      <a:pt x="800" y="42"/>
                      <a:pt x="799" y="42"/>
                      <a:pt x="798" y="4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0B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7768863" y="2409683"/>
                <a:ext cx="831425" cy="106050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958" extrusionOk="0">
                    <a:moveTo>
                      <a:pt x="5129" y="1"/>
                    </a:moveTo>
                    <a:lnTo>
                      <a:pt x="5307" y="6529"/>
                    </a:lnTo>
                    <a:lnTo>
                      <a:pt x="1" y="7957"/>
                    </a:lnTo>
                    <a:lnTo>
                      <a:pt x="6238" y="7377"/>
                    </a:lnTo>
                    <a:cubicBezTo>
                      <a:pt x="6238" y="7377"/>
                      <a:pt x="5639" y="3186"/>
                      <a:pt x="5129" y="1"/>
                    </a:cubicBezTo>
                    <a:close/>
                  </a:path>
                </a:pathLst>
              </a:custGeom>
              <a:solidFill>
                <a:srgbClr val="69B6C2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8159722" y="3406087"/>
                <a:ext cx="360209" cy="1154986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667" extrusionOk="0">
                    <a:moveTo>
                      <a:pt x="2201" y="1"/>
                    </a:moveTo>
                    <a:lnTo>
                      <a:pt x="1" y="188"/>
                    </a:lnTo>
                    <a:cubicBezTo>
                      <a:pt x="169" y="300"/>
                      <a:pt x="329" y="427"/>
                      <a:pt x="475" y="571"/>
                    </a:cubicBezTo>
                    <a:cubicBezTo>
                      <a:pt x="803" y="885"/>
                      <a:pt x="1075" y="1270"/>
                      <a:pt x="1292" y="1712"/>
                    </a:cubicBezTo>
                    <a:cubicBezTo>
                      <a:pt x="1858" y="2861"/>
                      <a:pt x="2041" y="5121"/>
                      <a:pt x="1766" y="6744"/>
                    </a:cubicBezTo>
                    <a:cubicBezTo>
                      <a:pt x="1711" y="7082"/>
                      <a:pt x="1633" y="7425"/>
                      <a:pt x="1535" y="7769"/>
                    </a:cubicBezTo>
                    <a:cubicBezTo>
                      <a:pt x="1449" y="8068"/>
                      <a:pt x="1350" y="8367"/>
                      <a:pt x="1234" y="8667"/>
                    </a:cubicBezTo>
                    <a:lnTo>
                      <a:pt x="1293" y="8660"/>
                    </a:lnTo>
                    <a:cubicBezTo>
                      <a:pt x="1309" y="8658"/>
                      <a:pt x="1323" y="8657"/>
                      <a:pt x="1338" y="8656"/>
                    </a:cubicBezTo>
                    <a:lnTo>
                      <a:pt x="1515" y="8646"/>
                    </a:lnTo>
                    <a:lnTo>
                      <a:pt x="1923" y="8619"/>
                    </a:lnTo>
                    <a:cubicBezTo>
                      <a:pt x="1993" y="8614"/>
                      <a:pt x="2065" y="8600"/>
                      <a:pt x="2134" y="8578"/>
                    </a:cubicBezTo>
                    <a:lnTo>
                      <a:pt x="2370" y="8505"/>
                    </a:lnTo>
                    <a:cubicBezTo>
                      <a:pt x="2389" y="8499"/>
                      <a:pt x="2404" y="8485"/>
                      <a:pt x="2412" y="8468"/>
                    </a:cubicBezTo>
                    <a:cubicBezTo>
                      <a:pt x="2426" y="8442"/>
                      <a:pt x="2401" y="8261"/>
                      <a:pt x="2364" y="8053"/>
                    </a:cubicBezTo>
                    <a:cubicBezTo>
                      <a:pt x="2703" y="5827"/>
                      <a:pt x="2227" y="1365"/>
                      <a:pt x="2130" y="696"/>
                    </a:cubicBezTo>
                    <a:cubicBezTo>
                      <a:pt x="2136" y="657"/>
                      <a:pt x="2141" y="620"/>
                      <a:pt x="2145" y="579"/>
                    </a:cubicBezTo>
                    <a:cubicBezTo>
                      <a:pt x="2159" y="459"/>
                      <a:pt x="2195" y="141"/>
                      <a:pt x="2201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7664252" y="1475647"/>
                <a:ext cx="768658" cy="811569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6090" extrusionOk="0">
                    <a:moveTo>
                      <a:pt x="4811" y="0"/>
                    </a:moveTo>
                    <a:lnTo>
                      <a:pt x="3136" y="616"/>
                    </a:lnTo>
                    <a:lnTo>
                      <a:pt x="2830" y="2485"/>
                    </a:lnTo>
                    <a:lnTo>
                      <a:pt x="1451" y="2621"/>
                    </a:lnTo>
                    <a:lnTo>
                      <a:pt x="1396" y="2626"/>
                    </a:lnTo>
                    <a:lnTo>
                      <a:pt x="529" y="2713"/>
                    </a:lnTo>
                    <a:lnTo>
                      <a:pt x="0" y="3688"/>
                    </a:lnTo>
                    <a:cubicBezTo>
                      <a:pt x="0" y="3688"/>
                      <a:pt x="369" y="3844"/>
                      <a:pt x="929" y="4081"/>
                    </a:cubicBezTo>
                    <a:cubicBezTo>
                      <a:pt x="2225" y="4627"/>
                      <a:pt x="4551" y="5605"/>
                      <a:pt x="5768" y="6090"/>
                    </a:cubicBezTo>
                    <a:cubicBezTo>
                      <a:pt x="5282" y="3057"/>
                      <a:pt x="4828" y="205"/>
                      <a:pt x="4826" y="143"/>
                    </a:cubicBezTo>
                    <a:cubicBezTo>
                      <a:pt x="4824" y="92"/>
                      <a:pt x="4819" y="46"/>
                      <a:pt x="4811" y="0"/>
                    </a:cubicBezTo>
                    <a:close/>
                  </a:path>
                </a:pathLst>
              </a:custGeom>
              <a:solidFill>
                <a:srgbClr val="69B6C2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8056444" y="1371835"/>
                <a:ext cx="255864" cy="716153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5374" extrusionOk="0">
                    <a:moveTo>
                      <a:pt x="1048" y="1"/>
                    </a:moveTo>
                    <a:cubicBezTo>
                      <a:pt x="619" y="1"/>
                      <a:pt x="258" y="332"/>
                      <a:pt x="227" y="766"/>
                    </a:cubicBezTo>
                    <a:lnTo>
                      <a:pt x="146" y="2174"/>
                    </a:lnTo>
                    <a:lnTo>
                      <a:pt x="105" y="2903"/>
                    </a:lnTo>
                    <a:lnTo>
                      <a:pt x="24" y="4305"/>
                    </a:lnTo>
                    <a:lnTo>
                      <a:pt x="13" y="4490"/>
                    </a:lnTo>
                    <a:cubicBezTo>
                      <a:pt x="1" y="4664"/>
                      <a:pt x="43" y="4829"/>
                      <a:pt x="126" y="4968"/>
                    </a:cubicBezTo>
                    <a:cubicBezTo>
                      <a:pt x="258" y="5193"/>
                      <a:pt x="496" y="5351"/>
                      <a:pt x="776" y="5371"/>
                    </a:cubicBezTo>
                    <a:lnTo>
                      <a:pt x="791" y="5372"/>
                    </a:lnTo>
                    <a:cubicBezTo>
                      <a:pt x="812" y="5373"/>
                      <a:pt x="832" y="5374"/>
                      <a:pt x="852" y="5374"/>
                    </a:cubicBezTo>
                    <a:cubicBezTo>
                      <a:pt x="1142" y="5374"/>
                      <a:pt x="1401" y="5222"/>
                      <a:pt x="1547" y="4987"/>
                    </a:cubicBezTo>
                    <a:cubicBezTo>
                      <a:pt x="1618" y="4876"/>
                      <a:pt x="1660" y="4747"/>
                      <a:pt x="1671" y="4609"/>
                    </a:cubicBezTo>
                    <a:lnTo>
                      <a:pt x="1876" y="1042"/>
                    </a:lnTo>
                    <a:lnTo>
                      <a:pt x="1885" y="885"/>
                    </a:lnTo>
                    <a:cubicBezTo>
                      <a:pt x="1919" y="432"/>
                      <a:pt x="1577" y="37"/>
                      <a:pt x="1123" y="5"/>
                    </a:cubicBezTo>
                    <a:lnTo>
                      <a:pt x="1108" y="3"/>
                    </a:lnTo>
                    <a:cubicBezTo>
                      <a:pt x="1088" y="1"/>
                      <a:pt x="1068" y="1"/>
                      <a:pt x="1048" y="1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7664252" y="1766958"/>
                <a:ext cx="617938" cy="319297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2396" extrusionOk="0">
                    <a:moveTo>
                      <a:pt x="38" y="0"/>
                    </a:moveTo>
                    <a:lnTo>
                      <a:pt x="0" y="1502"/>
                    </a:lnTo>
                    <a:lnTo>
                      <a:pt x="3633" y="2383"/>
                    </a:lnTo>
                    <a:cubicBezTo>
                      <a:pt x="3680" y="2392"/>
                      <a:pt x="3728" y="2396"/>
                      <a:pt x="3775" y="2396"/>
                    </a:cubicBezTo>
                    <a:cubicBezTo>
                      <a:pt x="3810" y="2396"/>
                      <a:pt x="3845" y="2394"/>
                      <a:pt x="3880" y="2389"/>
                    </a:cubicBezTo>
                    <a:cubicBezTo>
                      <a:pt x="4229" y="2345"/>
                      <a:pt x="4522" y="2082"/>
                      <a:pt x="4588" y="1718"/>
                    </a:cubicBezTo>
                    <a:lnTo>
                      <a:pt x="4591" y="1701"/>
                    </a:lnTo>
                    <a:cubicBezTo>
                      <a:pt x="4637" y="1441"/>
                      <a:pt x="4556" y="1187"/>
                      <a:pt x="4392" y="1005"/>
                    </a:cubicBezTo>
                    <a:cubicBezTo>
                      <a:pt x="4274" y="874"/>
                      <a:pt x="4114" y="778"/>
                      <a:pt x="3926" y="745"/>
                    </a:cubicBezTo>
                    <a:lnTo>
                      <a:pt x="3801" y="72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7389065" y="1680604"/>
                <a:ext cx="115139" cy="7782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84" extrusionOk="0">
                    <a:moveTo>
                      <a:pt x="281" y="1"/>
                    </a:moveTo>
                    <a:cubicBezTo>
                      <a:pt x="136" y="1"/>
                      <a:pt x="20" y="44"/>
                      <a:pt x="1" y="52"/>
                    </a:cubicBezTo>
                    <a:lnTo>
                      <a:pt x="124" y="363"/>
                    </a:lnTo>
                    <a:cubicBezTo>
                      <a:pt x="151" y="353"/>
                      <a:pt x="214" y="336"/>
                      <a:pt x="280" y="336"/>
                    </a:cubicBezTo>
                    <a:cubicBezTo>
                      <a:pt x="323" y="336"/>
                      <a:pt x="367" y="343"/>
                      <a:pt x="405" y="364"/>
                    </a:cubicBezTo>
                    <a:cubicBezTo>
                      <a:pt x="467" y="398"/>
                      <a:pt x="511" y="472"/>
                      <a:pt x="534" y="584"/>
                    </a:cubicBezTo>
                    <a:lnTo>
                      <a:pt x="863" y="518"/>
                    </a:lnTo>
                    <a:cubicBezTo>
                      <a:pt x="808" y="251"/>
                      <a:pt x="671" y="126"/>
                      <a:pt x="565" y="69"/>
                    </a:cubicBezTo>
                    <a:cubicBezTo>
                      <a:pt x="470" y="17"/>
                      <a:pt x="370" y="1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7419715" y="1907950"/>
                <a:ext cx="106077" cy="9848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39" extrusionOk="0">
                    <a:moveTo>
                      <a:pt x="780" y="0"/>
                    </a:moveTo>
                    <a:lnTo>
                      <a:pt x="447" y="31"/>
                    </a:lnTo>
                    <a:cubicBezTo>
                      <a:pt x="456" y="115"/>
                      <a:pt x="437" y="179"/>
                      <a:pt x="391" y="234"/>
                    </a:cubicBezTo>
                    <a:cubicBezTo>
                      <a:pt x="290" y="355"/>
                      <a:pt x="76" y="400"/>
                      <a:pt x="1" y="406"/>
                    </a:cubicBezTo>
                    <a:lnTo>
                      <a:pt x="30" y="739"/>
                    </a:lnTo>
                    <a:cubicBezTo>
                      <a:pt x="72" y="737"/>
                      <a:pt x="440" y="698"/>
                      <a:pt x="648" y="449"/>
                    </a:cubicBezTo>
                    <a:cubicBezTo>
                      <a:pt x="751" y="327"/>
                      <a:pt x="796" y="171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7506203" y="1735908"/>
                <a:ext cx="148454" cy="208023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61" extrusionOk="0">
                    <a:moveTo>
                      <a:pt x="500" y="0"/>
                    </a:moveTo>
                    <a:cubicBezTo>
                      <a:pt x="490" y="0"/>
                      <a:pt x="480" y="1"/>
                      <a:pt x="469" y="1"/>
                    </a:cubicBezTo>
                    <a:lnTo>
                      <a:pt x="0" y="27"/>
                    </a:lnTo>
                    <a:lnTo>
                      <a:pt x="83" y="1561"/>
                    </a:lnTo>
                    <a:lnTo>
                      <a:pt x="553" y="1535"/>
                    </a:lnTo>
                    <a:cubicBezTo>
                      <a:pt x="870" y="1519"/>
                      <a:pt x="1113" y="1248"/>
                      <a:pt x="1097" y="930"/>
                    </a:cubicBezTo>
                    <a:lnTo>
                      <a:pt x="1076" y="545"/>
                    </a:lnTo>
                    <a:cubicBezTo>
                      <a:pt x="1060" y="238"/>
                      <a:pt x="804" y="0"/>
                      <a:pt x="500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7442503" y="1737774"/>
                <a:ext cx="99281" cy="2070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554" extrusionOk="0">
                    <a:moveTo>
                      <a:pt x="663" y="1"/>
                    </a:moveTo>
                    <a:lnTo>
                      <a:pt x="191" y="27"/>
                    </a:lnTo>
                    <a:cubicBezTo>
                      <a:pt x="83" y="32"/>
                      <a:pt x="1" y="123"/>
                      <a:pt x="6" y="232"/>
                    </a:cubicBezTo>
                    <a:lnTo>
                      <a:pt x="6" y="236"/>
                    </a:lnTo>
                    <a:cubicBezTo>
                      <a:pt x="11" y="341"/>
                      <a:pt x="98" y="420"/>
                      <a:pt x="202" y="420"/>
                    </a:cubicBezTo>
                    <a:cubicBezTo>
                      <a:pt x="205" y="420"/>
                      <a:pt x="208" y="420"/>
                      <a:pt x="212" y="420"/>
                    </a:cubicBezTo>
                    <a:lnTo>
                      <a:pt x="212" y="420"/>
                    </a:lnTo>
                    <a:cubicBezTo>
                      <a:pt x="104" y="425"/>
                      <a:pt x="20" y="518"/>
                      <a:pt x="27" y="626"/>
                    </a:cubicBezTo>
                    <a:lnTo>
                      <a:pt x="27" y="630"/>
                    </a:lnTo>
                    <a:cubicBezTo>
                      <a:pt x="32" y="734"/>
                      <a:pt x="119" y="815"/>
                      <a:pt x="223" y="815"/>
                    </a:cubicBezTo>
                    <a:cubicBezTo>
                      <a:pt x="226" y="815"/>
                      <a:pt x="229" y="814"/>
                      <a:pt x="233" y="814"/>
                    </a:cubicBezTo>
                    <a:lnTo>
                      <a:pt x="291" y="812"/>
                    </a:lnTo>
                    <a:lnTo>
                      <a:pt x="291" y="812"/>
                    </a:lnTo>
                    <a:cubicBezTo>
                      <a:pt x="183" y="817"/>
                      <a:pt x="99" y="909"/>
                      <a:pt x="107" y="1017"/>
                    </a:cubicBezTo>
                    <a:lnTo>
                      <a:pt x="107" y="1021"/>
                    </a:lnTo>
                    <a:cubicBezTo>
                      <a:pt x="112" y="1126"/>
                      <a:pt x="198" y="1206"/>
                      <a:pt x="302" y="1206"/>
                    </a:cubicBezTo>
                    <a:cubicBezTo>
                      <a:pt x="305" y="1206"/>
                      <a:pt x="308" y="1206"/>
                      <a:pt x="312" y="1205"/>
                    </a:cubicBezTo>
                    <a:lnTo>
                      <a:pt x="375" y="1202"/>
                    </a:lnTo>
                    <a:lnTo>
                      <a:pt x="375" y="1202"/>
                    </a:lnTo>
                    <a:cubicBezTo>
                      <a:pt x="279" y="1208"/>
                      <a:pt x="207" y="1289"/>
                      <a:pt x="212" y="1385"/>
                    </a:cubicBezTo>
                    <a:lnTo>
                      <a:pt x="212" y="1390"/>
                    </a:lnTo>
                    <a:cubicBezTo>
                      <a:pt x="217" y="1482"/>
                      <a:pt x="294" y="1553"/>
                      <a:pt x="385" y="1553"/>
                    </a:cubicBezTo>
                    <a:cubicBezTo>
                      <a:pt x="388" y="1553"/>
                      <a:pt x="392" y="1553"/>
                      <a:pt x="395" y="1553"/>
                    </a:cubicBezTo>
                    <a:lnTo>
                      <a:pt x="744" y="1533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7430510" y="1978180"/>
                <a:ext cx="1013728" cy="612608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4597" extrusionOk="0">
                    <a:moveTo>
                      <a:pt x="682" y="117"/>
                    </a:moveTo>
                    <a:cubicBezTo>
                      <a:pt x="735" y="117"/>
                      <a:pt x="794" y="142"/>
                      <a:pt x="823" y="179"/>
                    </a:cubicBezTo>
                    <a:cubicBezTo>
                      <a:pt x="843" y="203"/>
                      <a:pt x="839" y="221"/>
                      <a:pt x="833" y="233"/>
                    </a:cubicBezTo>
                    <a:cubicBezTo>
                      <a:pt x="821" y="264"/>
                      <a:pt x="779" y="284"/>
                      <a:pt x="745" y="295"/>
                    </a:cubicBezTo>
                    <a:cubicBezTo>
                      <a:pt x="695" y="313"/>
                      <a:pt x="643" y="321"/>
                      <a:pt x="590" y="321"/>
                    </a:cubicBezTo>
                    <a:cubicBezTo>
                      <a:pt x="533" y="321"/>
                      <a:pt x="475" y="311"/>
                      <a:pt x="420" y="293"/>
                    </a:cubicBezTo>
                    <a:cubicBezTo>
                      <a:pt x="473" y="202"/>
                      <a:pt x="563" y="133"/>
                      <a:pt x="663" y="118"/>
                    </a:cubicBezTo>
                    <a:cubicBezTo>
                      <a:pt x="669" y="118"/>
                      <a:pt x="676" y="117"/>
                      <a:pt x="682" y="117"/>
                    </a:cubicBezTo>
                    <a:close/>
                    <a:moveTo>
                      <a:pt x="938" y="683"/>
                    </a:moveTo>
                    <a:cubicBezTo>
                      <a:pt x="980" y="683"/>
                      <a:pt x="998" y="704"/>
                      <a:pt x="1010" y="721"/>
                    </a:cubicBezTo>
                    <a:cubicBezTo>
                      <a:pt x="1020" y="735"/>
                      <a:pt x="1020" y="746"/>
                      <a:pt x="1010" y="761"/>
                    </a:cubicBezTo>
                    <a:cubicBezTo>
                      <a:pt x="974" y="817"/>
                      <a:pt x="848" y="866"/>
                      <a:pt x="754" y="866"/>
                    </a:cubicBezTo>
                    <a:cubicBezTo>
                      <a:pt x="741" y="866"/>
                      <a:pt x="729" y="865"/>
                      <a:pt x="718" y="863"/>
                    </a:cubicBezTo>
                    <a:cubicBezTo>
                      <a:pt x="703" y="862"/>
                      <a:pt x="691" y="859"/>
                      <a:pt x="677" y="856"/>
                    </a:cubicBezTo>
                    <a:cubicBezTo>
                      <a:pt x="735" y="775"/>
                      <a:pt x="827" y="704"/>
                      <a:pt x="907" y="686"/>
                    </a:cubicBezTo>
                    <a:cubicBezTo>
                      <a:pt x="919" y="684"/>
                      <a:pt x="929" y="683"/>
                      <a:pt x="938" y="683"/>
                    </a:cubicBezTo>
                    <a:close/>
                    <a:moveTo>
                      <a:pt x="1172" y="1197"/>
                    </a:moveTo>
                    <a:cubicBezTo>
                      <a:pt x="1181" y="1197"/>
                      <a:pt x="1189" y="1198"/>
                      <a:pt x="1198" y="1199"/>
                    </a:cubicBezTo>
                    <a:cubicBezTo>
                      <a:pt x="1232" y="1206"/>
                      <a:pt x="1240" y="1224"/>
                      <a:pt x="1243" y="1230"/>
                    </a:cubicBezTo>
                    <a:cubicBezTo>
                      <a:pt x="1253" y="1248"/>
                      <a:pt x="1260" y="1274"/>
                      <a:pt x="1230" y="1311"/>
                    </a:cubicBezTo>
                    <a:cubicBezTo>
                      <a:pt x="1182" y="1371"/>
                      <a:pt x="1070" y="1411"/>
                      <a:pt x="977" y="1411"/>
                    </a:cubicBezTo>
                    <a:cubicBezTo>
                      <a:pt x="963" y="1411"/>
                      <a:pt x="949" y="1410"/>
                      <a:pt x="936" y="1409"/>
                    </a:cubicBezTo>
                    <a:cubicBezTo>
                      <a:pt x="951" y="1346"/>
                      <a:pt x="980" y="1292"/>
                      <a:pt x="1021" y="1254"/>
                    </a:cubicBezTo>
                    <a:cubicBezTo>
                      <a:pt x="1060" y="1220"/>
                      <a:pt x="1122" y="1197"/>
                      <a:pt x="1172" y="1197"/>
                    </a:cubicBezTo>
                    <a:close/>
                    <a:moveTo>
                      <a:pt x="1458" y="1669"/>
                    </a:moveTo>
                    <a:cubicBezTo>
                      <a:pt x="1492" y="1669"/>
                      <a:pt x="1528" y="1680"/>
                      <a:pt x="1557" y="1700"/>
                    </a:cubicBezTo>
                    <a:cubicBezTo>
                      <a:pt x="1575" y="1711"/>
                      <a:pt x="1604" y="1739"/>
                      <a:pt x="1609" y="1781"/>
                    </a:cubicBezTo>
                    <a:cubicBezTo>
                      <a:pt x="1615" y="1855"/>
                      <a:pt x="1539" y="1922"/>
                      <a:pt x="1463" y="1945"/>
                    </a:cubicBezTo>
                    <a:cubicBezTo>
                      <a:pt x="1431" y="1956"/>
                      <a:pt x="1398" y="1961"/>
                      <a:pt x="1364" y="1961"/>
                    </a:cubicBezTo>
                    <a:cubicBezTo>
                      <a:pt x="1323" y="1961"/>
                      <a:pt x="1281" y="1953"/>
                      <a:pt x="1239" y="1938"/>
                    </a:cubicBezTo>
                    <a:cubicBezTo>
                      <a:pt x="1240" y="1918"/>
                      <a:pt x="1243" y="1901"/>
                      <a:pt x="1249" y="1883"/>
                    </a:cubicBezTo>
                    <a:cubicBezTo>
                      <a:pt x="1274" y="1778"/>
                      <a:pt x="1342" y="1696"/>
                      <a:pt x="1422" y="1674"/>
                    </a:cubicBezTo>
                    <a:cubicBezTo>
                      <a:pt x="1434" y="1671"/>
                      <a:pt x="1446" y="1669"/>
                      <a:pt x="1458" y="1669"/>
                    </a:cubicBezTo>
                    <a:close/>
                    <a:moveTo>
                      <a:pt x="1814" y="2191"/>
                    </a:moveTo>
                    <a:cubicBezTo>
                      <a:pt x="1853" y="2191"/>
                      <a:pt x="1897" y="2210"/>
                      <a:pt x="1922" y="2238"/>
                    </a:cubicBezTo>
                    <a:cubicBezTo>
                      <a:pt x="1937" y="2257"/>
                      <a:pt x="1943" y="2275"/>
                      <a:pt x="1939" y="2293"/>
                    </a:cubicBezTo>
                    <a:cubicBezTo>
                      <a:pt x="1931" y="2327"/>
                      <a:pt x="1893" y="2351"/>
                      <a:pt x="1862" y="2367"/>
                    </a:cubicBezTo>
                    <a:cubicBezTo>
                      <a:pt x="1803" y="2398"/>
                      <a:pt x="1736" y="2412"/>
                      <a:pt x="1670" y="2412"/>
                    </a:cubicBezTo>
                    <a:cubicBezTo>
                      <a:pt x="1649" y="2412"/>
                      <a:pt x="1627" y="2410"/>
                      <a:pt x="1606" y="2407"/>
                    </a:cubicBezTo>
                    <a:cubicBezTo>
                      <a:pt x="1613" y="2374"/>
                      <a:pt x="1623" y="2341"/>
                      <a:pt x="1640" y="2312"/>
                    </a:cubicBezTo>
                    <a:cubicBezTo>
                      <a:pt x="1662" y="2271"/>
                      <a:pt x="1714" y="2200"/>
                      <a:pt x="1805" y="2191"/>
                    </a:cubicBezTo>
                    <a:cubicBezTo>
                      <a:pt x="1808" y="2191"/>
                      <a:pt x="1811" y="2191"/>
                      <a:pt x="1814" y="2191"/>
                    </a:cubicBezTo>
                    <a:close/>
                    <a:moveTo>
                      <a:pt x="2268" y="2611"/>
                    </a:moveTo>
                    <a:cubicBezTo>
                      <a:pt x="2294" y="2611"/>
                      <a:pt x="2319" y="2621"/>
                      <a:pt x="2333" y="2640"/>
                    </a:cubicBezTo>
                    <a:cubicBezTo>
                      <a:pt x="2361" y="2678"/>
                      <a:pt x="2339" y="2741"/>
                      <a:pt x="2304" y="2773"/>
                    </a:cubicBezTo>
                    <a:cubicBezTo>
                      <a:pt x="2263" y="2807"/>
                      <a:pt x="2203" y="2825"/>
                      <a:pt x="2119" y="2829"/>
                    </a:cubicBezTo>
                    <a:cubicBezTo>
                      <a:pt x="2119" y="2818"/>
                      <a:pt x="2119" y="2808"/>
                      <a:pt x="2122" y="2798"/>
                    </a:cubicBezTo>
                    <a:cubicBezTo>
                      <a:pt x="2129" y="2724"/>
                      <a:pt x="2158" y="2663"/>
                      <a:pt x="2201" y="2632"/>
                    </a:cubicBezTo>
                    <a:cubicBezTo>
                      <a:pt x="2220" y="2620"/>
                      <a:pt x="2244" y="2611"/>
                      <a:pt x="2268" y="2611"/>
                    </a:cubicBezTo>
                    <a:close/>
                    <a:moveTo>
                      <a:pt x="2705" y="3015"/>
                    </a:moveTo>
                    <a:cubicBezTo>
                      <a:pt x="2727" y="3015"/>
                      <a:pt x="2751" y="3028"/>
                      <a:pt x="2768" y="3043"/>
                    </a:cubicBezTo>
                    <a:cubicBezTo>
                      <a:pt x="2799" y="3072"/>
                      <a:pt x="2821" y="3119"/>
                      <a:pt x="2801" y="3151"/>
                    </a:cubicBezTo>
                    <a:cubicBezTo>
                      <a:pt x="2788" y="3175"/>
                      <a:pt x="2763" y="3194"/>
                      <a:pt x="2727" y="3213"/>
                    </a:cubicBezTo>
                    <a:cubicBezTo>
                      <a:pt x="2687" y="3233"/>
                      <a:pt x="2643" y="3245"/>
                      <a:pt x="2597" y="3251"/>
                    </a:cubicBezTo>
                    <a:cubicBezTo>
                      <a:pt x="2595" y="3233"/>
                      <a:pt x="2593" y="3213"/>
                      <a:pt x="2595" y="3193"/>
                    </a:cubicBezTo>
                    <a:cubicBezTo>
                      <a:pt x="2597" y="3142"/>
                      <a:pt x="2613" y="3071"/>
                      <a:pt x="2676" y="3024"/>
                    </a:cubicBezTo>
                    <a:cubicBezTo>
                      <a:pt x="2685" y="3017"/>
                      <a:pt x="2695" y="3015"/>
                      <a:pt x="2705" y="3015"/>
                    </a:cubicBezTo>
                    <a:close/>
                    <a:moveTo>
                      <a:pt x="3296" y="3322"/>
                    </a:moveTo>
                    <a:cubicBezTo>
                      <a:pt x="3345" y="3322"/>
                      <a:pt x="3395" y="3357"/>
                      <a:pt x="3423" y="3409"/>
                    </a:cubicBezTo>
                    <a:cubicBezTo>
                      <a:pt x="3434" y="3428"/>
                      <a:pt x="3454" y="3480"/>
                      <a:pt x="3423" y="3524"/>
                    </a:cubicBezTo>
                    <a:cubicBezTo>
                      <a:pt x="3396" y="3561"/>
                      <a:pt x="3342" y="3586"/>
                      <a:pt x="3257" y="3600"/>
                    </a:cubicBezTo>
                    <a:cubicBezTo>
                      <a:pt x="3209" y="3608"/>
                      <a:pt x="3161" y="3613"/>
                      <a:pt x="3115" y="3613"/>
                    </a:cubicBezTo>
                    <a:cubicBezTo>
                      <a:pt x="3111" y="3613"/>
                      <a:pt x="3107" y="3613"/>
                      <a:pt x="3103" y="3613"/>
                    </a:cubicBezTo>
                    <a:cubicBezTo>
                      <a:pt x="3100" y="3591"/>
                      <a:pt x="3096" y="3569"/>
                      <a:pt x="3097" y="3547"/>
                    </a:cubicBezTo>
                    <a:cubicBezTo>
                      <a:pt x="3101" y="3442"/>
                      <a:pt x="3186" y="3322"/>
                      <a:pt x="3296" y="3322"/>
                    </a:cubicBezTo>
                    <a:close/>
                    <a:moveTo>
                      <a:pt x="3882" y="3740"/>
                    </a:moveTo>
                    <a:cubicBezTo>
                      <a:pt x="3885" y="3740"/>
                      <a:pt x="3887" y="3740"/>
                      <a:pt x="3888" y="3742"/>
                    </a:cubicBezTo>
                    <a:cubicBezTo>
                      <a:pt x="3917" y="3743"/>
                      <a:pt x="3922" y="3755"/>
                      <a:pt x="3923" y="3761"/>
                    </a:cubicBezTo>
                    <a:cubicBezTo>
                      <a:pt x="3930" y="3789"/>
                      <a:pt x="3927" y="3815"/>
                      <a:pt x="3908" y="3843"/>
                    </a:cubicBezTo>
                    <a:cubicBezTo>
                      <a:pt x="3873" y="3900"/>
                      <a:pt x="3798" y="3946"/>
                      <a:pt x="3725" y="3971"/>
                    </a:cubicBezTo>
                    <a:cubicBezTo>
                      <a:pt x="3708" y="3925"/>
                      <a:pt x="3706" y="3876"/>
                      <a:pt x="3726" y="3832"/>
                    </a:cubicBezTo>
                    <a:cubicBezTo>
                      <a:pt x="3748" y="3785"/>
                      <a:pt x="3824" y="3740"/>
                      <a:pt x="3882" y="3740"/>
                    </a:cubicBezTo>
                    <a:close/>
                    <a:moveTo>
                      <a:pt x="4345" y="3895"/>
                    </a:moveTo>
                    <a:cubicBezTo>
                      <a:pt x="4371" y="3895"/>
                      <a:pt x="4390" y="3915"/>
                      <a:pt x="4401" y="3932"/>
                    </a:cubicBezTo>
                    <a:cubicBezTo>
                      <a:pt x="4427" y="3974"/>
                      <a:pt x="4428" y="4035"/>
                      <a:pt x="4404" y="4070"/>
                    </a:cubicBezTo>
                    <a:cubicBezTo>
                      <a:pt x="4381" y="4104"/>
                      <a:pt x="4346" y="4128"/>
                      <a:pt x="4309" y="4144"/>
                    </a:cubicBezTo>
                    <a:lnTo>
                      <a:pt x="4297" y="4124"/>
                    </a:lnTo>
                    <a:cubicBezTo>
                      <a:pt x="4266" y="4068"/>
                      <a:pt x="4262" y="3987"/>
                      <a:pt x="4287" y="3936"/>
                    </a:cubicBezTo>
                    <a:cubicBezTo>
                      <a:pt x="4304" y="3899"/>
                      <a:pt x="4329" y="3896"/>
                      <a:pt x="4339" y="3895"/>
                    </a:cubicBezTo>
                    <a:close/>
                    <a:moveTo>
                      <a:pt x="4926" y="3987"/>
                    </a:moveTo>
                    <a:cubicBezTo>
                      <a:pt x="4941" y="3987"/>
                      <a:pt x="4973" y="3990"/>
                      <a:pt x="4991" y="4015"/>
                    </a:cubicBezTo>
                    <a:cubicBezTo>
                      <a:pt x="5028" y="4066"/>
                      <a:pt x="4994" y="4149"/>
                      <a:pt x="4944" y="4202"/>
                    </a:cubicBezTo>
                    <a:cubicBezTo>
                      <a:pt x="4924" y="4224"/>
                      <a:pt x="4901" y="4244"/>
                      <a:pt x="4875" y="4259"/>
                    </a:cubicBezTo>
                    <a:lnTo>
                      <a:pt x="4869" y="4254"/>
                    </a:lnTo>
                    <a:cubicBezTo>
                      <a:pt x="4817" y="4201"/>
                      <a:pt x="4786" y="4106"/>
                      <a:pt x="4827" y="4039"/>
                    </a:cubicBezTo>
                    <a:cubicBezTo>
                      <a:pt x="4843" y="4009"/>
                      <a:pt x="4882" y="3988"/>
                      <a:pt x="4921" y="3987"/>
                    </a:cubicBezTo>
                    <a:close/>
                    <a:moveTo>
                      <a:pt x="5477" y="4018"/>
                    </a:moveTo>
                    <a:cubicBezTo>
                      <a:pt x="5484" y="4018"/>
                      <a:pt x="5488" y="4019"/>
                      <a:pt x="5491" y="4021"/>
                    </a:cubicBezTo>
                    <a:cubicBezTo>
                      <a:pt x="5501" y="4026"/>
                      <a:pt x="5510" y="4037"/>
                      <a:pt x="5520" y="4052"/>
                    </a:cubicBezTo>
                    <a:cubicBezTo>
                      <a:pt x="5562" y="4130"/>
                      <a:pt x="5524" y="4232"/>
                      <a:pt x="5458" y="4291"/>
                    </a:cubicBezTo>
                    <a:cubicBezTo>
                      <a:pt x="5409" y="4237"/>
                      <a:pt x="5379" y="4160"/>
                      <a:pt x="5400" y="4089"/>
                    </a:cubicBezTo>
                    <a:cubicBezTo>
                      <a:pt x="5408" y="4061"/>
                      <a:pt x="5432" y="4033"/>
                      <a:pt x="5457" y="4023"/>
                    </a:cubicBezTo>
                    <a:cubicBezTo>
                      <a:pt x="5465" y="4019"/>
                      <a:pt x="5472" y="4018"/>
                      <a:pt x="5477" y="4018"/>
                    </a:cubicBezTo>
                    <a:close/>
                    <a:moveTo>
                      <a:pt x="6021" y="4060"/>
                    </a:moveTo>
                    <a:cubicBezTo>
                      <a:pt x="6023" y="4060"/>
                      <a:pt x="6024" y="4060"/>
                      <a:pt x="6025" y="4061"/>
                    </a:cubicBezTo>
                    <a:cubicBezTo>
                      <a:pt x="6058" y="4062"/>
                      <a:pt x="6077" y="4085"/>
                      <a:pt x="6089" y="4104"/>
                    </a:cubicBezTo>
                    <a:cubicBezTo>
                      <a:pt x="6113" y="4146"/>
                      <a:pt x="6115" y="4202"/>
                      <a:pt x="6094" y="4240"/>
                    </a:cubicBezTo>
                    <a:cubicBezTo>
                      <a:pt x="6076" y="4274"/>
                      <a:pt x="6047" y="4300"/>
                      <a:pt x="6015" y="4321"/>
                    </a:cubicBezTo>
                    <a:cubicBezTo>
                      <a:pt x="5980" y="4295"/>
                      <a:pt x="5948" y="4260"/>
                      <a:pt x="5935" y="4217"/>
                    </a:cubicBezTo>
                    <a:cubicBezTo>
                      <a:pt x="5921" y="4179"/>
                      <a:pt x="5932" y="4130"/>
                      <a:pt x="5958" y="4096"/>
                    </a:cubicBezTo>
                    <a:cubicBezTo>
                      <a:pt x="5968" y="4082"/>
                      <a:pt x="5990" y="4060"/>
                      <a:pt x="6021" y="4060"/>
                    </a:cubicBezTo>
                    <a:close/>
                    <a:moveTo>
                      <a:pt x="6616" y="4098"/>
                    </a:moveTo>
                    <a:cubicBezTo>
                      <a:pt x="6637" y="4098"/>
                      <a:pt x="6653" y="4113"/>
                      <a:pt x="6664" y="4123"/>
                    </a:cubicBezTo>
                    <a:cubicBezTo>
                      <a:pt x="6689" y="4151"/>
                      <a:pt x="6698" y="4193"/>
                      <a:pt x="6689" y="4226"/>
                    </a:cubicBezTo>
                    <a:cubicBezTo>
                      <a:pt x="6676" y="4270"/>
                      <a:pt x="6642" y="4304"/>
                      <a:pt x="6607" y="4327"/>
                    </a:cubicBezTo>
                    <a:cubicBezTo>
                      <a:pt x="6603" y="4323"/>
                      <a:pt x="6601" y="4321"/>
                      <a:pt x="6598" y="4317"/>
                    </a:cubicBezTo>
                    <a:cubicBezTo>
                      <a:pt x="6559" y="4271"/>
                      <a:pt x="6544" y="4191"/>
                      <a:pt x="6564" y="4138"/>
                    </a:cubicBezTo>
                    <a:cubicBezTo>
                      <a:pt x="6576" y="4106"/>
                      <a:pt x="6596" y="4099"/>
                      <a:pt x="6609" y="4098"/>
                    </a:cubicBezTo>
                    <a:close/>
                    <a:moveTo>
                      <a:pt x="7080" y="4134"/>
                    </a:moveTo>
                    <a:cubicBezTo>
                      <a:pt x="7090" y="4134"/>
                      <a:pt x="7097" y="4135"/>
                      <a:pt x="7102" y="4137"/>
                    </a:cubicBezTo>
                    <a:cubicBezTo>
                      <a:pt x="7133" y="4146"/>
                      <a:pt x="7158" y="4172"/>
                      <a:pt x="7165" y="4198"/>
                    </a:cubicBezTo>
                    <a:cubicBezTo>
                      <a:pt x="7178" y="4259"/>
                      <a:pt x="7138" y="4323"/>
                      <a:pt x="7088" y="4365"/>
                    </a:cubicBezTo>
                    <a:cubicBezTo>
                      <a:pt x="7044" y="4317"/>
                      <a:pt x="7018" y="4254"/>
                      <a:pt x="7029" y="4192"/>
                    </a:cubicBezTo>
                    <a:cubicBezTo>
                      <a:pt x="7034" y="4171"/>
                      <a:pt x="7043" y="4154"/>
                      <a:pt x="7053" y="4144"/>
                    </a:cubicBezTo>
                    <a:cubicBezTo>
                      <a:pt x="7061" y="4136"/>
                      <a:pt x="7071" y="4134"/>
                      <a:pt x="7080" y="4134"/>
                    </a:cubicBezTo>
                    <a:close/>
                    <a:moveTo>
                      <a:pt x="683" y="0"/>
                    </a:moveTo>
                    <a:cubicBezTo>
                      <a:pt x="670" y="0"/>
                      <a:pt x="657" y="1"/>
                      <a:pt x="644" y="3"/>
                    </a:cubicBezTo>
                    <a:cubicBezTo>
                      <a:pt x="500" y="25"/>
                      <a:pt x="379" y="119"/>
                      <a:pt x="309" y="246"/>
                    </a:cubicBezTo>
                    <a:cubicBezTo>
                      <a:pt x="223" y="195"/>
                      <a:pt x="150" y="121"/>
                      <a:pt x="105" y="31"/>
                    </a:cubicBezTo>
                    <a:lnTo>
                      <a:pt x="0" y="82"/>
                    </a:lnTo>
                    <a:cubicBezTo>
                      <a:pt x="57" y="201"/>
                      <a:pt x="152" y="294"/>
                      <a:pt x="265" y="357"/>
                    </a:cubicBezTo>
                    <a:cubicBezTo>
                      <a:pt x="252" y="408"/>
                      <a:pt x="247" y="460"/>
                      <a:pt x="251" y="513"/>
                    </a:cubicBezTo>
                    <a:cubicBezTo>
                      <a:pt x="265" y="679"/>
                      <a:pt x="369" y="831"/>
                      <a:pt x="515" y="915"/>
                    </a:cubicBezTo>
                    <a:cubicBezTo>
                      <a:pt x="510" y="929"/>
                      <a:pt x="507" y="941"/>
                      <a:pt x="505" y="955"/>
                    </a:cubicBezTo>
                    <a:cubicBezTo>
                      <a:pt x="465" y="1168"/>
                      <a:pt x="600" y="1398"/>
                      <a:pt x="807" y="1492"/>
                    </a:cubicBezTo>
                    <a:cubicBezTo>
                      <a:pt x="806" y="1503"/>
                      <a:pt x="807" y="1517"/>
                      <a:pt x="807" y="1528"/>
                    </a:cubicBezTo>
                    <a:cubicBezTo>
                      <a:pt x="816" y="1701"/>
                      <a:pt x="916" y="1875"/>
                      <a:pt x="1069" y="1981"/>
                    </a:cubicBezTo>
                    <a:cubicBezTo>
                      <a:pt x="1086" y="1992"/>
                      <a:pt x="1102" y="2003"/>
                      <a:pt x="1119" y="2012"/>
                    </a:cubicBezTo>
                    <a:cubicBezTo>
                      <a:pt x="1128" y="2167"/>
                      <a:pt x="1202" y="2317"/>
                      <a:pt x="1326" y="2414"/>
                    </a:cubicBezTo>
                    <a:cubicBezTo>
                      <a:pt x="1372" y="2452"/>
                      <a:pt x="1426" y="2480"/>
                      <a:pt x="1483" y="2500"/>
                    </a:cubicBezTo>
                    <a:cubicBezTo>
                      <a:pt x="1487" y="2554"/>
                      <a:pt x="1499" y="2606"/>
                      <a:pt x="1524" y="2652"/>
                    </a:cubicBezTo>
                    <a:cubicBezTo>
                      <a:pt x="1610" y="2816"/>
                      <a:pt x="1795" y="2923"/>
                      <a:pt x="2012" y="2944"/>
                    </a:cubicBezTo>
                    <a:cubicBezTo>
                      <a:pt x="2040" y="3079"/>
                      <a:pt x="2119" y="3202"/>
                      <a:pt x="2234" y="3281"/>
                    </a:cubicBezTo>
                    <a:cubicBezTo>
                      <a:pt x="2315" y="3338"/>
                      <a:pt x="2409" y="3368"/>
                      <a:pt x="2504" y="3374"/>
                    </a:cubicBezTo>
                    <a:cubicBezTo>
                      <a:pt x="2530" y="3452"/>
                      <a:pt x="2576" y="3522"/>
                      <a:pt x="2634" y="3574"/>
                    </a:cubicBezTo>
                    <a:cubicBezTo>
                      <a:pt x="2732" y="3661"/>
                      <a:pt x="2863" y="3714"/>
                      <a:pt x="3014" y="3729"/>
                    </a:cubicBezTo>
                    <a:cubicBezTo>
                      <a:pt x="3050" y="3811"/>
                      <a:pt x="3108" y="3889"/>
                      <a:pt x="3188" y="3956"/>
                    </a:cubicBezTo>
                    <a:cubicBezTo>
                      <a:pt x="3309" y="4058"/>
                      <a:pt x="3453" y="4113"/>
                      <a:pt x="3591" y="4113"/>
                    </a:cubicBezTo>
                    <a:cubicBezTo>
                      <a:pt x="3616" y="4113"/>
                      <a:pt x="3640" y="4111"/>
                      <a:pt x="3664" y="4108"/>
                    </a:cubicBezTo>
                    <a:cubicBezTo>
                      <a:pt x="3684" y="4136"/>
                      <a:pt x="3709" y="4162"/>
                      <a:pt x="3737" y="4185"/>
                    </a:cubicBezTo>
                    <a:cubicBezTo>
                      <a:pt x="3831" y="4257"/>
                      <a:pt x="3961" y="4295"/>
                      <a:pt x="4121" y="4295"/>
                    </a:cubicBezTo>
                    <a:lnTo>
                      <a:pt x="4125" y="4295"/>
                    </a:lnTo>
                    <a:cubicBezTo>
                      <a:pt x="4169" y="4295"/>
                      <a:pt x="4218" y="4291"/>
                      <a:pt x="4267" y="4280"/>
                    </a:cubicBezTo>
                    <a:cubicBezTo>
                      <a:pt x="4349" y="4362"/>
                      <a:pt x="4461" y="4416"/>
                      <a:pt x="4587" y="4431"/>
                    </a:cubicBezTo>
                    <a:cubicBezTo>
                      <a:pt x="4610" y="4434"/>
                      <a:pt x="4633" y="4435"/>
                      <a:pt x="4655" y="4435"/>
                    </a:cubicBezTo>
                    <a:cubicBezTo>
                      <a:pt x="4727" y="4435"/>
                      <a:pt x="4796" y="4422"/>
                      <a:pt x="4859" y="4398"/>
                    </a:cubicBezTo>
                    <a:cubicBezTo>
                      <a:pt x="4924" y="4436"/>
                      <a:pt x="5006" y="4463"/>
                      <a:pt x="5102" y="4477"/>
                    </a:cubicBezTo>
                    <a:cubicBezTo>
                      <a:pt x="5140" y="4482"/>
                      <a:pt x="5176" y="4484"/>
                      <a:pt x="5211" y="4484"/>
                    </a:cubicBezTo>
                    <a:cubicBezTo>
                      <a:pt x="5301" y="4484"/>
                      <a:pt x="5381" y="4468"/>
                      <a:pt x="5448" y="4435"/>
                    </a:cubicBezTo>
                    <a:cubicBezTo>
                      <a:pt x="5452" y="4437"/>
                      <a:pt x="5454" y="4439"/>
                      <a:pt x="5458" y="4442"/>
                    </a:cubicBezTo>
                    <a:cubicBezTo>
                      <a:pt x="5535" y="4486"/>
                      <a:pt x="5628" y="4509"/>
                      <a:pt x="5731" y="4509"/>
                    </a:cubicBezTo>
                    <a:cubicBezTo>
                      <a:pt x="5774" y="4509"/>
                      <a:pt x="5819" y="4505"/>
                      <a:pt x="5865" y="4497"/>
                    </a:cubicBezTo>
                    <a:cubicBezTo>
                      <a:pt x="5919" y="4487"/>
                      <a:pt x="5967" y="4474"/>
                      <a:pt x="6010" y="4456"/>
                    </a:cubicBezTo>
                    <a:cubicBezTo>
                      <a:pt x="6039" y="4471"/>
                      <a:pt x="6068" y="4482"/>
                      <a:pt x="6101" y="4493"/>
                    </a:cubicBezTo>
                    <a:cubicBezTo>
                      <a:pt x="6171" y="4513"/>
                      <a:pt x="6243" y="4524"/>
                      <a:pt x="6316" y="4524"/>
                    </a:cubicBezTo>
                    <a:cubicBezTo>
                      <a:pt x="6395" y="4524"/>
                      <a:pt x="6474" y="4511"/>
                      <a:pt x="6550" y="4486"/>
                    </a:cubicBezTo>
                    <a:cubicBezTo>
                      <a:pt x="6561" y="4482"/>
                      <a:pt x="6576" y="4477"/>
                      <a:pt x="6590" y="4471"/>
                    </a:cubicBezTo>
                    <a:cubicBezTo>
                      <a:pt x="6671" y="4526"/>
                      <a:pt x="6771" y="4555"/>
                      <a:pt x="6870" y="4555"/>
                    </a:cubicBezTo>
                    <a:cubicBezTo>
                      <a:pt x="6941" y="4555"/>
                      <a:pt x="7012" y="4541"/>
                      <a:pt x="7076" y="4510"/>
                    </a:cubicBezTo>
                    <a:cubicBezTo>
                      <a:pt x="7103" y="4530"/>
                      <a:pt x="7135" y="4546"/>
                      <a:pt x="7165" y="4557"/>
                    </a:cubicBezTo>
                    <a:cubicBezTo>
                      <a:pt x="7244" y="4587"/>
                      <a:pt x="7325" y="4597"/>
                      <a:pt x="7405" y="4597"/>
                    </a:cubicBezTo>
                    <a:cubicBezTo>
                      <a:pt x="7476" y="4597"/>
                      <a:pt x="7543" y="4588"/>
                      <a:pt x="7607" y="4578"/>
                    </a:cubicBezTo>
                    <a:lnTo>
                      <a:pt x="7595" y="4461"/>
                    </a:lnTo>
                    <a:cubicBezTo>
                      <a:pt x="7535" y="4467"/>
                      <a:pt x="7470" y="4474"/>
                      <a:pt x="7406" y="4474"/>
                    </a:cubicBezTo>
                    <a:cubicBezTo>
                      <a:pt x="7337" y="4474"/>
                      <a:pt x="7269" y="4466"/>
                      <a:pt x="7206" y="4443"/>
                    </a:cubicBezTo>
                    <a:cubicBezTo>
                      <a:pt x="7199" y="4440"/>
                      <a:pt x="7191" y="4436"/>
                      <a:pt x="7183" y="4432"/>
                    </a:cubicBezTo>
                    <a:cubicBezTo>
                      <a:pt x="7261" y="4357"/>
                      <a:pt x="7298" y="4257"/>
                      <a:pt x="7278" y="4169"/>
                    </a:cubicBezTo>
                    <a:cubicBezTo>
                      <a:pt x="7262" y="4101"/>
                      <a:pt x="7207" y="4042"/>
                      <a:pt x="7137" y="4020"/>
                    </a:cubicBezTo>
                    <a:cubicBezTo>
                      <a:pt x="7117" y="4014"/>
                      <a:pt x="7098" y="4011"/>
                      <a:pt x="7079" y="4011"/>
                    </a:cubicBezTo>
                    <a:cubicBezTo>
                      <a:pt x="7039" y="4011"/>
                      <a:pt x="7001" y="4025"/>
                      <a:pt x="6972" y="4051"/>
                    </a:cubicBezTo>
                    <a:cubicBezTo>
                      <a:pt x="6944" y="4078"/>
                      <a:pt x="6923" y="4118"/>
                      <a:pt x="6914" y="4165"/>
                    </a:cubicBezTo>
                    <a:cubicBezTo>
                      <a:pt x="6895" y="4258"/>
                      <a:pt x="6926" y="4347"/>
                      <a:pt x="6982" y="4417"/>
                    </a:cubicBezTo>
                    <a:cubicBezTo>
                      <a:pt x="6946" y="4428"/>
                      <a:pt x="6908" y="4434"/>
                      <a:pt x="6870" y="4434"/>
                    </a:cubicBezTo>
                    <a:cubicBezTo>
                      <a:pt x="6812" y="4434"/>
                      <a:pt x="6754" y="4421"/>
                      <a:pt x="6703" y="4396"/>
                    </a:cubicBezTo>
                    <a:cubicBezTo>
                      <a:pt x="6744" y="4362"/>
                      <a:pt x="6781" y="4316"/>
                      <a:pt x="6799" y="4255"/>
                    </a:cubicBezTo>
                    <a:cubicBezTo>
                      <a:pt x="6820" y="4186"/>
                      <a:pt x="6801" y="4102"/>
                      <a:pt x="6752" y="4044"/>
                    </a:cubicBezTo>
                    <a:cubicBezTo>
                      <a:pt x="6715" y="4000"/>
                      <a:pt x="6665" y="3976"/>
                      <a:pt x="6615" y="3976"/>
                    </a:cubicBezTo>
                    <a:cubicBezTo>
                      <a:pt x="6607" y="3976"/>
                      <a:pt x="6600" y="3976"/>
                      <a:pt x="6592" y="3977"/>
                    </a:cubicBezTo>
                    <a:cubicBezTo>
                      <a:pt x="6529" y="3985"/>
                      <a:pt x="6477" y="4026"/>
                      <a:pt x="6452" y="4091"/>
                    </a:cubicBezTo>
                    <a:cubicBezTo>
                      <a:pt x="6419" y="4177"/>
                      <a:pt x="6436" y="4295"/>
                      <a:pt x="6494" y="4374"/>
                    </a:cubicBezTo>
                    <a:cubicBezTo>
                      <a:pt x="6436" y="4392"/>
                      <a:pt x="6375" y="4401"/>
                      <a:pt x="6315" y="4401"/>
                    </a:cubicBezTo>
                    <a:cubicBezTo>
                      <a:pt x="6253" y="4401"/>
                      <a:pt x="6192" y="4392"/>
                      <a:pt x="6134" y="4374"/>
                    </a:cubicBezTo>
                    <a:cubicBezTo>
                      <a:pt x="6133" y="4373"/>
                      <a:pt x="6133" y="4373"/>
                      <a:pt x="6130" y="4373"/>
                    </a:cubicBezTo>
                    <a:cubicBezTo>
                      <a:pt x="6159" y="4348"/>
                      <a:pt x="6179" y="4321"/>
                      <a:pt x="6196" y="4290"/>
                    </a:cubicBezTo>
                    <a:cubicBezTo>
                      <a:pt x="6235" y="4216"/>
                      <a:pt x="6232" y="4118"/>
                      <a:pt x="6188" y="4041"/>
                    </a:cubicBezTo>
                    <a:cubicBezTo>
                      <a:pt x="6151" y="3977"/>
                      <a:pt x="6093" y="3940"/>
                      <a:pt x="6026" y="3937"/>
                    </a:cubicBezTo>
                    <a:cubicBezTo>
                      <a:pt x="6024" y="3937"/>
                      <a:pt x="6022" y="3937"/>
                      <a:pt x="6020" y="3937"/>
                    </a:cubicBezTo>
                    <a:cubicBezTo>
                      <a:pt x="5962" y="3937"/>
                      <a:pt x="5903" y="3966"/>
                      <a:pt x="5863" y="4019"/>
                    </a:cubicBezTo>
                    <a:cubicBezTo>
                      <a:pt x="5813" y="4083"/>
                      <a:pt x="5798" y="4172"/>
                      <a:pt x="5821" y="4247"/>
                    </a:cubicBezTo>
                    <a:cubicBezTo>
                      <a:pt x="5834" y="4290"/>
                      <a:pt x="5859" y="4328"/>
                      <a:pt x="5891" y="4363"/>
                    </a:cubicBezTo>
                    <a:cubicBezTo>
                      <a:pt x="5876" y="4369"/>
                      <a:pt x="5860" y="4372"/>
                      <a:pt x="5844" y="4374"/>
                    </a:cubicBezTo>
                    <a:cubicBezTo>
                      <a:pt x="5810" y="4380"/>
                      <a:pt x="5769" y="4385"/>
                      <a:pt x="5726" y="4385"/>
                    </a:cubicBezTo>
                    <a:cubicBezTo>
                      <a:pt x="5670" y="4385"/>
                      <a:pt x="5610" y="4377"/>
                      <a:pt x="5555" y="4353"/>
                    </a:cubicBezTo>
                    <a:cubicBezTo>
                      <a:pt x="5644" y="4260"/>
                      <a:pt x="5688" y="4114"/>
                      <a:pt x="5621" y="3990"/>
                    </a:cubicBezTo>
                    <a:cubicBezTo>
                      <a:pt x="5602" y="3953"/>
                      <a:pt x="5573" y="3925"/>
                      <a:pt x="5541" y="3910"/>
                    </a:cubicBezTo>
                    <a:cubicBezTo>
                      <a:pt x="5520" y="3900"/>
                      <a:pt x="5498" y="3895"/>
                      <a:pt x="5476" y="3895"/>
                    </a:cubicBezTo>
                    <a:cubicBezTo>
                      <a:pt x="5454" y="3895"/>
                      <a:pt x="5431" y="3900"/>
                      <a:pt x="5409" y="3910"/>
                    </a:cubicBezTo>
                    <a:cubicBezTo>
                      <a:pt x="5352" y="3936"/>
                      <a:pt x="5305" y="3989"/>
                      <a:pt x="5287" y="4050"/>
                    </a:cubicBezTo>
                    <a:cubicBezTo>
                      <a:pt x="5259" y="4148"/>
                      <a:pt x="5286" y="4257"/>
                      <a:pt x="5352" y="4343"/>
                    </a:cubicBezTo>
                    <a:cubicBezTo>
                      <a:pt x="5305" y="4357"/>
                      <a:pt x="5257" y="4362"/>
                      <a:pt x="5211" y="4362"/>
                    </a:cubicBezTo>
                    <a:cubicBezTo>
                      <a:pt x="5178" y="4362"/>
                      <a:pt x="5147" y="4360"/>
                      <a:pt x="5119" y="4356"/>
                    </a:cubicBezTo>
                    <a:cubicBezTo>
                      <a:pt x="5068" y="4349"/>
                      <a:pt x="5021" y="4337"/>
                      <a:pt x="4983" y="4322"/>
                    </a:cubicBezTo>
                    <a:cubicBezTo>
                      <a:pt x="4999" y="4309"/>
                      <a:pt x="5015" y="4295"/>
                      <a:pt x="5030" y="4279"/>
                    </a:cubicBezTo>
                    <a:cubicBezTo>
                      <a:pt x="5110" y="4193"/>
                      <a:pt x="5163" y="4051"/>
                      <a:pt x="5087" y="3943"/>
                    </a:cubicBezTo>
                    <a:cubicBezTo>
                      <a:pt x="5050" y="3894"/>
                      <a:pt x="4992" y="3865"/>
                      <a:pt x="4925" y="3865"/>
                    </a:cubicBezTo>
                    <a:cubicBezTo>
                      <a:pt x="4922" y="3865"/>
                      <a:pt x="4919" y="3865"/>
                      <a:pt x="4915" y="3865"/>
                    </a:cubicBezTo>
                    <a:cubicBezTo>
                      <a:pt x="4835" y="3869"/>
                      <a:pt x="4761" y="3911"/>
                      <a:pt x="4724" y="3974"/>
                    </a:cubicBezTo>
                    <a:cubicBezTo>
                      <a:pt x="4660" y="4083"/>
                      <a:pt x="4689" y="4214"/>
                      <a:pt x="4757" y="4302"/>
                    </a:cubicBezTo>
                    <a:cubicBezTo>
                      <a:pt x="4726" y="4310"/>
                      <a:pt x="4693" y="4314"/>
                      <a:pt x="4660" y="4314"/>
                    </a:cubicBezTo>
                    <a:cubicBezTo>
                      <a:pt x="4641" y="4314"/>
                      <a:pt x="4622" y="4313"/>
                      <a:pt x="4603" y="4310"/>
                    </a:cubicBezTo>
                    <a:cubicBezTo>
                      <a:pt x="4525" y="4301"/>
                      <a:pt x="4453" y="4273"/>
                      <a:pt x="4396" y="4231"/>
                    </a:cubicBezTo>
                    <a:cubicBezTo>
                      <a:pt x="4437" y="4207"/>
                      <a:pt x="4474" y="4176"/>
                      <a:pt x="4502" y="4134"/>
                    </a:cubicBezTo>
                    <a:cubicBezTo>
                      <a:pt x="4552" y="4060"/>
                      <a:pt x="4552" y="3951"/>
                      <a:pt x="4501" y="3869"/>
                    </a:cubicBezTo>
                    <a:cubicBezTo>
                      <a:pt x="4465" y="3809"/>
                      <a:pt x="4408" y="3775"/>
                      <a:pt x="4345" y="3775"/>
                    </a:cubicBezTo>
                    <a:cubicBezTo>
                      <a:pt x="4338" y="3775"/>
                      <a:pt x="4331" y="3776"/>
                      <a:pt x="4324" y="3777"/>
                    </a:cubicBezTo>
                    <a:cubicBezTo>
                      <a:pt x="4262" y="3785"/>
                      <a:pt x="4211" y="3821"/>
                      <a:pt x="4182" y="3881"/>
                    </a:cubicBezTo>
                    <a:cubicBezTo>
                      <a:pt x="4140" y="3963"/>
                      <a:pt x="4142" y="4080"/>
                      <a:pt x="4189" y="4170"/>
                    </a:cubicBezTo>
                    <a:cubicBezTo>
                      <a:pt x="4164" y="4171"/>
                      <a:pt x="4142" y="4172"/>
                      <a:pt x="4122" y="4172"/>
                    </a:cubicBezTo>
                    <a:cubicBezTo>
                      <a:pt x="3989" y="4172"/>
                      <a:pt x="3883" y="4144"/>
                      <a:pt x="3810" y="4087"/>
                    </a:cubicBezTo>
                    <a:cubicBezTo>
                      <a:pt x="3804" y="4082"/>
                      <a:pt x="3797" y="4075"/>
                      <a:pt x="3789" y="4068"/>
                    </a:cubicBezTo>
                    <a:cubicBezTo>
                      <a:pt x="3876" y="4035"/>
                      <a:pt x="3960" y="3977"/>
                      <a:pt x="4008" y="3902"/>
                    </a:cubicBezTo>
                    <a:cubicBezTo>
                      <a:pt x="4043" y="3844"/>
                      <a:pt x="4054" y="3784"/>
                      <a:pt x="4036" y="3724"/>
                    </a:cubicBezTo>
                    <a:cubicBezTo>
                      <a:pt x="4017" y="3662"/>
                      <a:pt x="3968" y="3625"/>
                      <a:pt x="3898" y="3620"/>
                    </a:cubicBezTo>
                    <a:cubicBezTo>
                      <a:pt x="3893" y="3619"/>
                      <a:pt x="3889" y="3619"/>
                      <a:pt x="3884" y="3619"/>
                    </a:cubicBezTo>
                    <a:cubicBezTo>
                      <a:pt x="3788" y="3619"/>
                      <a:pt x="3664" y="3680"/>
                      <a:pt x="3620" y="3779"/>
                    </a:cubicBezTo>
                    <a:cubicBezTo>
                      <a:pt x="3591" y="3843"/>
                      <a:pt x="3589" y="3917"/>
                      <a:pt x="3609" y="3989"/>
                    </a:cubicBezTo>
                    <a:cubicBezTo>
                      <a:pt x="3606" y="3989"/>
                      <a:pt x="3602" y="3989"/>
                      <a:pt x="3598" y="3989"/>
                    </a:cubicBezTo>
                    <a:cubicBezTo>
                      <a:pt x="3484" y="3989"/>
                      <a:pt x="3365" y="3943"/>
                      <a:pt x="3264" y="3859"/>
                    </a:cubicBezTo>
                    <a:cubicBezTo>
                      <a:pt x="3216" y="3817"/>
                      <a:pt x="3178" y="3774"/>
                      <a:pt x="3148" y="3725"/>
                    </a:cubicBezTo>
                    <a:cubicBezTo>
                      <a:pt x="3190" y="3724"/>
                      <a:pt x="3233" y="3719"/>
                      <a:pt x="3276" y="3712"/>
                    </a:cubicBezTo>
                    <a:cubicBezTo>
                      <a:pt x="3351" y="3699"/>
                      <a:pt x="3459" y="3673"/>
                      <a:pt x="3519" y="3587"/>
                    </a:cubicBezTo>
                    <a:cubicBezTo>
                      <a:pt x="3566" y="3521"/>
                      <a:pt x="3570" y="3432"/>
                      <a:pt x="3527" y="3350"/>
                    </a:cubicBezTo>
                    <a:cubicBezTo>
                      <a:pt x="3479" y="3260"/>
                      <a:pt x="3388" y="3201"/>
                      <a:pt x="3295" y="3201"/>
                    </a:cubicBezTo>
                    <a:lnTo>
                      <a:pt x="3294" y="3201"/>
                    </a:lnTo>
                    <a:cubicBezTo>
                      <a:pt x="3129" y="3201"/>
                      <a:pt x="2982" y="3359"/>
                      <a:pt x="2978" y="3540"/>
                    </a:cubicBezTo>
                    <a:cubicBezTo>
                      <a:pt x="2977" y="3561"/>
                      <a:pt x="2978" y="3581"/>
                      <a:pt x="2981" y="3600"/>
                    </a:cubicBezTo>
                    <a:cubicBezTo>
                      <a:pt x="2874" y="3583"/>
                      <a:pt x="2782" y="3543"/>
                      <a:pt x="2713" y="3482"/>
                    </a:cubicBezTo>
                    <a:cubicBezTo>
                      <a:pt x="2678" y="3451"/>
                      <a:pt x="2649" y="3409"/>
                      <a:pt x="2628" y="3364"/>
                    </a:cubicBezTo>
                    <a:cubicBezTo>
                      <a:pt x="2680" y="3355"/>
                      <a:pt x="2731" y="3339"/>
                      <a:pt x="2778" y="3316"/>
                    </a:cubicBezTo>
                    <a:cubicBezTo>
                      <a:pt x="2835" y="3287"/>
                      <a:pt x="2876" y="3251"/>
                      <a:pt x="2900" y="3210"/>
                    </a:cubicBezTo>
                    <a:cubicBezTo>
                      <a:pt x="2947" y="3131"/>
                      <a:pt x="2924" y="3025"/>
                      <a:pt x="2845" y="2954"/>
                    </a:cubicBezTo>
                    <a:cubicBezTo>
                      <a:pt x="2801" y="2915"/>
                      <a:pt x="2751" y="2895"/>
                      <a:pt x="2703" y="2895"/>
                    </a:cubicBezTo>
                    <a:cubicBezTo>
                      <a:pt x="2668" y="2895"/>
                      <a:pt x="2634" y="2905"/>
                      <a:pt x="2605" y="2927"/>
                    </a:cubicBezTo>
                    <a:cubicBezTo>
                      <a:pt x="2527" y="2985"/>
                      <a:pt x="2482" y="3076"/>
                      <a:pt x="2476" y="3186"/>
                    </a:cubicBezTo>
                    <a:cubicBezTo>
                      <a:pt x="2475" y="3208"/>
                      <a:pt x="2475" y="3228"/>
                      <a:pt x="2477" y="3249"/>
                    </a:cubicBezTo>
                    <a:cubicBezTo>
                      <a:pt x="2414" y="3240"/>
                      <a:pt x="2353" y="3218"/>
                      <a:pt x="2300" y="3182"/>
                    </a:cubicBezTo>
                    <a:cubicBezTo>
                      <a:pt x="2220" y="3125"/>
                      <a:pt x="2160" y="3038"/>
                      <a:pt x="2134" y="2943"/>
                    </a:cubicBezTo>
                    <a:cubicBezTo>
                      <a:pt x="2241" y="2938"/>
                      <a:pt x="2320" y="2911"/>
                      <a:pt x="2379" y="2860"/>
                    </a:cubicBezTo>
                    <a:cubicBezTo>
                      <a:pt x="2456" y="2792"/>
                      <a:pt x="2496" y="2662"/>
                      <a:pt x="2426" y="2569"/>
                    </a:cubicBezTo>
                    <a:cubicBezTo>
                      <a:pt x="2390" y="2519"/>
                      <a:pt x="2329" y="2493"/>
                      <a:pt x="2265" y="2493"/>
                    </a:cubicBezTo>
                    <a:cubicBezTo>
                      <a:pt x="2219" y="2493"/>
                      <a:pt x="2172" y="2507"/>
                      <a:pt x="2132" y="2535"/>
                    </a:cubicBezTo>
                    <a:cubicBezTo>
                      <a:pt x="2060" y="2587"/>
                      <a:pt x="2014" y="2676"/>
                      <a:pt x="2004" y="2785"/>
                    </a:cubicBezTo>
                    <a:cubicBezTo>
                      <a:pt x="2003" y="2798"/>
                      <a:pt x="2002" y="2809"/>
                      <a:pt x="2002" y="2823"/>
                    </a:cubicBezTo>
                    <a:cubicBezTo>
                      <a:pt x="1858" y="2804"/>
                      <a:pt x="1703" y="2738"/>
                      <a:pt x="1629" y="2596"/>
                    </a:cubicBezTo>
                    <a:cubicBezTo>
                      <a:pt x="1618" y="2574"/>
                      <a:pt x="1610" y="2551"/>
                      <a:pt x="1604" y="2526"/>
                    </a:cubicBezTo>
                    <a:lnTo>
                      <a:pt x="1604" y="2526"/>
                    </a:lnTo>
                    <a:cubicBezTo>
                      <a:pt x="1625" y="2528"/>
                      <a:pt x="1646" y="2529"/>
                      <a:pt x="1667" y="2529"/>
                    </a:cubicBezTo>
                    <a:cubicBezTo>
                      <a:pt x="1752" y="2529"/>
                      <a:pt x="1837" y="2510"/>
                      <a:pt x="1914" y="2471"/>
                    </a:cubicBezTo>
                    <a:cubicBezTo>
                      <a:pt x="1989" y="2433"/>
                      <a:pt x="2036" y="2380"/>
                      <a:pt x="2052" y="2320"/>
                    </a:cubicBezTo>
                    <a:cubicBezTo>
                      <a:pt x="2065" y="2265"/>
                      <a:pt x="2051" y="2208"/>
                      <a:pt x="2010" y="2161"/>
                    </a:cubicBezTo>
                    <a:cubicBezTo>
                      <a:pt x="1965" y="2106"/>
                      <a:pt x="1890" y="2072"/>
                      <a:pt x="1817" y="2072"/>
                    </a:cubicBezTo>
                    <a:cubicBezTo>
                      <a:pt x="1809" y="2072"/>
                      <a:pt x="1801" y="2073"/>
                      <a:pt x="1794" y="2073"/>
                    </a:cubicBezTo>
                    <a:cubicBezTo>
                      <a:pt x="1687" y="2083"/>
                      <a:pt x="1593" y="2148"/>
                      <a:pt x="1536" y="2254"/>
                    </a:cubicBezTo>
                    <a:cubicBezTo>
                      <a:pt x="1515" y="2292"/>
                      <a:pt x="1500" y="2334"/>
                      <a:pt x="1492" y="2375"/>
                    </a:cubicBezTo>
                    <a:cubicBezTo>
                      <a:pt x="1459" y="2361"/>
                      <a:pt x="1428" y="2343"/>
                      <a:pt x="1399" y="2320"/>
                    </a:cubicBezTo>
                    <a:cubicBezTo>
                      <a:pt x="1318" y="2258"/>
                      <a:pt x="1264" y="2163"/>
                      <a:pt x="1244" y="2062"/>
                    </a:cubicBezTo>
                    <a:lnTo>
                      <a:pt x="1244" y="2062"/>
                    </a:lnTo>
                    <a:cubicBezTo>
                      <a:pt x="1285" y="2072"/>
                      <a:pt x="1325" y="2077"/>
                      <a:pt x="1365" y="2077"/>
                    </a:cubicBezTo>
                    <a:cubicBezTo>
                      <a:pt x="1410" y="2077"/>
                      <a:pt x="1455" y="2071"/>
                      <a:pt x="1498" y="2057"/>
                    </a:cubicBezTo>
                    <a:cubicBezTo>
                      <a:pt x="1620" y="2017"/>
                      <a:pt x="1738" y="1906"/>
                      <a:pt x="1726" y="1769"/>
                    </a:cubicBezTo>
                    <a:cubicBezTo>
                      <a:pt x="1721" y="1703"/>
                      <a:pt x="1685" y="1643"/>
                      <a:pt x="1624" y="1601"/>
                    </a:cubicBezTo>
                    <a:cubicBezTo>
                      <a:pt x="1576" y="1568"/>
                      <a:pt x="1517" y="1550"/>
                      <a:pt x="1460" y="1550"/>
                    </a:cubicBezTo>
                    <a:cubicBezTo>
                      <a:pt x="1437" y="1550"/>
                      <a:pt x="1413" y="1553"/>
                      <a:pt x="1391" y="1559"/>
                    </a:cubicBezTo>
                    <a:cubicBezTo>
                      <a:pt x="1268" y="1595"/>
                      <a:pt x="1169" y="1708"/>
                      <a:pt x="1134" y="1855"/>
                    </a:cubicBezTo>
                    <a:cubicBezTo>
                      <a:pt x="1131" y="1862"/>
                      <a:pt x="1130" y="1871"/>
                      <a:pt x="1129" y="1878"/>
                    </a:cubicBezTo>
                    <a:cubicBezTo>
                      <a:pt x="1011" y="1792"/>
                      <a:pt x="935" y="1659"/>
                      <a:pt x="927" y="1527"/>
                    </a:cubicBezTo>
                    <a:lnTo>
                      <a:pt x="927" y="1527"/>
                    </a:lnTo>
                    <a:cubicBezTo>
                      <a:pt x="944" y="1529"/>
                      <a:pt x="961" y="1530"/>
                      <a:pt x="978" y="1530"/>
                    </a:cubicBezTo>
                    <a:cubicBezTo>
                      <a:pt x="1106" y="1530"/>
                      <a:pt x="1250" y="1474"/>
                      <a:pt x="1321" y="1387"/>
                    </a:cubicBezTo>
                    <a:cubicBezTo>
                      <a:pt x="1374" y="1323"/>
                      <a:pt x="1384" y="1247"/>
                      <a:pt x="1347" y="1178"/>
                    </a:cubicBezTo>
                    <a:cubicBezTo>
                      <a:pt x="1322" y="1129"/>
                      <a:pt x="1277" y="1096"/>
                      <a:pt x="1218" y="1086"/>
                    </a:cubicBezTo>
                    <a:cubicBezTo>
                      <a:pt x="1204" y="1083"/>
                      <a:pt x="1188" y="1082"/>
                      <a:pt x="1172" y="1082"/>
                    </a:cubicBezTo>
                    <a:cubicBezTo>
                      <a:pt x="1092" y="1082"/>
                      <a:pt x="1003" y="1115"/>
                      <a:pt x="942" y="1169"/>
                    </a:cubicBezTo>
                    <a:cubicBezTo>
                      <a:pt x="884" y="1220"/>
                      <a:pt x="844" y="1290"/>
                      <a:pt x="823" y="1371"/>
                    </a:cubicBezTo>
                    <a:cubicBezTo>
                      <a:pt x="682" y="1292"/>
                      <a:pt x="593" y="1129"/>
                      <a:pt x="620" y="978"/>
                    </a:cubicBezTo>
                    <a:cubicBezTo>
                      <a:pt x="620" y="973"/>
                      <a:pt x="621" y="969"/>
                      <a:pt x="623" y="965"/>
                    </a:cubicBezTo>
                    <a:cubicBezTo>
                      <a:pt x="646" y="972"/>
                      <a:pt x="672" y="978"/>
                      <a:pt x="697" y="982"/>
                    </a:cubicBezTo>
                    <a:cubicBezTo>
                      <a:pt x="714" y="985"/>
                      <a:pt x="731" y="986"/>
                      <a:pt x="750" y="986"/>
                    </a:cubicBezTo>
                    <a:cubicBezTo>
                      <a:pt x="878" y="986"/>
                      <a:pt x="1044" y="925"/>
                      <a:pt x="1107" y="826"/>
                    </a:cubicBezTo>
                    <a:cubicBezTo>
                      <a:pt x="1141" y="772"/>
                      <a:pt x="1140" y="710"/>
                      <a:pt x="1105" y="657"/>
                    </a:cubicBezTo>
                    <a:cubicBezTo>
                      <a:pt x="1067" y="599"/>
                      <a:pt x="1009" y="568"/>
                      <a:pt x="937" y="568"/>
                    </a:cubicBezTo>
                    <a:cubicBezTo>
                      <a:pt x="919" y="568"/>
                      <a:pt x="901" y="570"/>
                      <a:pt x="881" y="574"/>
                    </a:cubicBezTo>
                    <a:cubicBezTo>
                      <a:pt x="764" y="598"/>
                      <a:pt x="640" y="697"/>
                      <a:pt x="566" y="810"/>
                    </a:cubicBezTo>
                    <a:cubicBezTo>
                      <a:pt x="457" y="743"/>
                      <a:pt x="379" y="627"/>
                      <a:pt x="368" y="503"/>
                    </a:cubicBezTo>
                    <a:cubicBezTo>
                      <a:pt x="365" y="470"/>
                      <a:pt x="368" y="437"/>
                      <a:pt x="375" y="404"/>
                    </a:cubicBezTo>
                    <a:cubicBezTo>
                      <a:pt x="442" y="428"/>
                      <a:pt x="513" y="440"/>
                      <a:pt x="584" y="440"/>
                    </a:cubicBezTo>
                    <a:cubicBezTo>
                      <a:pt x="651" y="440"/>
                      <a:pt x="718" y="429"/>
                      <a:pt x="781" y="408"/>
                    </a:cubicBezTo>
                    <a:cubicBezTo>
                      <a:pt x="865" y="378"/>
                      <a:pt x="918" y="336"/>
                      <a:pt x="942" y="278"/>
                    </a:cubicBezTo>
                    <a:cubicBezTo>
                      <a:pt x="965" y="218"/>
                      <a:pt x="956" y="158"/>
                      <a:pt x="915" y="106"/>
                    </a:cubicBezTo>
                    <a:cubicBezTo>
                      <a:pt x="863" y="41"/>
                      <a:pt x="770" y="0"/>
                      <a:pt x="683" y="0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1" name="Google Shape;661;p33"/>
              <p:cNvGrpSpPr/>
              <p:nvPr/>
            </p:nvGrpSpPr>
            <p:grpSpPr>
              <a:xfrm>
                <a:off x="7333628" y="1680471"/>
                <a:ext cx="173908" cy="327826"/>
                <a:chOff x="7333628" y="1680471"/>
                <a:chExt cx="173908" cy="327826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>
                  <a:off x="7333628" y="1680471"/>
                  <a:ext cx="173908" cy="327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2460" extrusionOk="0">
                      <a:moveTo>
                        <a:pt x="147" y="0"/>
                      </a:moveTo>
                      <a:cubicBezTo>
                        <a:pt x="98" y="0"/>
                        <a:pt x="49" y="5"/>
                        <a:pt x="1" y="15"/>
                      </a:cubicBezTo>
                      <a:cubicBezTo>
                        <a:pt x="107" y="832"/>
                        <a:pt x="280" y="1641"/>
                        <a:pt x="370" y="2460"/>
                      </a:cubicBezTo>
                      <a:cubicBezTo>
                        <a:pt x="441" y="2454"/>
                        <a:pt x="510" y="2439"/>
                        <a:pt x="578" y="2413"/>
                      </a:cubicBezTo>
                      <a:cubicBezTo>
                        <a:pt x="1065" y="2220"/>
                        <a:pt x="1304" y="1535"/>
                        <a:pt x="1113" y="883"/>
                      </a:cubicBezTo>
                      <a:cubicBezTo>
                        <a:pt x="955" y="346"/>
                        <a:pt x="555" y="0"/>
                        <a:pt x="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>
                  <a:off x="7333628" y="1680471"/>
                  <a:ext cx="173908" cy="327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2460" extrusionOk="0">
                      <a:moveTo>
                        <a:pt x="147" y="0"/>
                      </a:moveTo>
                      <a:cubicBezTo>
                        <a:pt x="98" y="0"/>
                        <a:pt x="49" y="5"/>
                        <a:pt x="1" y="15"/>
                      </a:cubicBezTo>
                      <a:cubicBezTo>
                        <a:pt x="107" y="832"/>
                        <a:pt x="280" y="1641"/>
                        <a:pt x="370" y="2460"/>
                      </a:cubicBezTo>
                      <a:cubicBezTo>
                        <a:pt x="441" y="2454"/>
                        <a:pt x="510" y="2439"/>
                        <a:pt x="578" y="2413"/>
                      </a:cubicBezTo>
                      <a:cubicBezTo>
                        <a:pt x="1065" y="2220"/>
                        <a:pt x="1304" y="1535"/>
                        <a:pt x="1113" y="883"/>
                      </a:cubicBezTo>
                      <a:cubicBezTo>
                        <a:pt x="955" y="346"/>
                        <a:pt x="555" y="0"/>
                        <a:pt x="14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4" name="Google Shape;664;p33"/>
              <p:cNvSpPr/>
              <p:nvPr/>
            </p:nvSpPr>
            <p:spPr>
              <a:xfrm>
                <a:off x="7275392" y="1677673"/>
                <a:ext cx="199627" cy="333156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2500" extrusionOk="0">
                    <a:moveTo>
                      <a:pt x="620" y="0"/>
                    </a:moveTo>
                    <a:cubicBezTo>
                      <a:pt x="603" y="0"/>
                      <a:pt x="586" y="2"/>
                      <a:pt x="569" y="5"/>
                    </a:cubicBezTo>
                    <a:cubicBezTo>
                      <a:pt x="541" y="11"/>
                      <a:pt x="280" y="18"/>
                      <a:pt x="254" y="32"/>
                    </a:cubicBezTo>
                    <a:cubicBezTo>
                      <a:pt x="1" y="173"/>
                      <a:pt x="126" y="726"/>
                      <a:pt x="244" y="1344"/>
                    </a:cubicBezTo>
                    <a:cubicBezTo>
                      <a:pt x="359" y="1941"/>
                      <a:pt x="424" y="2434"/>
                      <a:pt x="702" y="2498"/>
                    </a:cubicBezTo>
                    <a:cubicBezTo>
                      <a:pt x="707" y="2499"/>
                      <a:pt x="716" y="2500"/>
                      <a:pt x="727" y="2500"/>
                    </a:cubicBezTo>
                    <a:cubicBezTo>
                      <a:pt x="805" y="2500"/>
                      <a:pt x="1008" y="2475"/>
                      <a:pt x="1041" y="2468"/>
                    </a:cubicBezTo>
                    <a:cubicBezTo>
                      <a:pt x="1352" y="2409"/>
                      <a:pt x="1498" y="1809"/>
                      <a:pt x="1368" y="1129"/>
                    </a:cubicBezTo>
                    <a:cubicBezTo>
                      <a:pt x="1245" y="486"/>
                      <a:pt x="918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5" name="Google Shape;665;p33"/>
              <p:cNvGrpSpPr/>
              <p:nvPr/>
            </p:nvGrpSpPr>
            <p:grpSpPr>
              <a:xfrm>
                <a:off x="7248340" y="1681271"/>
                <a:ext cx="184569" cy="329691"/>
                <a:chOff x="7248340" y="1681271"/>
                <a:chExt cx="184569" cy="329691"/>
              </a:xfrm>
            </p:grpSpPr>
            <p:sp>
              <p:nvSpPr>
                <p:cNvPr id="666" name="Google Shape;666;p33"/>
                <p:cNvSpPr/>
                <p:nvPr/>
              </p:nvSpPr>
              <p:spPr>
                <a:xfrm>
                  <a:off x="7248340" y="1681271"/>
                  <a:ext cx="184569" cy="3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2474" extrusionOk="0">
                      <a:moveTo>
                        <a:pt x="508" y="1"/>
                      </a:moveTo>
                      <a:cubicBezTo>
                        <a:pt x="491" y="1"/>
                        <a:pt x="474" y="2"/>
                        <a:pt x="458" y="5"/>
                      </a:cubicBezTo>
                      <a:cubicBezTo>
                        <a:pt x="147" y="66"/>
                        <a:pt x="1" y="665"/>
                        <a:pt x="131" y="1345"/>
                      </a:cubicBezTo>
                      <a:cubicBezTo>
                        <a:pt x="254" y="1988"/>
                        <a:pt x="580" y="2474"/>
                        <a:pt x="879" y="2474"/>
                      </a:cubicBezTo>
                      <a:cubicBezTo>
                        <a:pt x="895" y="2474"/>
                        <a:pt x="912" y="2472"/>
                        <a:pt x="929" y="2469"/>
                      </a:cubicBezTo>
                      <a:cubicBezTo>
                        <a:pt x="1239" y="2409"/>
                        <a:pt x="1385" y="1809"/>
                        <a:pt x="1255" y="1129"/>
                      </a:cubicBezTo>
                      <a:cubicBezTo>
                        <a:pt x="1132" y="485"/>
                        <a:pt x="805" y="1"/>
                        <a:pt x="5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3"/>
                <p:cNvSpPr/>
                <p:nvPr/>
              </p:nvSpPr>
              <p:spPr>
                <a:xfrm>
                  <a:off x="7248340" y="1681271"/>
                  <a:ext cx="184569" cy="3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2474" extrusionOk="0">
                      <a:moveTo>
                        <a:pt x="508" y="1"/>
                      </a:moveTo>
                      <a:cubicBezTo>
                        <a:pt x="491" y="1"/>
                        <a:pt x="474" y="2"/>
                        <a:pt x="458" y="5"/>
                      </a:cubicBezTo>
                      <a:cubicBezTo>
                        <a:pt x="147" y="66"/>
                        <a:pt x="1" y="665"/>
                        <a:pt x="131" y="1345"/>
                      </a:cubicBezTo>
                      <a:cubicBezTo>
                        <a:pt x="254" y="1988"/>
                        <a:pt x="580" y="2474"/>
                        <a:pt x="879" y="2474"/>
                      </a:cubicBezTo>
                      <a:cubicBezTo>
                        <a:pt x="895" y="2474"/>
                        <a:pt x="912" y="2472"/>
                        <a:pt x="929" y="2469"/>
                      </a:cubicBezTo>
                      <a:cubicBezTo>
                        <a:pt x="1239" y="2409"/>
                        <a:pt x="1385" y="1809"/>
                        <a:pt x="1255" y="1129"/>
                      </a:cubicBezTo>
                      <a:cubicBezTo>
                        <a:pt x="1132" y="485"/>
                        <a:pt x="805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8" name="Google Shape;668;p33"/>
              <p:cNvSpPr/>
              <p:nvPr/>
            </p:nvSpPr>
            <p:spPr>
              <a:xfrm>
                <a:off x="7281922" y="1706057"/>
                <a:ext cx="125667" cy="280384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104" extrusionOk="0">
                    <a:moveTo>
                      <a:pt x="238" y="0"/>
                    </a:moveTo>
                    <a:cubicBezTo>
                      <a:pt x="168" y="13"/>
                      <a:pt x="96" y="131"/>
                      <a:pt x="55" y="299"/>
                    </a:cubicBezTo>
                    <a:cubicBezTo>
                      <a:pt x="1" y="525"/>
                      <a:pt x="2" y="824"/>
                      <a:pt x="59" y="1124"/>
                    </a:cubicBezTo>
                    <a:cubicBezTo>
                      <a:pt x="175" y="1732"/>
                      <a:pt x="467" y="2103"/>
                      <a:pt x="626" y="2103"/>
                    </a:cubicBezTo>
                    <a:lnTo>
                      <a:pt x="642" y="2102"/>
                    </a:lnTo>
                    <a:cubicBezTo>
                      <a:pt x="792" y="2073"/>
                      <a:pt x="942" y="1610"/>
                      <a:pt x="821" y="978"/>
                    </a:cubicBezTo>
                    <a:cubicBezTo>
                      <a:pt x="705" y="372"/>
                      <a:pt x="414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17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5657852" y="2720585"/>
                <a:ext cx="4247742" cy="243737"/>
              </a:xfrm>
              <a:custGeom>
                <a:avLst/>
                <a:gdLst/>
                <a:ahLst/>
                <a:cxnLst/>
                <a:rect l="l" t="t" r="r" b="b"/>
                <a:pathLst>
                  <a:path w="31875" h="1829" extrusionOk="0">
                    <a:moveTo>
                      <a:pt x="802" y="0"/>
                    </a:moveTo>
                    <a:cubicBezTo>
                      <a:pt x="360" y="0"/>
                      <a:pt x="1" y="359"/>
                      <a:pt x="1" y="802"/>
                    </a:cubicBezTo>
                    <a:lnTo>
                      <a:pt x="1" y="1829"/>
                    </a:lnTo>
                    <a:lnTo>
                      <a:pt x="31874" y="1829"/>
                    </a:lnTo>
                    <a:lnTo>
                      <a:pt x="31874" y="802"/>
                    </a:lnTo>
                    <a:cubicBezTo>
                      <a:pt x="31874" y="359"/>
                      <a:pt x="31515" y="0"/>
                      <a:pt x="31073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5808972" y="2722984"/>
                <a:ext cx="3988680" cy="159515"/>
              </a:xfrm>
              <a:custGeom>
                <a:avLst/>
                <a:gdLst/>
                <a:ahLst/>
                <a:cxnLst/>
                <a:rect l="l" t="t" r="r" b="b"/>
                <a:pathLst>
                  <a:path w="29931" h="1197" extrusionOk="0">
                    <a:moveTo>
                      <a:pt x="494" y="0"/>
                    </a:moveTo>
                    <a:cubicBezTo>
                      <a:pt x="222" y="0"/>
                      <a:pt x="1" y="268"/>
                      <a:pt x="1" y="598"/>
                    </a:cubicBezTo>
                    <a:cubicBezTo>
                      <a:pt x="1" y="928"/>
                      <a:pt x="222" y="1197"/>
                      <a:pt x="494" y="1197"/>
                    </a:cubicBezTo>
                    <a:lnTo>
                      <a:pt x="29439" y="1197"/>
                    </a:lnTo>
                    <a:cubicBezTo>
                      <a:pt x="29710" y="1197"/>
                      <a:pt x="29931" y="928"/>
                      <a:pt x="29931" y="598"/>
                    </a:cubicBezTo>
                    <a:cubicBezTo>
                      <a:pt x="29931" y="268"/>
                      <a:pt x="29710" y="0"/>
                      <a:pt x="29439" y="0"/>
                    </a:cubicBezTo>
                    <a:close/>
                  </a:path>
                </a:pathLst>
              </a:custGeom>
              <a:solidFill>
                <a:srgbClr val="69B6C2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9450636" y="2286282"/>
                <a:ext cx="270656" cy="517858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3886" extrusionOk="0">
                    <a:moveTo>
                      <a:pt x="1696" y="1"/>
                    </a:moveTo>
                    <a:cubicBezTo>
                      <a:pt x="1531" y="1"/>
                      <a:pt x="1203" y="31"/>
                      <a:pt x="1046" y="253"/>
                    </a:cubicBezTo>
                    <a:cubicBezTo>
                      <a:pt x="903" y="455"/>
                      <a:pt x="767" y="1215"/>
                      <a:pt x="452" y="1724"/>
                    </a:cubicBezTo>
                    <a:cubicBezTo>
                      <a:pt x="438" y="1748"/>
                      <a:pt x="422" y="1770"/>
                      <a:pt x="406" y="1792"/>
                    </a:cubicBezTo>
                    <a:cubicBezTo>
                      <a:pt x="68" y="2284"/>
                      <a:pt x="1" y="2979"/>
                      <a:pt x="78" y="3455"/>
                    </a:cubicBezTo>
                    <a:cubicBezTo>
                      <a:pt x="100" y="3586"/>
                      <a:pt x="132" y="3702"/>
                      <a:pt x="172" y="3790"/>
                    </a:cubicBezTo>
                    <a:cubicBezTo>
                      <a:pt x="188" y="3823"/>
                      <a:pt x="299" y="3860"/>
                      <a:pt x="509" y="3876"/>
                    </a:cubicBezTo>
                    <a:cubicBezTo>
                      <a:pt x="584" y="3883"/>
                      <a:pt x="670" y="3886"/>
                      <a:pt x="770" y="3886"/>
                    </a:cubicBezTo>
                    <a:cubicBezTo>
                      <a:pt x="876" y="3886"/>
                      <a:pt x="996" y="3882"/>
                      <a:pt x="1131" y="3873"/>
                    </a:cubicBezTo>
                    <a:cubicBezTo>
                      <a:pt x="1250" y="3866"/>
                      <a:pt x="1381" y="3854"/>
                      <a:pt x="1524" y="3837"/>
                    </a:cubicBezTo>
                    <a:lnTo>
                      <a:pt x="2031" y="3775"/>
                    </a:lnTo>
                    <a:lnTo>
                      <a:pt x="2003" y="3218"/>
                    </a:lnTo>
                    <a:lnTo>
                      <a:pt x="1995" y="3087"/>
                    </a:lnTo>
                    <a:lnTo>
                      <a:pt x="1730" y="2994"/>
                    </a:lnTo>
                    <a:lnTo>
                      <a:pt x="1974" y="2523"/>
                    </a:lnTo>
                    <a:lnTo>
                      <a:pt x="1805" y="115"/>
                    </a:lnTo>
                    <a:lnTo>
                      <a:pt x="1797" y="5"/>
                    </a:lnTo>
                    <a:cubicBezTo>
                      <a:pt x="1797" y="5"/>
                      <a:pt x="1757" y="1"/>
                      <a:pt x="1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7563106" y="2353846"/>
                <a:ext cx="541446" cy="448828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3368" extrusionOk="0">
                    <a:moveTo>
                      <a:pt x="516" y="1"/>
                    </a:moveTo>
                    <a:cubicBezTo>
                      <a:pt x="413" y="1"/>
                      <a:pt x="313" y="3"/>
                      <a:pt x="216" y="8"/>
                    </a:cubicBezTo>
                    <a:cubicBezTo>
                      <a:pt x="1" y="820"/>
                      <a:pt x="45" y="1805"/>
                      <a:pt x="216" y="2871"/>
                    </a:cubicBezTo>
                    <a:cubicBezTo>
                      <a:pt x="615" y="3189"/>
                      <a:pt x="1226" y="3367"/>
                      <a:pt x="1847" y="3367"/>
                    </a:cubicBezTo>
                    <a:cubicBezTo>
                      <a:pt x="2434" y="3367"/>
                      <a:pt x="3030" y="3209"/>
                      <a:pt x="3466" y="2859"/>
                    </a:cubicBezTo>
                    <a:lnTo>
                      <a:pt x="4063" y="427"/>
                    </a:lnTo>
                    <a:cubicBezTo>
                      <a:pt x="3223" y="296"/>
                      <a:pt x="1700" y="1"/>
                      <a:pt x="516" y="1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9483418" y="2296011"/>
                <a:ext cx="278252" cy="507863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3811" extrusionOk="0">
                    <a:moveTo>
                      <a:pt x="1858" y="0"/>
                    </a:moveTo>
                    <a:cubicBezTo>
                      <a:pt x="1767" y="0"/>
                      <a:pt x="1661" y="10"/>
                      <a:pt x="1560" y="42"/>
                    </a:cubicBezTo>
                    <a:cubicBezTo>
                      <a:pt x="1468" y="70"/>
                      <a:pt x="1382" y="119"/>
                      <a:pt x="1316" y="195"/>
                    </a:cubicBezTo>
                    <a:cubicBezTo>
                      <a:pt x="1148" y="392"/>
                      <a:pt x="927" y="1196"/>
                      <a:pt x="531" y="1666"/>
                    </a:cubicBezTo>
                    <a:cubicBezTo>
                      <a:pt x="128" y="2145"/>
                      <a:pt x="0" y="2877"/>
                      <a:pt x="50" y="3361"/>
                    </a:cubicBezTo>
                    <a:cubicBezTo>
                      <a:pt x="58" y="3465"/>
                      <a:pt x="78" y="3558"/>
                      <a:pt x="104" y="3633"/>
                    </a:cubicBezTo>
                    <a:cubicBezTo>
                      <a:pt x="114" y="3659"/>
                      <a:pt x="177" y="3691"/>
                      <a:pt x="298" y="3722"/>
                    </a:cubicBezTo>
                    <a:cubicBezTo>
                      <a:pt x="428" y="3755"/>
                      <a:pt x="624" y="3785"/>
                      <a:pt x="885" y="3800"/>
                    </a:cubicBezTo>
                    <a:cubicBezTo>
                      <a:pt x="998" y="3807"/>
                      <a:pt x="1124" y="3811"/>
                      <a:pt x="1263" y="3811"/>
                    </a:cubicBezTo>
                    <a:cubicBezTo>
                      <a:pt x="1321" y="3811"/>
                      <a:pt x="1382" y="3810"/>
                      <a:pt x="1445" y="3809"/>
                    </a:cubicBezTo>
                    <a:lnTo>
                      <a:pt x="1956" y="3795"/>
                    </a:lnTo>
                    <a:lnTo>
                      <a:pt x="1989" y="3107"/>
                    </a:lnTo>
                    <a:lnTo>
                      <a:pt x="1734" y="2989"/>
                    </a:lnTo>
                    <a:lnTo>
                      <a:pt x="2023" y="2543"/>
                    </a:lnTo>
                    <a:lnTo>
                      <a:pt x="2087" y="20"/>
                    </a:lnTo>
                    <a:cubicBezTo>
                      <a:pt x="2087" y="20"/>
                      <a:pt x="1989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259532" y="2452594"/>
                <a:ext cx="237474" cy="278785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092" extrusionOk="0">
                    <a:moveTo>
                      <a:pt x="1782" y="0"/>
                    </a:moveTo>
                    <a:lnTo>
                      <a:pt x="1341" y="60"/>
                    </a:lnTo>
                    <a:lnTo>
                      <a:pt x="1030" y="104"/>
                    </a:lnTo>
                    <a:lnTo>
                      <a:pt x="515" y="175"/>
                    </a:lnTo>
                    <a:lnTo>
                      <a:pt x="0" y="246"/>
                    </a:lnTo>
                    <a:lnTo>
                      <a:pt x="17" y="1025"/>
                    </a:lnTo>
                    <a:lnTo>
                      <a:pt x="25" y="1340"/>
                    </a:lnTo>
                    <a:lnTo>
                      <a:pt x="25" y="1379"/>
                    </a:lnTo>
                    <a:lnTo>
                      <a:pt x="37" y="1925"/>
                    </a:lnTo>
                    <a:lnTo>
                      <a:pt x="37" y="1953"/>
                    </a:lnTo>
                    <a:lnTo>
                      <a:pt x="41" y="2092"/>
                    </a:lnTo>
                    <a:lnTo>
                      <a:pt x="756" y="2069"/>
                    </a:lnTo>
                    <a:lnTo>
                      <a:pt x="928" y="2062"/>
                    </a:lnTo>
                    <a:lnTo>
                      <a:pt x="930" y="2062"/>
                    </a:lnTo>
                    <a:lnTo>
                      <a:pt x="1782" y="2035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5879068" y="2320931"/>
                <a:ext cx="523455" cy="475481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3568" extrusionOk="0">
                    <a:moveTo>
                      <a:pt x="3259" y="0"/>
                    </a:moveTo>
                    <a:cubicBezTo>
                      <a:pt x="3185" y="0"/>
                      <a:pt x="3113" y="9"/>
                      <a:pt x="3049" y="24"/>
                    </a:cubicBezTo>
                    <a:cubicBezTo>
                      <a:pt x="3049" y="24"/>
                      <a:pt x="2441" y="230"/>
                      <a:pt x="2331" y="257"/>
                    </a:cubicBezTo>
                    <a:lnTo>
                      <a:pt x="2244" y="111"/>
                    </a:lnTo>
                    <a:cubicBezTo>
                      <a:pt x="2211" y="47"/>
                      <a:pt x="2147" y="11"/>
                      <a:pt x="2082" y="11"/>
                    </a:cubicBezTo>
                    <a:cubicBezTo>
                      <a:pt x="2045" y="11"/>
                      <a:pt x="2008" y="23"/>
                      <a:pt x="1976" y="47"/>
                    </a:cubicBezTo>
                    <a:lnTo>
                      <a:pt x="1636" y="319"/>
                    </a:lnTo>
                    <a:lnTo>
                      <a:pt x="1560" y="381"/>
                    </a:lnTo>
                    <a:cubicBezTo>
                      <a:pt x="1560" y="381"/>
                      <a:pt x="1458" y="361"/>
                      <a:pt x="1341" y="351"/>
                    </a:cubicBezTo>
                    <a:cubicBezTo>
                      <a:pt x="1225" y="388"/>
                      <a:pt x="1121" y="427"/>
                      <a:pt x="1022" y="473"/>
                    </a:cubicBezTo>
                    <a:cubicBezTo>
                      <a:pt x="833" y="560"/>
                      <a:pt x="673" y="666"/>
                      <a:pt x="545" y="782"/>
                    </a:cubicBezTo>
                    <a:cubicBezTo>
                      <a:pt x="110" y="1177"/>
                      <a:pt x="0" y="1713"/>
                      <a:pt x="109" y="2213"/>
                    </a:cubicBezTo>
                    <a:cubicBezTo>
                      <a:pt x="247" y="2734"/>
                      <a:pt x="398" y="3568"/>
                      <a:pt x="1461" y="3568"/>
                    </a:cubicBezTo>
                    <a:cubicBezTo>
                      <a:pt x="1648" y="3568"/>
                      <a:pt x="1865" y="3542"/>
                      <a:pt x="2114" y="3483"/>
                    </a:cubicBezTo>
                    <a:cubicBezTo>
                      <a:pt x="2478" y="3353"/>
                      <a:pt x="2809" y="2937"/>
                      <a:pt x="3084" y="2835"/>
                    </a:cubicBezTo>
                    <a:cubicBezTo>
                      <a:pt x="3333" y="2742"/>
                      <a:pt x="2967" y="2396"/>
                      <a:pt x="2909" y="2131"/>
                    </a:cubicBezTo>
                    <a:cubicBezTo>
                      <a:pt x="2908" y="2130"/>
                      <a:pt x="2908" y="2129"/>
                      <a:pt x="2908" y="2125"/>
                    </a:cubicBezTo>
                    <a:cubicBezTo>
                      <a:pt x="2907" y="2119"/>
                      <a:pt x="2907" y="2113"/>
                      <a:pt x="2904" y="2107"/>
                    </a:cubicBezTo>
                    <a:cubicBezTo>
                      <a:pt x="3440" y="1987"/>
                      <a:pt x="3766" y="1532"/>
                      <a:pt x="3879" y="1125"/>
                    </a:cubicBezTo>
                    <a:cubicBezTo>
                      <a:pt x="3880" y="1125"/>
                      <a:pt x="3880" y="1125"/>
                      <a:pt x="3879" y="1124"/>
                    </a:cubicBezTo>
                    <a:cubicBezTo>
                      <a:pt x="3918" y="974"/>
                      <a:pt x="3928" y="830"/>
                      <a:pt x="3911" y="713"/>
                    </a:cubicBezTo>
                    <a:lnTo>
                      <a:pt x="3829" y="354"/>
                    </a:lnTo>
                    <a:cubicBezTo>
                      <a:pt x="3791" y="189"/>
                      <a:pt x="3672" y="93"/>
                      <a:pt x="3528" y="44"/>
                    </a:cubicBezTo>
                    <a:cubicBezTo>
                      <a:pt x="3444" y="14"/>
                      <a:pt x="3350" y="0"/>
                      <a:pt x="3259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5829094" y="2417546"/>
                <a:ext cx="531184" cy="386595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2901" extrusionOk="0">
                    <a:moveTo>
                      <a:pt x="698" y="1"/>
                    </a:moveTo>
                    <a:cubicBezTo>
                      <a:pt x="585" y="1"/>
                      <a:pt x="481" y="46"/>
                      <a:pt x="394" y="129"/>
                    </a:cubicBezTo>
                    <a:cubicBezTo>
                      <a:pt x="123" y="379"/>
                      <a:pt x="1" y="982"/>
                      <a:pt x="189" y="1694"/>
                    </a:cubicBezTo>
                    <a:cubicBezTo>
                      <a:pt x="254" y="1934"/>
                      <a:pt x="318" y="2134"/>
                      <a:pt x="397" y="2296"/>
                    </a:cubicBezTo>
                    <a:cubicBezTo>
                      <a:pt x="611" y="2729"/>
                      <a:pt x="941" y="2900"/>
                      <a:pt x="1712" y="2900"/>
                    </a:cubicBezTo>
                    <a:cubicBezTo>
                      <a:pt x="1753" y="2900"/>
                      <a:pt x="1795" y="2900"/>
                      <a:pt x="1838" y="2899"/>
                    </a:cubicBezTo>
                    <a:cubicBezTo>
                      <a:pt x="1862" y="2899"/>
                      <a:pt x="1887" y="2899"/>
                      <a:pt x="1911" y="2898"/>
                    </a:cubicBezTo>
                    <a:cubicBezTo>
                      <a:pt x="1945" y="2897"/>
                      <a:pt x="1981" y="2895"/>
                      <a:pt x="2015" y="2894"/>
                    </a:cubicBezTo>
                    <a:cubicBezTo>
                      <a:pt x="2309" y="2881"/>
                      <a:pt x="2909" y="2898"/>
                      <a:pt x="3371" y="2791"/>
                    </a:cubicBezTo>
                    <a:cubicBezTo>
                      <a:pt x="3418" y="2779"/>
                      <a:pt x="3464" y="2768"/>
                      <a:pt x="3507" y="2753"/>
                    </a:cubicBezTo>
                    <a:cubicBezTo>
                      <a:pt x="3763" y="2674"/>
                      <a:pt x="3953" y="2544"/>
                      <a:pt x="3986" y="2332"/>
                    </a:cubicBezTo>
                    <a:cubicBezTo>
                      <a:pt x="3975" y="2110"/>
                      <a:pt x="3922" y="1951"/>
                      <a:pt x="3846" y="1843"/>
                    </a:cubicBezTo>
                    <a:cubicBezTo>
                      <a:pt x="3818" y="1804"/>
                      <a:pt x="3787" y="1770"/>
                      <a:pt x="3753" y="1743"/>
                    </a:cubicBezTo>
                    <a:lnTo>
                      <a:pt x="3752" y="1742"/>
                    </a:lnTo>
                    <a:cubicBezTo>
                      <a:pt x="3642" y="1649"/>
                      <a:pt x="3507" y="1614"/>
                      <a:pt x="3368" y="1608"/>
                    </a:cubicBezTo>
                    <a:lnTo>
                      <a:pt x="3367" y="1608"/>
                    </a:lnTo>
                    <a:cubicBezTo>
                      <a:pt x="3350" y="1606"/>
                      <a:pt x="3334" y="1606"/>
                      <a:pt x="3317" y="1606"/>
                    </a:cubicBezTo>
                    <a:cubicBezTo>
                      <a:pt x="3306" y="1606"/>
                      <a:pt x="3294" y="1606"/>
                      <a:pt x="3282" y="1607"/>
                    </a:cubicBezTo>
                    <a:lnTo>
                      <a:pt x="3281" y="1607"/>
                    </a:lnTo>
                    <a:cubicBezTo>
                      <a:pt x="3273" y="1607"/>
                      <a:pt x="3266" y="1607"/>
                      <a:pt x="3256" y="1608"/>
                    </a:cubicBezTo>
                    <a:cubicBezTo>
                      <a:pt x="2964" y="1624"/>
                      <a:pt x="2689" y="1752"/>
                      <a:pt x="2670" y="1759"/>
                    </a:cubicBezTo>
                    <a:cubicBezTo>
                      <a:pt x="2689" y="1739"/>
                      <a:pt x="2987" y="1420"/>
                      <a:pt x="3084" y="1294"/>
                    </a:cubicBezTo>
                    <a:cubicBezTo>
                      <a:pt x="3087" y="1290"/>
                      <a:pt x="3091" y="1286"/>
                      <a:pt x="3092" y="1283"/>
                    </a:cubicBezTo>
                    <a:cubicBezTo>
                      <a:pt x="3043" y="1102"/>
                      <a:pt x="3043" y="1102"/>
                      <a:pt x="2986" y="942"/>
                    </a:cubicBezTo>
                    <a:cubicBezTo>
                      <a:pt x="2363" y="1078"/>
                      <a:pt x="1906" y="1239"/>
                      <a:pt x="1583" y="1239"/>
                    </a:cubicBezTo>
                    <a:cubicBezTo>
                      <a:pt x="1207" y="1239"/>
                      <a:pt x="1010" y="1022"/>
                      <a:pt x="940" y="296"/>
                    </a:cubicBezTo>
                    <a:cubicBezTo>
                      <a:pt x="933" y="222"/>
                      <a:pt x="928" y="144"/>
                      <a:pt x="922" y="58"/>
                    </a:cubicBezTo>
                    <a:lnTo>
                      <a:pt x="922" y="57"/>
                    </a:lnTo>
                    <a:cubicBezTo>
                      <a:pt x="845" y="19"/>
                      <a:pt x="769" y="1"/>
                      <a:pt x="69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6147592" y="2587989"/>
                <a:ext cx="131663" cy="8888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667" extrusionOk="0">
                    <a:moveTo>
                      <a:pt x="793" y="1"/>
                    </a:moveTo>
                    <a:cubicBezTo>
                      <a:pt x="701" y="1"/>
                      <a:pt x="575" y="41"/>
                      <a:pt x="433" y="78"/>
                    </a:cubicBezTo>
                    <a:cubicBezTo>
                      <a:pt x="262" y="121"/>
                      <a:pt x="8" y="145"/>
                      <a:pt x="4" y="344"/>
                    </a:cubicBezTo>
                    <a:cubicBezTo>
                      <a:pt x="0" y="488"/>
                      <a:pt x="75" y="667"/>
                      <a:pt x="315" y="667"/>
                    </a:cubicBezTo>
                    <a:cubicBezTo>
                      <a:pt x="366" y="667"/>
                      <a:pt x="424" y="659"/>
                      <a:pt x="491" y="641"/>
                    </a:cubicBezTo>
                    <a:cubicBezTo>
                      <a:pt x="749" y="571"/>
                      <a:pt x="988" y="272"/>
                      <a:pt x="941" y="104"/>
                    </a:cubicBezTo>
                    <a:cubicBezTo>
                      <a:pt x="921" y="27"/>
                      <a:pt x="868" y="1"/>
                      <a:pt x="793" y="1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6264863" y="2326661"/>
                <a:ext cx="137660" cy="20735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556" extrusionOk="0">
                    <a:moveTo>
                      <a:pt x="633" y="1"/>
                    </a:moveTo>
                    <a:cubicBezTo>
                      <a:pt x="674" y="99"/>
                      <a:pt x="694" y="209"/>
                      <a:pt x="695" y="317"/>
                    </a:cubicBezTo>
                    <a:cubicBezTo>
                      <a:pt x="699" y="483"/>
                      <a:pt x="663" y="647"/>
                      <a:pt x="611" y="806"/>
                    </a:cubicBezTo>
                    <a:cubicBezTo>
                      <a:pt x="559" y="963"/>
                      <a:pt x="490" y="1119"/>
                      <a:pt x="389" y="1252"/>
                    </a:cubicBezTo>
                    <a:cubicBezTo>
                      <a:pt x="290" y="1385"/>
                      <a:pt x="158" y="1498"/>
                      <a:pt x="1" y="1556"/>
                    </a:cubicBezTo>
                    <a:cubicBezTo>
                      <a:pt x="184" y="1510"/>
                      <a:pt x="367" y="1465"/>
                      <a:pt x="540" y="1391"/>
                    </a:cubicBezTo>
                    <a:cubicBezTo>
                      <a:pt x="707" y="1320"/>
                      <a:pt x="865" y="1221"/>
                      <a:pt x="984" y="1082"/>
                    </a:cubicBezTo>
                    <a:cubicBezTo>
                      <a:pt x="985" y="1082"/>
                      <a:pt x="985" y="1082"/>
                      <a:pt x="984" y="1081"/>
                    </a:cubicBezTo>
                    <a:cubicBezTo>
                      <a:pt x="1023" y="931"/>
                      <a:pt x="1033" y="787"/>
                      <a:pt x="1016" y="670"/>
                    </a:cubicBezTo>
                    <a:lnTo>
                      <a:pt x="934" y="311"/>
                    </a:lnTo>
                    <a:cubicBezTo>
                      <a:pt x="896" y="146"/>
                      <a:pt x="777" y="50"/>
                      <a:pt x="633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6383066" y="2274289"/>
                <a:ext cx="1310104" cy="534649"/>
              </a:xfrm>
              <a:custGeom>
                <a:avLst/>
                <a:gdLst/>
                <a:ahLst/>
                <a:cxnLst/>
                <a:rect l="l" t="t" r="r" b="b"/>
                <a:pathLst>
                  <a:path w="9831" h="4012" extrusionOk="0">
                    <a:moveTo>
                      <a:pt x="4908" y="0"/>
                    </a:moveTo>
                    <a:cubicBezTo>
                      <a:pt x="4590" y="0"/>
                      <a:pt x="4333" y="16"/>
                      <a:pt x="4174" y="52"/>
                    </a:cubicBezTo>
                    <a:cubicBezTo>
                      <a:pt x="4053" y="46"/>
                      <a:pt x="3935" y="42"/>
                      <a:pt x="3821" y="42"/>
                    </a:cubicBezTo>
                    <a:cubicBezTo>
                      <a:pt x="3739" y="42"/>
                      <a:pt x="3659" y="44"/>
                      <a:pt x="3582" y="47"/>
                    </a:cubicBezTo>
                    <a:cubicBezTo>
                      <a:pt x="3488" y="50"/>
                      <a:pt x="3398" y="55"/>
                      <a:pt x="3310" y="65"/>
                    </a:cubicBezTo>
                    <a:cubicBezTo>
                      <a:pt x="2784" y="109"/>
                      <a:pt x="2340" y="226"/>
                      <a:pt x="1979" y="362"/>
                    </a:cubicBezTo>
                    <a:cubicBezTo>
                      <a:pt x="1199" y="658"/>
                      <a:pt x="412" y="1398"/>
                      <a:pt x="412" y="1398"/>
                    </a:cubicBezTo>
                    <a:cubicBezTo>
                      <a:pt x="395" y="1457"/>
                      <a:pt x="379" y="1523"/>
                      <a:pt x="361" y="1591"/>
                    </a:cubicBezTo>
                    <a:cubicBezTo>
                      <a:pt x="276" y="1959"/>
                      <a:pt x="205" y="2425"/>
                      <a:pt x="111" y="2901"/>
                    </a:cubicBezTo>
                    <a:lnTo>
                      <a:pt x="111" y="2902"/>
                    </a:lnTo>
                    <a:lnTo>
                      <a:pt x="77" y="3068"/>
                    </a:lnTo>
                    <a:cubicBezTo>
                      <a:pt x="52" y="3179"/>
                      <a:pt x="27" y="3290"/>
                      <a:pt x="0" y="3399"/>
                    </a:cubicBezTo>
                    <a:lnTo>
                      <a:pt x="1" y="3399"/>
                    </a:lnTo>
                    <a:lnTo>
                      <a:pt x="372" y="3515"/>
                    </a:lnTo>
                    <a:lnTo>
                      <a:pt x="432" y="3533"/>
                    </a:lnTo>
                    <a:cubicBezTo>
                      <a:pt x="511" y="3585"/>
                      <a:pt x="588" y="3631"/>
                      <a:pt x="666" y="3672"/>
                    </a:cubicBezTo>
                    <a:cubicBezTo>
                      <a:pt x="666" y="3673"/>
                      <a:pt x="667" y="3673"/>
                      <a:pt x="667" y="3673"/>
                    </a:cubicBezTo>
                    <a:cubicBezTo>
                      <a:pt x="1183" y="3951"/>
                      <a:pt x="1691" y="4012"/>
                      <a:pt x="2360" y="4012"/>
                    </a:cubicBezTo>
                    <a:cubicBezTo>
                      <a:pt x="2837" y="4012"/>
                      <a:pt x="3395" y="3980"/>
                      <a:pt x="4096" y="3975"/>
                    </a:cubicBezTo>
                    <a:cubicBezTo>
                      <a:pt x="4251" y="3973"/>
                      <a:pt x="4407" y="3973"/>
                      <a:pt x="4563" y="3972"/>
                    </a:cubicBezTo>
                    <a:cubicBezTo>
                      <a:pt x="4996" y="3969"/>
                      <a:pt x="5432" y="3966"/>
                      <a:pt x="5852" y="3962"/>
                    </a:cubicBezTo>
                    <a:cubicBezTo>
                      <a:pt x="5941" y="3962"/>
                      <a:pt x="6031" y="3962"/>
                      <a:pt x="6119" y="3961"/>
                    </a:cubicBezTo>
                    <a:cubicBezTo>
                      <a:pt x="7188" y="3955"/>
                      <a:pt x="8135" y="3950"/>
                      <a:pt x="8668" y="3950"/>
                    </a:cubicBezTo>
                    <a:cubicBezTo>
                      <a:pt x="8801" y="3950"/>
                      <a:pt x="8909" y="3950"/>
                      <a:pt x="8986" y="3951"/>
                    </a:cubicBezTo>
                    <a:lnTo>
                      <a:pt x="9085" y="3951"/>
                    </a:lnTo>
                    <a:cubicBezTo>
                      <a:pt x="9128" y="3842"/>
                      <a:pt x="9169" y="3731"/>
                      <a:pt x="9209" y="3622"/>
                    </a:cubicBezTo>
                    <a:cubicBezTo>
                      <a:pt x="9215" y="3605"/>
                      <a:pt x="9220" y="3591"/>
                      <a:pt x="9225" y="3576"/>
                    </a:cubicBezTo>
                    <a:cubicBezTo>
                      <a:pt x="9300" y="3371"/>
                      <a:pt x="9369" y="3167"/>
                      <a:pt x="9428" y="2965"/>
                    </a:cubicBezTo>
                    <a:cubicBezTo>
                      <a:pt x="9688" y="2115"/>
                      <a:pt x="9831" y="1292"/>
                      <a:pt x="9751" y="606"/>
                    </a:cubicBezTo>
                    <a:cubicBezTo>
                      <a:pt x="9675" y="402"/>
                      <a:pt x="6513" y="0"/>
                      <a:pt x="4908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7838559" y="2398756"/>
                <a:ext cx="857544" cy="409516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3073" extrusionOk="0">
                    <a:moveTo>
                      <a:pt x="2907" y="1"/>
                    </a:moveTo>
                    <a:cubicBezTo>
                      <a:pt x="2509" y="1"/>
                      <a:pt x="2086" y="9"/>
                      <a:pt x="1634" y="31"/>
                    </a:cubicBezTo>
                    <a:cubicBezTo>
                      <a:pt x="1128" y="56"/>
                      <a:pt x="586" y="95"/>
                      <a:pt x="0" y="157"/>
                    </a:cubicBezTo>
                    <a:lnTo>
                      <a:pt x="283" y="2269"/>
                    </a:lnTo>
                    <a:lnTo>
                      <a:pt x="335" y="2659"/>
                    </a:lnTo>
                    <a:lnTo>
                      <a:pt x="342" y="2716"/>
                    </a:lnTo>
                    <a:cubicBezTo>
                      <a:pt x="529" y="2756"/>
                      <a:pt x="710" y="2789"/>
                      <a:pt x="883" y="2820"/>
                    </a:cubicBezTo>
                    <a:cubicBezTo>
                      <a:pt x="1496" y="2929"/>
                      <a:pt x="2054" y="2995"/>
                      <a:pt x="2586" y="3031"/>
                    </a:cubicBezTo>
                    <a:cubicBezTo>
                      <a:pt x="3031" y="3062"/>
                      <a:pt x="3459" y="3073"/>
                      <a:pt x="3886" y="3073"/>
                    </a:cubicBezTo>
                    <a:cubicBezTo>
                      <a:pt x="4581" y="3073"/>
                      <a:pt x="5274" y="3044"/>
                      <a:pt x="6042" y="3028"/>
                    </a:cubicBezTo>
                    <a:cubicBezTo>
                      <a:pt x="6099" y="3028"/>
                      <a:pt x="6156" y="3027"/>
                      <a:pt x="6213" y="3026"/>
                    </a:cubicBezTo>
                    <a:lnTo>
                      <a:pt x="6272" y="2253"/>
                    </a:lnTo>
                    <a:lnTo>
                      <a:pt x="6434" y="158"/>
                    </a:lnTo>
                    <a:cubicBezTo>
                      <a:pt x="5449" y="114"/>
                      <a:pt x="4342" y="1"/>
                      <a:pt x="2907" y="1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8643598" y="2419945"/>
                <a:ext cx="910583" cy="386861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2903" extrusionOk="0">
                    <a:moveTo>
                      <a:pt x="393" y="1"/>
                    </a:moveTo>
                    <a:lnTo>
                      <a:pt x="106" y="2100"/>
                    </a:lnTo>
                    <a:lnTo>
                      <a:pt x="1" y="2870"/>
                    </a:lnTo>
                    <a:lnTo>
                      <a:pt x="0" y="2875"/>
                    </a:lnTo>
                    <a:cubicBezTo>
                      <a:pt x="874" y="2895"/>
                      <a:pt x="1610" y="2902"/>
                      <a:pt x="2410" y="2902"/>
                    </a:cubicBezTo>
                    <a:cubicBezTo>
                      <a:pt x="3503" y="2902"/>
                      <a:pt x="4716" y="2888"/>
                      <a:pt x="6565" y="2875"/>
                    </a:cubicBezTo>
                    <a:lnTo>
                      <a:pt x="6591" y="2875"/>
                    </a:lnTo>
                    <a:lnTo>
                      <a:pt x="6600" y="2794"/>
                    </a:lnTo>
                    <a:lnTo>
                      <a:pt x="6645" y="2402"/>
                    </a:lnTo>
                    <a:lnTo>
                      <a:pt x="6833" y="737"/>
                    </a:lnTo>
                    <a:cubicBezTo>
                      <a:pt x="6725" y="732"/>
                      <a:pt x="6619" y="726"/>
                      <a:pt x="6509" y="722"/>
                    </a:cubicBezTo>
                    <a:cubicBezTo>
                      <a:pt x="4502" y="613"/>
                      <a:pt x="2464" y="376"/>
                      <a:pt x="393" y="1"/>
                    </a:cubicBezTo>
                    <a:close/>
                  </a:path>
                </a:pathLst>
              </a:custGeom>
              <a:solidFill>
                <a:srgbClr val="69B6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6665183" y="2452327"/>
                <a:ext cx="1492007" cy="343817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2580" extrusionOk="0">
                    <a:moveTo>
                      <a:pt x="1977" y="0"/>
                    </a:moveTo>
                    <a:cubicBezTo>
                      <a:pt x="1521" y="476"/>
                      <a:pt x="1171" y="686"/>
                      <a:pt x="402" y="686"/>
                    </a:cubicBezTo>
                    <a:cubicBezTo>
                      <a:pt x="280" y="686"/>
                      <a:pt x="146" y="681"/>
                      <a:pt x="1" y="670"/>
                    </a:cubicBezTo>
                    <a:lnTo>
                      <a:pt x="1" y="670"/>
                    </a:lnTo>
                    <a:lnTo>
                      <a:pt x="723" y="2323"/>
                    </a:lnTo>
                    <a:lnTo>
                      <a:pt x="11195" y="2579"/>
                    </a:lnTo>
                    <a:cubicBezTo>
                      <a:pt x="8284" y="2063"/>
                      <a:pt x="8355" y="1714"/>
                      <a:pt x="5947" y="1186"/>
                    </a:cubicBezTo>
                    <a:cubicBezTo>
                      <a:pt x="4483" y="867"/>
                      <a:pt x="2244" y="429"/>
                      <a:pt x="1977" y="0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6522726" y="2538548"/>
                <a:ext cx="706291" cy="267058"/>
              </a:xfrm>
              <a:custGeom>
                <a:avLst/>
                <a:gdLst/>
                <a:ahLst/>
                <a:cxnLst/>
                <a:rect l="l" t="t" r="r" b="b"/>
                <a:pathLst>
                  <a:path w="5300" h="2004" extrusionOk="0">
                    <a:moveTo>
                      <a:pt x="1218" y="0"/>
                    </a:moveTo>
                    <a:cubicBezTo>
                      <a:pt x="734" y="0"/>
                      <a:pt x="163" y="157"/>
                      <a:pt x="39" y="741"/>
                    </a:cubicBezTo>
                    <a:cubicBezTo>
                      <a:pt x="39" y="741"/>
                      <a:pt x="0" y="946"/>
                      <a:pt x="83" y="1194"/>
                    </a:cubicBezTo>
                    <a:cubicBezTo>
                      <a:pt x="184" y="1488"/>
                      <a:pt x="457" y="1839"/>
                      <a:pt x="1178" y="1966"/>
                    </a:cubicBezTo>
                    <a:lnTo>
                      <a:pt x="3515" y="1989"/>
                    </a:lnTo>
                    <a:lnTo>
                      <a:pt x="4918" y="2001"/>
                    </a:lnTo>
                    <a:lnTo>
                      <a:pt x="4920" y="2001"/>
                    </a:lnTo>
                    <a:lnTo>
                      <a:pt x="5066" y="2003"/>
                    </a:lnTo>
                    <a:lnTo>
                      <a:pt x="5070" y="1978"/>
                    </a:lnTo>
                    <a:lnTo>
                      <a:pt x="5115" y="1691"/>
                    </a:lnTo>
                    <a:lnTo>
                      <a:pt x="5299" y="487"/>
                    </a:lnTo>
                    <a:cubicBezTo>
                      <a:pt x="5297" y="487"/>
                      <a:pt x="5294" y="487"/>
                      <a:pt x="5292" y="485"/>
                    </a:cubicBezTo>
                    <a:cubicBezTo>
                      <a:pt x="5284" y="484"/>
                      <a:pt x="5271" y="482"/>
                      <a:pt x="5252" y="481"/>
                    </a:cubicBezTo>
                    <a:lnTo>
                      <a:pt x="5251" y="481"/>
                    </a:lnTo>
                    <a:cubicBezTo>
                      <a:pt x="4884" y="443"/>
                      <a:pt x="2504" y="193"/>
                      <a:pt x="1607" y="34"/>
                    </a:cubicBezTo>
                    <a:cubicBezTo>
                      <a:pt x="1493" y="14"/>
                      <a:pt x="1359" y="0"/>
                      <a:pt x="1218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7881070" y="2668079"/>
                <a:ext cx="188167" cy="5943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446" extrusionOk="0">
                    <a:moveTo>
                      <a:pt x="1245" y="0"/>
                    </a:moveTo>
                    <a:cubicBezTo>
                      <a:pt x="1211" y="0"/>
                      <a:pt x="1178" y="6"/>
                      <a:pt x="1151" y="15"/>
                    </a:cubicBezTo>
                    <a:cubicBezTo>
                      <a:pt x="1005" y="60"/>
                      <a:pt x="749" y="98"/>
                      <a:pt x="468" y="149"/>
                    </a:cubicBezTo>
                    <a:cubicBezTo>
                      <a:pt x="406" y="174"/>
                      <a:pt x="349" y="181"/>
                      <a:pt x="288" y="204"/>
                    </a:cubicBezTo>
                    <a:cubicBezTo>
                      <a:pt x="237" y="222"/>
                      <a:pt x="173" y="244"/>
                      <a:pt x="119" y="274"/>
                    </a:cubicBezTo>
                    <a:cubicBezTo>
                      <a:pt x="75" y="327"/>
                      <a:pt x="48" y="371"/>
                      <a:pt x="1" y="440"/>
                    </a:cubicBezTo>
                    <a:cubicBezTo>
                      <a:pt x="49" y="444"/>
                      <a:pt x="102" y="445"/>
                      <a:pt x="156" y="445"/>
                    </a:cubicBezTo>
                    <a:cubicBezTo>
                      <a:pt x="509" y="445"/>
                      <a:pt x="944" y="380"/>
                      <a:pt x="1102" y="316"/>
                    </a:cubicBezTo>
                    <a:cubicBezTo>
                      <a:pt x="1186" y="284"/>
                      <a:pt x="1411" y="223"/>
                      <a:pt x="1397" y="111"/>
                    </a:cubicBezTo>
                    <a:cubicBezTo>
                      <a:pt x="1386" y="27"/>
                      <a:pt x="1315" y="0"/>
                      <a:pt x="1245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7827232" y="2680606"/>
                <a:ext cx="367138" cy="122468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919" extrusionOk="0">
                    <a:moveTo>
                      <a:pt x="1186" y="1"/>
                    </a:moveTo>
                    <a:cubicBezTo>
                      <a:pt x="1174" y="1"/>
                      <a:pt x="1163" y="2"/>
                      <a:pt x="1150" y="3"/>
                    </a:cubicBezTo>
                    <a:cubicBezTo>
                      <a:pt x="994" y="20"/>
                      <a:pt x="634" y="103"/>
                      <a:pt x="369" y="155"/>
                    </a:cubicBezTo>
                    <a:cubicBezTo>
                      <a:pt x="260" y="176"/>
                      <a:pt x="167" y="193"/>
                      <a:pt x="110" y="196"/>
                    </a:cubicBezTo>
                    <a:cubicBezTo>
                      <a:pt x="101" y="197"/>
                      <a:pt x="92" y="198"/>
                      <a:pt x="85" y="198"/>
                    </a:cubicBezTo>
                    <a:cubicBezTo>
                      <a:pt x="63" y="198"/>
                      <a:pt x="52" y="194"/>
                      <a:pt x="52" y="188"/>
                    </a:cubicBezTo>
                    <a:lnTo>
                      <a:pt x="30" y="506"/>
                    </a:lnTo>
                    <a:lnTo>
                      <a:pt x="1" y="913"/>
                    </a:lnTo>
                    <a:lnTo>
                      <a:pt x="1" y="914"/>
                    </a:lnTo>
                    <a:lnTo>
                      <a:pt x="1279" y="914"/>
                    </a:lnTo>
                    <a:lnTo>
                      <a:pt x="2656" y="919"/>
                    </a:lnTo>
                    <a:cubicBezTo>
                      <a:pt x="2661" y="919"/>
                      <a:pt x="2667" y="919"/>
                      <a:pt x="2672" y="917"/>
                    </a:cubicBezTo>
                    <a:cubicBezTo>
                      <a:pt x="2719" y="911"/>
                      <a:pt x="2755" y="872"/>
                      <a:pt x="2755" y="823"/>
                    </a:cubicBezTo>
                    <a:lnTo>
                      <a:pt x="2755" y="821"/>
                    </a:lnTo>
                    <a:cubicBezTo>
                      <a:pt x="2755" y="788"/>
                      <a:pt x="2737" y="758"/>
                      <a:pt x="2710" y="742"/>
                    </a:cubicBezTo>
                    <a:lnTo>
                      <a:pt x="2480" y="594"/>
                    </a:lnTo>
                    <a:lnTo>
                      <a:pt x="2076" y="334"/>
                    </a:lnTo>
                    <a:cubicBezTo>
                      <a:pt x="2055" y="319"/>
                      <a:pt x="2033" y="308"/>
                      <a:pt x="2009" y="298"/>
                    </a:cubicBezTo>
                    <a:lnTo>
                      <a:pt x="1662" y="163"/>
                    </a:lnTo>
                    <a:lnTo>
                      <a:pt x="1555" y="122"/>
                    </a:lnTo>
                    <a:lnTo>
                      <a:pt x="1300" y="23"/>
                    </a:lnTo>
                    <a:cubicBezTo>
                      <a:pt x="1264" y="8"/>
                      <a:pt x="1225" y="1"/>
                      <a:pt x="1186" y="1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7151191" y="2602781"/>
                <a:ext cx="690700" cy="204158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1532" extrusionOk="0">
                    <a:moveTo>
                      <a:pt x="533" y="0"/>
                    </a:moveTo>
                    <a:cubicBezTo>
                      <a:pt x="205" y="3"/>
                      <a:pt x="0" y="763"/>
                      <a:pt x="7" y="1203"/>
                    </a:cubicBezTo>
                    <a:cubicBezTo>
                      <a:pt x="9" y="1351"/>
                      <a:pt x="35" y="1462"/>
                      <a:pt x="87" y="1497"/>
                    </a:cubicBezTo>
                    <a:cubicBezTo>
                      <a:pt x="95" y="1505"/>
                      <a:pt x="106" y="1509"/>
                      <a:pt x="116" y="1510"/>
                    </a:cubicBezTo>
                    <a:cubicBezTo>
                      <a:pt x="145" y="1514"/>
                      <a:pt x="173" y="1517"/>
                      <a:pt x="200" y="1519"/>
                    </a:cubicBezTo>
                    <a:lnTo>
                      <a:pt x="203" y="1519"/>
                    </a:lnTo>
                    <a:cubicBezTo>
                      <a:pt x="289" y="1528"/>
                      <a:pt x="373" y="1531"/>
                      <a:pt x="460" y="1531"/>
                    </a:cubicBezTo>
                    <a:cubicBezTo>
                      <a:pt x="621" y="1531"/>
                      <a:pt x="794" y="1519"/>
                      <a:pt x="1010" y="1501"/>
                    </a:cubicBezTo>
                    <a:lnTo>
                      <a:pt x="5103" y="1501"/>
                    </a:lnTo>
                    <a:lnTo>
                      <a:pt x="5104" y="1497"/>
                    </a:lnTo>
                    <a:lnTo>
                      <a:pt x="5104" y="1495"/>
                    </a:lnTo>
                    <a:lnTo>
                      <a:pt x="5182" y="780"/>
                    </a:lnTo>
                    <a:lnTo>
                      <a:pt x="4171" y="581"/>
                    </a:lnTo>
                    <a:lnTo>
                      <a:pt x="3663" y="500"/>
                    </a:lnTo>
                    <a:lnTo>
                      <a:pt x="3510" y="475"/>
                    </a:lnTo>
                    <a:lnTo>
                      <a:pt x="3227" y="430"/>
                    </a:lnTo>
                    <a:lnTo>
                      <a:pt x="582" y="5"/>
                    </a:lnTo>
                    <a:cubicBezTo>
                      <a:pt x="579" y="4"/>
                      <a:pt x="577" y="4"/>
                      <a:pt x="574" y="4"/>
                    </a:cubicBezTo>
                    <a:cubicBezTo>
                      <a:pt x="567" y="3"/>
                      <a:pt x="553" y="1"/>
                      <a:pt x="535" y="0"/>
                    </a:cubicBezTo>
                    <a:close/>
                  </a:path>
                </a:pathLst>
              </a:custGeom>
              <a:solidFill>
                <a:srgbClr val="FFC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5881466" y="2632898"/>
                <a:ext cx="3867011" cy="176440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324" extrusionOk="0">
                    <a:moveTo>
                      <a:pt x="3915" y="1"/>
                    </a:moveTo>
                    <a:cubicBezTo>
                      <a:pt x="3857" y="85"/>
                      <a:pt x="3591" y="445"/>
                      <a:pt x="3124" y="456"/>
                    </a:cubicBezTo>
                    <a:cubicBezTo>
                      <a:pt x="3124" y="456"/>
                      <a:pt x="3124" y="457"/>
                      <a:pt x="3123" y="457"/>
                    </a:cubicBezTo>
                    <a:cubicBezTo>
                      <a:pt x="3040" y="503"/>
                      <a:pt x="2954" y="544"/>
                      <a:pt x="2873" y="576"/>
                    </a:cubicBezTo>
                    <a:cubicBezTo>
                      <a:pt x="2535" y="712"/>
                      <a:pt x="2241" y="742"/>
                      <a:pt x="2241" y="742"/>
                    </a:cubicBezTo>
                    <a:cubicBezTo>
                      <a:pt x="1926" y="845"/>
                      <a:pt x="1604" y="893"/>
                      <a:pt x="1275" y="893"/>
                    </a:cubicBezTo>
                    <a:cubicBezTo>
                      <a:pt x="1008" y="893"/>
                      <a:pt x="736" y="861"/>
                      <a:pt x="460" y="802"/>
                    </a:cubicBezTo>
                    <a:lnTo>
                      <a:pt x="459" y="802"/>
                    </a:lnTo>
                    <a:cubicBezTo>
                      <a:pt x="308" y="771"/>
                      <a:pt x="154" y="729"/>
                      <a:pt x="1" y="682"/>
                    </a:cubicBezTo>
                    <a:lnTo>
                      <a:pt x="1" y="682"/>
                    </a:lnTo>
                    <a:cubicBezTo>
                      <a:pt x="214" y="1114"/>
                      <a:pt x="544" y="1285"/>
                      <a:pt x="1316" y="1285"/>
                    </a:cubicBezTo>
                    <a:cubicBezTo>
                      <a:pt x="1357" y="1285"/>
                      <a:pt x="1399" y="1285"/>
                      <a:pt x="1442" y="1284"/>
                    </a:cubicBezTo>
                    <a:cubicBezTo>
                      <a:pt x="1465" y="1284"/>
                      <a:pt x="1490" y="1284"/>
                      <a:pt x="1515" y="1283"/>
                    </a:cubicBezTo>
                    <a:cubicBezTo>
                      <a:pt x="1548" y="1282"/>
                      <a:pt x="1583" y="1281"/>
                      <a:pt x="1619" y="1279"/>
                    </a:cubicBezTo>
                    <a:cubicBezTo>
                      <a:pt x="1912" y="1266"/>
                      <a:pt x="2512" y="1283"/>
                      <a:pt x="2974" y="1177"/>
                    </a:cubicBezTo>
                    <a:cubicBezTo>
                      <a:pt x="3020" y="1164"/>
                      <a:pt x="3067" y="1153"/>
                      <a:pt x="3110" y="1138"/>
                    </a:cubicBezTo>
                    <a:cubicBezTo>
                      <a:pt x="3367" y="1059"/>
                      <a:pt x="3556" y="929"/>
                      <a:pt x="3588" y="717"/>
                    </a:cubicBezTo>
                    <a:lnTo>
                      <a:pt x="3762" y="711"/>
                    </a:lnTo>
                    <a:lnTo>
                      <a:pt x="3763" y="711"/>
                    </a:lnTo>
                    <a:lnTo>
                      <a:pt x="4134" y="826"/>
                    </a:lnTo>
                    <a:lnTo>
                      <a:pt x="4194" y="845"/>
                    </a:lnTo>
                    <a:cubicBezTo>
                      <a:pt x="4273" y="897"/>
                      <a:pt x="4350" y="944"/>
                      <a:pt x="4428" y="984"/>
                    </a:cubicBezTo>
                    <a:cubicBezTo>
                      <a:pt x="4428" y="985"/>
                      <a:pt x="4429" y="985"/>
                      <a:pt x="4429" y="985"/>
                    </a:cubicBezTo>
                    <a:cubicBezTo>
                      <a:pt x="4945" y="1262"/>
                      <a:pt x="5455" y="1323"/>
                      <a:pt x="6125" y="1323"/>
                    </a:cubicBezTo>
                    <a:cubicBezTo>
                      <a:pt x="6601" y="1323"/>
                      <a:pt x="7159" y="1293"/>
                      <a:pt x="7858" y="1287"/>
                    </a:cubicBezTo>
                    <a:cubicBezTo>
                      <a:pt x="8013" y="1285"/>
                      <a:pt x="8169" y="1285"/>
                      <a:pt x="8325" y="1283"/>
                    </a:cubicBezTo>
                    <a:lnTo>
                      <a:pt x="9727" y="1296"/>
                    </a:lnTo>
                    <a:lnTo>
                      <a:pt x="9730" y="1296"/>
                    </a:lnTo>
                    <a:cubicBezTo>
                      <a:pt x="9815" y="1304"/>
                      <a:pt x="9899" y="1308"/>
                      <a:pt x="9986" y="1308"/>
                    </a:cubicBezTo>
                    <a:cubicBezTo>
                      <a:pt x="10147" y="1308"/>
                      <a:pt x="10320" y="1296"/>
                      <a:pt x="10537" y="1278"/>
                    </a:cubicBezTo>
                    <a:lnTo>
                      <a:pt x="14630" y="1278"/>
                    </a:lnTo>
                    <a:lnTo>
                      <a:pt x="14631" y="1274"/>
                    </a:lnTo>
                    <a:lnTo>
                      <a:pt x="15876" y="1274"/>
                    </a:lnTo>
                    <a:lnTo>
                      <a:pt x="17255" y="1278"/>
                    </a:lnTo>
                    <a:cubicBezTo>
                      <a:pt x="17260" y="1278"/>
                      <a:pt x="17268" y="1278"/>
                      <a:pt x="17271" y="1277"/>
                    </a:cubicBezTo>
                    <a:cubicBezTo>
                      <a:pt x="17714" y="1306"/>
                      <a:pt x="18139" y="1317"/>
                      <a:pt x="18563" y="1317"/>
                    </a:cubicBezTo>
                    <a:cubicBezTo>
                      <a:pt x="19261" y="1317"/>
                      <a:pt x="19957" y="1289"/>
                      <a:pt x="20728" y="1272"/>
                    </a:cubicBezTo>
                    <a:lnTo>
                      <a:pt x="20728" y="1272"/>
                    </a:lnTo>
                    <a:lnTo>
                      <a:pt x="20727" y="1277"/>
                    </a:lnTo>
                    <a:cubicBezTo>
                      <a:pt x="21605" y="1296"/>
                      <a:pt x="22343" y="1304"/>
                      <a:pt x="23148" y="1304"/>
                    </a:cubicBezTo>
                    <a:cubicBezTo>
                      <a:pt x="24238" y="1304"/>
                      <a:pt x="25449" y="1290"/>
                      <a:pt x="27292" y="1277"/>
                    </a:cubicBezTo>
                    <a:cubicBezTo>
                      <a:pt x="27371" y="1282"/>
                      <a:pt x="27463" y="1286"/>
                      <a:pt x="27569" y="1286"/>
                    </a:cubicBezTo>
                    <a:cubicBezTo>
                      <a:pt x="27672" y="1286"/>
                      <a:pt x="27786" y="1283"/>
                      <a:pt x="27914" y="1274"/>
                    </a:cubicBezTo>
                    <a:cubicBezTo>
                      <a:pt x="28026" y="1280"/>
                      <a:pt x="28151" y="1284"/>
                      <a:pt x="28288" y="1284"/>
                    </a:cubicBezTo>
                    <a:cubicBezTo>
                      <a:pt x="28348" y="1284"/>
                      <a:pt x="28410" y="1283"/>
                      <a:pt x="28474" y="1282"/>
                    </a:cubicBezTo>
                    <a:lnTo>
                      <a:pt x="28985" y="1269"/>
                    </a:lnTo>
                    <a:lnTo>
                      <a:pt x="29018" y="580"/>
                    </a:lnTo>
                    <a:lnTo>
                      <a:pt x="29018" y="580"/>
                    </a:lnTo>
                    <a:cubicBezTo>
                      <a:pt x="28940" y="593"/>
                      <a:pt x="28864" y="605"/>
                      <a:pt x="28783" y="621"/>
                    </a:cubicBezTo>
                    <a:cubicBezTo>
                      <a:pt x="28294" y="695"/>
                      <a:pt x="27825" y="758"/>
                      <a:pt x="27368" y="808"/>
                    </a:cubicBezTo>
                    <a:cubicBezTo>
                      <a:pt x="27270" y="819"/>
                      <a:pt x="27173" y="829"/>
                      <a:pt x="27075" y="838"/>
                    </a:cubicBezTo>
                    <a:cubicBezTo>
                      <a:pt x="27002" y="846"/>
                      <a:pt x="26930" y="851"/>
                      <a:pt x="26858" y="857"/>
                    </a:cubicBezTo>
                    <a:cubicBezTo>
                      <a:pt x="26184" y="918"/>
                      <a:pt x="25540" y="950"/>
                      <a:pt x="24911" y="950"/>
                    </a:cubicBezTo>
                    <a:cubicBezTo>
                      <a:pt x="23565" y="950"/>
                      <a:pt x="22290" y="806"/>
                      <a:pt x="20954" y="500"/>
                    </a:cubicBezTo>
                    <a:cubicBezTo>
                      <a:pt x="20941" y="497"/>
                      <a:pt x="20927" y="495"/>
                      <a:pt x="20914" y="491"/>
                    </a:cubicBezTo>
                    <a:cubicBezTo>
                      <a:pt x="20885" y="496"/>
                      <a:pt x="20857" y="501"/>
                      <a:pt x="20829" y="506"/>
                    </a:cubicBezTo>
                    <a:cubicBezTo>
                      <a:pt x="19398" y="743"/>
                      <a:pt x="18170" y="902"/>
                      <a:pt x="17076" y="955"/>
                    </a:cubicBezTo>
                    <a:cubicBezTo>
                      <a:pt x="16809" y="967"/>
                      <a:pt x="16550" y="974"/>
                      <a:pt x="16298" y="974"/>
                    </a:cubicBezTo>
                    <a:cubicBezTo>
                      <a:pt x="16125" y="974"/>
                      <a:pt x="15955" y="971"/>
                      <a:pt x="15787" y="964"/>
                    </a:cubicBezTo>
                    <a:lnTo>
                      <a:pt x="15786" y="964"/>
                    </a:lnTo>
                    <a:cubicBezTo>
                      <a:pt x="15523" y="954"/>
                      <a:pt x="15267" y="935"/>
                      <a:pt x="15017" y="908"/>
                    </a:cubicBezTo>
                    <a:cubicBezTo>
                      <a:pt x="14901" y="896"/>
                      <a:pt x="14787" y="882"/>
                      <a:pt x="14673" y="866"/>
                    </a:cubicBezTo>
                    <a:cubicBezTo>
                      <a:pt x="14658" y="866"/>
                      <a:pt x="14642" y="866"/>
                      <a:pt x="14626" y="867"/>
                    </a:cubicBezTo>
                    <a:cubicBezTo>
                      <a:pt x="14276" y="883"/>
                      <a:pt x="13930" y="898"/>
                      <a:pt x="13586" y="912"/>
                    </a:cubicBezTo>
                    <a:cubicBezTo>
                      <a:pt x="13408" y="920"/>
                      <a:pt x="13232" y="925"/>
                      <a:pt x="13055" y="932"/>
                    </a:cubicBezTo>
                    <a:cubicBezTo>
                      <a:pt x="13026" y="934"/>
                      <a:pt x="12998" y="934"/>
                      <a:pt x="12971" y="935"/>
                    </a:cubicBezTo>
                    <a:cubicBezTo>
                      <a:pt x="12931" y="938"/>
                      <a:pt x="12892" y="938"/>
                      <a:pt x="12854" y="939"/>
                    </a:cubicBezTo>
                    <a:cubicBezTo>
                      <a:pt x="11982" y="970"/>
                      <a:pt x="11132" y="989"/>
                      <a:pt x="10316" y="989"/>
                    </a:cubicBezTo>
                    <a:cubicBezTo>
                      <a:pt x="10184" y="989"/>
                      <a:pt x="10054" y="988"/>
                      <a:pt x="9924" y="987"/>
                    </a:cubicBezTo>
                    <a:cubicBezTo>
                      <a:pt x="9793" y="987"/>
                      <a:pt x="9664" y="985"/>
                      <a:pt x="9534" y="984"/>
                    </a:cubicBezTo>
                    <a:cubicBezTo>
                      <a:pt x="7789" y="954"/>
                      <a:pt x="6213" y="820"/>
                      <a:pt x="4893" y="492"/>
                    </a:cubicBezTo>
                    <a:cubicBezTo>
                      <a:pt x="4891" y="492"/>
                      <a:pt x="4889" y="493"/>
                      <a:pt x="4886" y="493"/>
                    </a:cubicBezTo>
                    <a:cubicBezTo>
                      <a:pt x="4764" y="493"/>
                      <a:pt x="3919" y="172"/>
                      <a:pt x="3915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5657852" y="2919279"/>
                <a:ext cx="4247875" cy="67564"/>
              </a:xfrm>
              <a:custGeom>
                <a:avLst/>
                <a:gdLst/>
                <a:ahLst/>
                <a:cxnLst/>
                <a:rect l="l" t="t" r="r" b="b"/>
                <a:pathLst>
                  <a:path w="31876" h="507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31875" y="506"/>
                    </a:lnTo>
                    <a:lnTo>
                      <a:pt x="3187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9149063" y="4382901"/>
                <a:ext cx="197095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39" y="1"/>
                    </a:moveTo>
                    <a:cubicBezTo>
                      <a:pt x="330" y="1"/>
                      <a:pt x="1" y="332"/>
                      <a:pt x="1" y="739"/>
                    </a:cubicBezTo>
                    <a:cubicBezTo>
                      <a:pt x="1" y="1148"/>
                      <a:pt x="330" y="1478"/>
                      <a:pt x="739" y="1478"/>
                    </a:cubicBezTo>
                    <a:cubicBezTo>
                      <a:pt x="1147" y="1478"/>
                      <a:pt x="1478" y="1146"/>
                      <a:pt x="1478" y="739"/>
                    </a:cubicBezTo>
                    <a:cubicBezTo>
                      <a:pt x="1478" y="332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9307379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9177448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0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9156126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1" y="84"/>
                      <a:pt x="1" y="188"/>
                    </a:cubicBezTo>
                    <a:lnTo>
                      <a:pt x="1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9230353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3"/>
                      <a:pt x="59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5911450" y="4151291"/>
                <a:ext cx="3780790" cy="77026"/>
              </a:xfrm>
              <a:custGeom>
                <a:avLst/>
                <a:gdLst/>
                <a:ahLst/>
                <a:cxnLst/>
                <a:rect l="l" t="t" r="r" b="b"/>
                <a:pathLst>
                  <a:path w="28371" h="578" extrusionOk="0">
                    <a:moveTo>
                      <a:pt x="1" y="0"/>
                    </a:moveTo>
                    <a:lnTo>
                      <a:pt x="1" y="578"/>
                    </a:lnTo>
                    <a:lnTo>
                      <a:pt x="28370" y="578"/>
                    </a:lnTo>
                    <a:lnTo>
                      <a:pt x="28370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5" name="Google Shape;695;p33"/>
              <p:cNvGrpSpPr/>
              <p:nvPr/>
            </p:nvGrpSpPr>
            <p:grpSpPr>
              <a:xfrm>
                <a:off x="6904123" y="1719917"/>
                <a:ext cx="173774" cy="327826"/>
                <a:chOff x="6904123" y="1719917"/>
                <a:chExt cx="173774" cy="327826"/>
              </a:xfrm>
            </p:grpSpPr>
            <p:sp>
              <p:nvSpPr>
                <p:cNvPr id="696" name="Google Shape;696;p33"/>
                <p:cNvSpPr/>
                <p:nvPr/>
              </p:nvSpPr>
              <p:spPr>
                <a:xfrm>
                  <a:off x="6904123" y="1719917"/>
                  <a:ext cx="173774" cy="327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2460" extrusionOk="0">
                      <a:moveTo>
                        <a:pt x="146" y="1"/>
                      </a:moveTo>
                      <a:cubicBezTo>
                        <a:pt x="98" y="1"/>
                        <a:pt x="49" y="6"/>
                        <a:pt x="0" y="16"/>
                      </a:cubicBezTo>
                      <a:cubicBezTo>
                        <a:pt x="105" y="833"/>
                        <a:pt x="278" y="1641"/>
                        <a:pt x="370" y="2459"/>
                      </a:cubicBezTo>
                      <a:cubicBezTo>
                        <a:pt x="439" y="2455"/>
                        <a:pt x="508" y="2438"/>
                        <a:pt x="578" y="2412"/>
                      </a:cubicBezTo>
                      <a:cubicBezTo>
                        <a:pt x="1064" y="2221"/>
                        <a:pt x="1303" y="1536"/>
                        <a:pt x="1112" y="884"/>
                      </a:cubicBezTo>
                      <a:cubicBezTo>
                        <a:pt x="954" y="346"/>
                        <a:pt x="55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04123" y="1719917"/>
                  <a:ext cx="173774" cy="327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2460" extrusionOk="0">
                      <a:moveTo>
                        <a:pt x="146" y="1"/>
                      </a:moveTo>
                      <a:cubicBezTo>
                        <a:pt x="98" y="1"/>
                        <a:pt x="49" y="6"/>
                        <a:pt x="0" y="16"/>
                      </a:cubicBezTo>
                      <a:cubicBezTo>
                        <a:pt x="105" y="833"/>
                        <a:pt x="278" y="1641"/>
                        <a:pt x="370" y="2459"/>
                      </a:cubicBezTo>
                      <a:cubicBezTo>
                        <a:pt x="439" y="2455"/>
                        <a:pt x="508" y="2438"/>
                        <a:pt x="578" y="2412"/>
                      </a:cubicBezTo>
                      <a:cubicBezTo>
                        <a:pt x="1064" y="2221"/>
                        <a:pt x="1303" y="1536"/>
                        <a:pt x="1112" y="884"/>
                      </a:cubicBezTo>
                      <a:cubicBezTo>
                        <a:pt x="954" y="346"/>
                        <a:pt x="554" y="1"/>
                        <a:pt x="14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8" name="Google Shape;698;p33"/>
              <p:cNvSpPr/>
              <p:nvPr/>
            </p:nvSpPr>
            <p:spPr>
              <a:xfrm>
                <a:off x="6846020" y="1717118"/>
                <a:ext cx="199627" cy="33329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2501" extrusionOk="0">
                    <a:moveTo>
                      <a:pt x="620" y="1"/>
                    </a:moveTo>
                    <a:cubicBezTo>
                      <a:pt x="603" y="1"/>
                      <a:pt x="585" y="2"/>
                      <a:pt x="569" y="6"/>
                    </a:cubicBezTo>
                    <a:cubicBezTo>
                      <a:pt x="540" y="12"/>
                      <a:pt x="278" y="18"/>
                      <a:pt x="252" y="33"/>
                    </a:cubicBezTo>
                    <a:cubicBezTo>
                      <a:pt x="0" y="173"/>
                      <a:pt x="125" y="728"/>
                      <a:pt x="244" y="1345"/>
                    </a:cubicBezTo>
                    <a:cubicBezTo>
                      <a:pt x="358" y="1941"/>
                      <a:pt x="423" y="2434"/>
                      <a:pt x="702" y="2499"/>
                    </a:cubicBezTo>
                    <a:cubicBezTo>
                      <a:pt x="707" y="2500"/>
                      <a:pt x="715" y="2500"/>
                      <a:pt x="727" y="2500"/>
                    </a:cubicBezTo>
                    <a:cubicBezTo>
                      <a:pt x="804" y="2500"/>
                      <a:pt x="1006" y="2476"/>
                      <a:pt x="1041" y="2469"/>
                    </a:cubicBezTo>
                    <a:cubicBezTo>
                      <a:pt x="1352" y="2409"/>
                      <a:pt x="1498" y="1810"/>
                      <a:pt x="1368" y="1129"/>
                    </a:cubicBezTo>
                    <a:cubicBezTo>
                      <a:pt x="1243" y="486"/>
                      <a:pt x="918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33"/>
              <p:cNvGrpSpPr/>
              <p:nvPr/>
            </p:nvGrpSpPr>
            <p:grpSpPr>
              <a:xfrm>
                <a:off x="6818835" y="1720850"/>
                <a:ext cx="184569" cy="329691"/>
                <a:chOff x="6818835" y="1720850"/>
                <a:chExt cx="184569" cy="329691"/>
              </a:xfrm>
            </p:grpSpPr>
            <p:sp>
              <p:nvSpPr>
                <p:cNvPr id="700" name="Google Shape;700;p33"/>
                <p:cNvSpPr/>
                <p:nvPr/>
              </p:nvSpPr>
              <p:spPr>
                <a:xfrm>
                  <a:off x="6818835" y="1720850"/>
                  <a:ext cx="184569" cy="3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2474" extrusionOk="0">
                      <a:moveTo>
                        <a:pt x="507" y="0"/>
                      </a:moveTo>
                      <a:cubicBezTo>
                        <a:pt x="490" y="0"/>
                        <a:pt x="473" y="2"/>
                        <a:pt x="456" y="5"/>
                      </a:cubicBezTo>
                      <a:cubicBezTo>
                        <a:pt x="146" y="65"/>
                        <a:pt x="0" y="665"/>
                        <a:pt x="131" y="1345"/>
                      </a:cubicBezTo>
                      <a:cubicBezTo>
                        <a:pt x="254" y="1988"/>
                        <a:pt x="579" y="2473"/>
                        <a:pt x="877" y="2473"/>
                      </a:cubicBezTo>
                      <a:cubicBezTo>
                        <a:pt x="894" y="2473"/>
                        <a:pt x="911" y="2472"/>
                        <a:pt x="928" y="2469"/>
                      </a:cubicBezTo>
                      <a:cubicBezTo>
                        <a:pt x="1239" y="2408"/>
                        <a:pt x="1384" y="1809"/>
                        <a:pt x="1254" y="1129"/>
                      </a:cubicBezTo>
                      <a:cubicBezTo>
                        <a:pt x="1131" y="485"/>
                        <a:pt x="805" y="0"/>
                        <a:pt x="5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818835" y="1720850"/>
                  <a:ext cx="184569" cy="3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2474" extrusionOk="0">
                      <a:moveTo>
                        <a:pt x="507" y="0"/>
                      </a:moveTo>
                      <a:cubicBezTo>
                        <a:pt x="490" y="0"/>
                        <a:pt x="473" y="2"/>
                        <a:pt x="456" y="5"/>
                      </a:cubicBezTo>
                      <a:cubicBezTo>
                        <a:pt x="146" y="65"/>
                        <a:pt x="0" y="665"/>
                        <a:pt x="131" y="1345"/>
                      </a:cubicBezTo>
                      <a:cubicBezTo>
                        <a:pt x="254" y="1988"/>
                        <a:pt x="579" y="2473"/>
                        <a:pt x="877" y="2473"/>
                      </a:cubicBezTo>
                      <a:cubicBezTo>
                        <a:pt x="894" y="2473"/>
                        <a:pt x="911" y="2472"/>
                        <a:pt x="928" y="2469"/>
                      </a:cubicBezTo>
                      <a:cubicBezTo>
                        <a:pt x="1239" y="2408"/>
                        <a:pt x="1384" y="1809"/>
                        <a:pt x="1254" y="1129"/>
                      </a:cubicBezTo>
                      <a:cubicBezTo>
                        <a:pt x="1131" y="485"/>
                        <a:pt x="805" y="0"/>
                        <a:pt x="5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2" name="Google Shape;702;p33"/>
              <p:cNvSpPr/>
              <p:nvPr/>
            </p:nvSpPr>
            <p:spPr>
              <a:xfrm>
                <a:off x="6852417" y="1745503"/>
                <a:ext cx="125533" cy="28038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104" extrusionOk="0">
                    <a:moveTo>
                      <a:pt x="239" y="1"/>
                    </a:moveTo>
                    <a:cubicBezTo>
                      <a:pt x="168" y="13"/>
                      <a:pt x="97" y="132"/>
                      <a:pt x="55" y="300"/>
                    </a:cubicBezTo>
                    <a:cubicBezTo>
                      <a:pt x="0" y="525"/>
                      <a:pt x="1" y="825"/>
                      <a:pt x="59" y="1125"/>
                    </a:cubicBezTo>
                    <a:cubicBezTo>
                      <a:pt x="176" y="1732"/>
                      <a:pt x="467" y="2104"/>
                      <a:pt x="626" y="2104"/>
                    </a:cubicBezTo>
                    <a:lnTo>
                      <a:pt x="641" y="2103"/>
                    </a:lnTo>
                    <a:cubicBezTo>
                      <a:pt x="792" y="2074"/>
                      <a:pt x="942" y="1610"/>
                      <a:pt x="821" y="979"/>
                    </a:cubicBezTo>
                    <a:cubicBezTo>
                      <a:pt x="706" y="372"/>
                      <a:pt x="414" y="1"/>
                      <a:pt x="240" y="1"/>
                    </a:cubicBezTo>
                    <a:close/>
                  </a:path>
                </a:pathLst>
              </a:custGeom>
              <a:solidFill>
                <a:srgbClr val="FFFFFF">
                  <a:alpha val="179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3" name="Google Shape;703;p33"/>
          <p:cNvGrpSpPr/>
          <p:nvPr/>
        </p:nvGrpSpPr>
        <p:grpSpPr>
          <a:xfrm>
            <a:off x="4659347" y="3427473"/>
            <a:ext cx="509530" cy="236073"/>
            <a:chOff x="4659347" y="3427473"/>
            <a:chExt cx="509530" cy="236073"/>
          </a:xfrm>
        </p:grpSpPr>
        <p:sp>
          <p:nvSpPr>
            <p:cNvPr id="704" name="Google Shape;704;p33"/>
            <p:cNvSpPr/>
            <p:nvPr/>
          </p:nvSpPr>
          <p:spPr>
            <a:xfrm>
              <a:off x="5086806" y="3427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659347" y="3509573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3"/>
          <p:cNvGrpSpPr/>
          <p:nvPr/>
        </p:nvGrpSpPr>
        <p:grpSpPr>
          <a:xfrm>
            <a:off x="5981275" y="750525"/>
            <a:ext cx="582937" cy="468711"/>
            <a:chOff x="5981275" y="750525"/>
            <a:chExt cx="582937" cy="468711"/>
          </a:xfrm>
        </p:grpSpPr>
        <p:sp>
          <p:nvSpPr>
            <p:cNvPr id="707" name="Google Shape;707;p33"/>
            <p:cNvSpPr/>
            <p:nvPr/>
          </p:nvSpPr>
          <p:spPr>
            <a:xfrm>
              <a:off x="5981275" y="750525"/>
              <a:ext cx="343349" cy="321300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rot="7607970">
              <a:off x="6323922" y="978928"/>
              <a:ext cx="200247" cy="200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2"/>
          <p:cNvSpPr txBox="1">
            <a:spLocks noGrp="1"/>
          </p:cNvSpPr>
          <p:nvPr>
            <p:ph type="subTitle" idx="6"/>
          </p:nvPr>
        </p:nvSpPr>
        <p:spPr>
          <a:xfrm>
            <a:off x="3929250" y="863538"/>
            <a:ext cx="12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BMI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28" name="Google Shape;1028;p42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29" name="Google Shape;1029;p4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2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1033" name="Google Shape;1033;p42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>
            <a:spLocks noGrp="1"/>
          </p:cNvSpPr>
          <p:nvPr>
            <p:ph type="title"/>
          </p:nvPr>
        </p:nvSpPr>
        <p:spPr>
          <a:xfrm>
            <a:off x="760925" y="159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37" name="Google Shape;10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88" y="1567425"/>
            <a:ext cx="7785826" cy="33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3"/>
          <p:cNvSpPr txBox="1">
            <a:spLocks noGrp="1"/>
          </p:cNvSpPr>
          <p:nvPr>
            <p:ph type="subTitle" idx="6"/>
          </p:nvPr>
        </p:nvSpPr>
        <p:spPr>
          <a:xfrm>
            <a:off x="1343675" y="881700"/>
            <a:ext cx="645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High Cholesterol </a:t>
            </a:r>
            <a:endParaRPr/>
          </a:p>
        </p:txBody>
      </p:sp>
      <p:grpSp>
        <p:nvGrpSpPr>
          <p:cNvPr id="1043" name="Google Shape;1043;p43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44" name="Google Shape;1044;p43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43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1048" name="Google Shape;1048;p43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3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052" name="Google Shape;1052;p43"/>
          <p:cNvPicPr preferRelativeResize="0"/>
          <p:nvPr/>
        </p:nvPicPr>
        <p:blipFill rotWithShape="1">
          <a:blip r:embed="rId3">
            <a:alphaModFix/>
          </a:blip>
          <a:srcRect l="901" t="11582"/>
          <a:stretch/>
        </p:blipFill>
        <p:spPr>
          <a:xfrm>
            <a:off x="1737625" y="1653100"/>
            <a:ext cx="5668698" cy="31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4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graphicFrame>
        <p:nvGraphicFramePr>
          <p:cNvPr id="1058" name="Google Shape;1058;p44"/>
          <p:cNvGraphicFramePr/>
          <p:nvPr/>
        </p:nvGraphicFramePr>
        <p:xfrm>
          <a:off x="107250" y="2028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96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Main Variable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Hypertension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9" name="Google Shape;1059;p44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60" name="Google Shape;1060;p4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4"/>
          <p:cNvGrpSpPr/>
          <p:nvPr/>
        </p:nvGrpSpPr>
        <p:grpSpPr>
          <a:xfrm>
            <a:off x="559672" y="452533"/>
            <a:ext cx="687731" cy="510090"/>
            <a:chOff x="954997" y="724483"/>
            <a:chExt cx="687731" cy="510090"/>
          </a:xfrm>
        </p:grpSpPr>
        <p:sp>
          <p:nvSpPr>
            <p:cNvPr id="1064" name="Google Shape;1064;p4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67" name="Google Shape;1067;p44"/>
          <p:cNvGraphicFramePr/>
          <p:nvPr/>
        </p:nvGraphicFramePr>
        <p:xfrm>
          <a:off x="6831100" y="139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21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Final Important Factors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Diabetes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Overall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BMI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Have CHD/MI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High Cholesterol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Income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8" name="Google Shape;1068;p44"/>
          <p:cNvSpPr/>
          <p:nvPr/>
        </p:nvSpPr>
        <p:spPr>
          <a:xfrm>
            <a:off x="2407770" y="2332050"/>
            <a:ext cx="727500" cy="4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1069" name="Google Shape;1069;p44"/>
          <p:cNvGraphicFramePr/>
          <p:nvPr/>
        </p:nvGraphicFramePr>
        <p:xfrm>
          <a:off x="3472475" y="89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21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Important Factor 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Diabetes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Overall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BMI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Have CHD/MI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High Cholesterol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Income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Heart Attack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Physical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Exercise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70" name="Google Shape;1070;p44"/>
          <p:cNvSpPr/>
          <p:nvPr/>
        </p:nvSpPr>
        <p:spPr>
          <a:xfrm>
            <a:off x="5887558" y="2332050"/>
            <a:ext cx="727500" cy="4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45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76" name="Google Shape;1076;p4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45"/>
          <p:cNvSpPr txBox="1">
            <a:spLocks noGrp="1"/>
          </p:cNvSpPr>
          <p:nvPr>
            <p:ph type="title"/>
          </p:nvPr>
        </p:nvSpPr>
        <p:spPr>
          <a:xfrm>
            <a:off x="1299450" y="1718825"/>
            <a:ext cx="6545100" cy="16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Classification Algorithms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46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85" name="Google Shape;1085;p4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720000" y="3038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sp>
        <p:nvSpPr>
          <p:cNvPr id="1089" name="Google Shape;1089;p46"/>
          <p:cNvSpPr txBox="1"/>
          <p:nvPr/>
        </p:nvSpPr>
        <p:spPr>
          <a:xfrm>
            <a:off x="3705225" y="2687175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Logical Regression</a:t>
            </a:r>
            <a:endParaRPr/>
          </a:p>
        </p:txBody>
      </p:sp>
      <p:sp>
        <p:nvSpPr>
          <p:cNvPr id="1090" name="Google Shape;1090;p46"/>
          <p:cNvSpPr txBox="1"/>
          <p:nvPr/>
        </p:nvSpPr>
        <p:spPr>
          <a:xfrm>
            <a:off x="2048550" y="2699300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Decision Tree</a:t>
            </a:r>
            <a:endParaRPr sz="1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91" name="Google Shape;1091;p46"/>
          <p:cNvSpPr txBox="1"/>
          <p:nvPr/>
        </p:nvSpPr>
        <p:spPr>
          <a:xfrm>
            <a:off x="5436825" y="2699300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Random Forest</a:t>
            </a:r>
            <a:endParaRPr sz="1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092" name="Google Shape;10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75" y="1622500"/>
            <a:ext cx="1140800" cy="1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88" y="1622488"/>
            <a:ext cx="1023087" cy="10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46"/>
          <p:cNvPicPr preferRelativeResize="0"/>
          <p:nvPr/>
        </p:nvPicPr>
        <p:blipFill rotWithShape="1">
          <a:blip r:embed="rId5">
            <a:alphaModFix/>
          </a:blip>
          <a:srcRect l="12717" t="12063" r="13087" b="12396"/>
          <a:stretch/>
        </p:blipFill>
        <p:spPr>
          <a:xfrm>
            <a:off x="5812325" y="1578497"/>
            <a:ext cx="1140800" cy="11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47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100" name="Google Shape;1100;p4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7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104" name="Google Shape;1104;p47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108" name="Google Shape;1108;p4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112" name="Google Shape;1112;p47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7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115" name="Google Shape;1115;p47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118" name="Google Shape;1118;p47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3" y="1271250"/>
            <a:ext cx="4638399" cy="308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2" name="Google Shape;1122;p47"/>
          <p:cNvSpPr txBox="1">
            <a:spLocks noGrp="1"/>
          </p:cNvSpPr>
          <p:nvPr>
            <p:ph type="subTitle" idx="4"/>
          </p:nvPr>
        </p:nvSpPr>
        <p:spPr>
          <a:xfrm>
            <a:off x="4856600" y="1271200"/>
            <a:ext cx="3590100" cy="30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Decision Tree constructs a </a:t>
            </a:r>
            <a:r>
              <a:rPr lang="en" b="1"/>
              <a:t>model </a:t>
            </a:r>
            <a:r>
              <a:rPr lang="en"/>
              <a:t>based off</a:t>
            </a:r>
            <a:r>
              <a:rPr lang="en" b="1"/>
              <a:t> decisions </a:t>
            </a:r>
            <a:r>
              <a:rPr lang="en"/>
              <a:t>and their </a:t>
            </a:r>
            <a:r>
              <a:rPr lang="en" b="1"/>
              <a:t>possible consequences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tree can accurately </a:t>
            </a:r>
            <a:r>
              <a:rPr lang="en" b="1"/>
              <a:t>predict</a:t>
            </a:r>
            <a:r>
              <a:rPr lang="en"/>
              <a:t> the class or value of new, unseen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particularly adapt with</a:t>
            </a:r>
            <a:r>
              <a:rPr lang="en" b="1"/>
              <a:t> categorical </a:t>
            </a:r>
            <a:r>
              <a:rPr lang="en"/>
              <a:t>variables.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Depth of 12</a:t>
            </a:r>
            <a:endParaRPr/>
          </a:p>
        </p:txBody>
      </p:sp>
      <p:sp>
        <p:nvSpPr>
          <p:cNvPr id="1123" name="Google Shape;1123;p47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sp>
        <p:nvSpPr>
          <p:cNvPr id="1124" name="Google Shape;1124;p47"/>
          <p:cNvSpPr txBox="1">
            <a:spLocks noGrp="1"/>
          </p:cNvSpPr>
          <p:nvPr>
            <p:ph type="subTitle" idx="6"/>
          </p:nvPr>
        </p:nvSpPr>
        <p:spPr>
          <a:xfrm>
            <a:off x="880363" y="957149"/>
            <a:ext cx="33141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Decision Tree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48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130" name="Google Shape;1130;p4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134" name="Google Shape;1134;p4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138" name="Google Shape;1138;p4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142" name="Google Shape;1142;p48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145" name="Google Shape;1145;p4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48" name="Google Shape;1148;p48"/>
          <p:cNvGraphicFramePr/>
          <p:nvPr/>
        </p:nvGraphicFramePr>
        <p:xfrm>
          <a:off x="5215550" y="1497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4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0.7001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True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0.5517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False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0.1958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9" name="Google Shape;1149;p48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sp>
        <p:nvSpPr>
          <p:cNvPr id="1150" name="Google Shape;1150;p48"/>
          <p:cNvSpPr txBox="1">
            <a:spLocks noGrp="1"/>
          </p:cNvSpPr>
          <p:nvPr>
            <p:ph type="subTitle" idx="6"/>
          </p:nvPr>
        </p:nvSpPr>
        <p:spPr>
          <a:xfrm>
            <a:off x="1584850" y="746886"/>
            <a:ext cx="28749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of Initial Model</a:t>
            </a:r>
            <a:endParaRPr/>
          </a:p>
        </p:txBody>
      </p:sp>
      <p:pic>
        <p:nvPicPr>
          <p:cNvPr id="1151" name="Google Shape;11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38" y="1348244"/>
            <a:ext cx="2874960" cy="216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49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157" name="Google Shape;1157;p4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49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161" name="Google Shape;1161;p4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165" name="Google Shape;1165;p4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169" name="Google Shape;1169;p4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9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172" name="Google Shape;1172;p49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49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175" name="Google Shape;1175;p4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9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graphicFrame>
        <p:nvGraphicFramePr>
          <p:cNvPr id="1179" name="Google Shape;1179;p49"/>
          <p:cNvGraphicFramePr/>
          <p:nvPr/>
        </p:nvGraphicFramePr>
        <p:xfrm>
          <a:off x="5101025" y="122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Depth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AUC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0.64391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2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0.68701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3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0.71296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0.72800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5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0.7369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6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0.74354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7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0.74636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80" name="Google Shape;1180;p49"/>
          <p:cNvGraphicFramePr/>
          <p:nvPr/>
        </p:nvGraphicFramePr>
        <p:xfrm>
          <a:off x="6633950" y="1229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55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Depth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AUC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8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0.74797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9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0.74805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10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0.74803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0.74803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12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0.74805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81" name="Google Shape;11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24964"/>
            <a:ext cx="3793151" cy="322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2" name="Google Shape;1182;p49"/>
          <p:cNvSpPr txBox="1">
            <a:spLocks noGrp="1"/>
          </p:cNvSpPr>
          <p:nvPr>
            <p:ph type="subTitle" idx="6"/>
          </p:nvPr>
        </p:nvSpPr>
        <p:spPr>
          <a:xfrm>
            <a:off x="720000" y="736125"/>
            <a:ext cx="73359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50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188" name="Google Shape;1188;p5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192" name="Google Shape;1192;p5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50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196" name="Google Shape;1196;p5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50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200" name="Google Shape;1200;p50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203" name="Google Shape;1203;p50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206" name="Google Shape;1206;p5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09" name="Google Shape;1209;p50"/>
          <p:cNvGraphicFramePr/>
          <p:nvPr/>
        </p:nvGraphicFramePr>
        <p:xfrm>
          <a:off x="2975988" y="3505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4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Improvement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0.7004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(+0.00032236)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True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0.5520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(+0.00026062)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False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0.1954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(+0.00036568)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0" name="Google Shape;1210;p50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sp>
        <p:nvSpPr>
          <p:cNvPr id="1211" name="Google Shape;1211;p50"/>
          <p:cNvSpPr txBox="1">
            <a:spLocks noGrp="1"/>
          </p:cNvSpPr>
          <p:nvPr>
            <p:ph type="subTitle" idx="6"/>
          </p:nvPr>
        </p:nvSpPr>
        <p:spPr>
          <a:xfrm>
            <a:off x="1584850" y="746886"/>
            <a:ext cx="28749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of Initial Model</a:t>
            </a:r>
            <a:endParaRPr/>
          </a:p>
        </p:txBody>
      </p:sp>
      <p:pic>
        <p:nvPicPr>
          <p:cNvPr id="1212" name="Google Shape;12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89" y="1338318"/>
            <a:ext cx="2874960" cy="21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338" y="1348244"/>
            <a:ext cx="2874960" cy="2167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50"/>
          <p:cNvSpPr txBox="1">
            <a:spLocks noGrp="1"/>
          </p:cNvSpPr>
          <p:nvPr>
            <p:ph type="subTitle" idx="6"/>
          </p:nvPr>
        </p:nvSpPr>
        <p:spPr>
          <a:xfrm>
            <a:off x="4684189" y="746886"/>
            <a:ext cx="28749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of Optimized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51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220" name="Google Shape;1220;p5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51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224" name="Google Shape;1224;p5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228" name="Google Shape;1228;p5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51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232" name="Google Shape;1232;p5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51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235" name="Google Shape;1235;p5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1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238" name="Google Shape;1238;p5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51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pic>
        <p:nvPicPr>
          <p:cNvPr id="1242" name="Google Shape;12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87" y="1045150"/>
            <a:ext cx="5462225" cy="32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51"/>
          <p:cNvSpPr txBox="1">
            <a:spLocks noGrp="1"/>
          </p:cNvSpPr>
          <p:nvPr>
            <p:ph type="subTitle" idx="6"/>
          </p:nvPr>
        </p:nvSpPr>
        <p:spPr>
          <a:xfrm>
            <a:off x="2802900" y="724475"/>
            <a:ext cx="35382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Optimised Decision Tree</a:t>
            </a:r>
            <a:endParaRPr/>
          </a:p>
        </p:txBody>
      </p:sp>
      <p:sp>
        <p:nvSpPr>
          <p:cNvPr id="1244" name="Google Shape;1244;p51"/>
          <p:cNvSpPr txBox="1">
            <a:spLocks noGrp="1"/>
          </p:cNvSpPr>
          <p:nvPr>
            <p:ph type="subTitle" idx="6"/>
          </p:nvPr>
        </p:nvSpPr>
        <p:spPr>
          <a:xfrm>
            <a:off x="7023850" y="1711350"/>
            <a:ext cx="1698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714" name="Google Shape;714;p34"/>
          <p:cNvSpPr txBox="1">
            <a:spLocks noGrp="1"/>
          </p:cNvSpPr>
          <p:nvPr>
            <p:ph type="subTitle" idx="1"/>
          </p:nvPr>
        </p:nvSpPr>
        <p:spPr>
          <a:xfrm>
            <a:off x="2709454" y="2234300"/>
            <a:ext cx="3725100" cy="21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5" name="Google Shape;715;p34"/>
          <p:cNvSpPr txBox="1">
            <a:spLocks noGrp="1"/>
          </p:cNvSpPr>
          <p:nvPr>
            <p:ph type="subTitle" idx="4"/>
          </p:nvPr>
        </p:nvSpPr>
        <p:spPr>
          <a:xfrm>
            <a:off x="1786800" y="1147650"/>
            <a:ext cx="55704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Behavioural Risk Factor Surveillance System Survey Data and Documentation conducted be the US Centers for Disease Control and Prevention(CDC)</a:t>
            </a:r>
            <a:endParaRPr/>
          </a:p>
        </p:txBody>
      </p:sp>
      <p:grpSp>
        <p:nvGrpSpPr>
          <p:cNvPr id="716" name="Google Shape;716;p34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717" name="Google Shape;717;p3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4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721" name="Google Shape;721;p3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4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725" name="Google Shape;725;p3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4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729" name="Google Shape;729;p3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4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732" name="Google Shape;732;p3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4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735" name="Google Shape;735;p3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8" name="Google Shape;738;p34"/>
          <p:cNvPicPr preferRelativeResize="0"/>
          <p:nvPr/>
        </p:nvPicPr>
        <p:blipFill rotWithShape="1">
          <a:blip r:embed="rId3">
            <a:alphaModFix/>
          </a:blip>
          <a:srcRect l="16599" t="1597" r="19063" b="3318"/>
          <a:stretch/>
        </p:blipFill>
        <p:spPr>
          <a:xfrm>
            <a:off x="2921587" y="2315588"/>
            <a:ext cx="3300825" cy="2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2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250" name="Google Shape;1250;p5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52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254" name="Google Shape;1254;p52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258" name="Google Shape;1258;p5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52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262" name="Google Shape;1262;p52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52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265" name="Google Shape;1265;p52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268" name="Google Shape;1268;p52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52"/>
          <p:cNvSpPr txBox="1">
            <a:spLocks noGrp="1"/>
          </p:cNvSpPr>
          <p:nvPr>
            <p:ph type="subTitle" idx="4"/>
          </p:nvPr>
        </p:nvSpPr>
        <p:spPr>
          <a:xfrm>
            <a:off x="720000" y="1271200"/>
            <a:ext cx="7726800" cy="30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 </a:t>
            </a:r>
            <a:r>
              <a:rPr lang="en" b="1"/>
              <a:t>predicts </a:t>
            </a:r>
            <a:r>
              <a:rPr lang="en"/>
              <a:t>the output of a categorical variable based on one or more independent variables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</a:t>
            </a:r>
            <a:r>
              <a:rPr lang="en" b="1"/>
              <a:t>reveals </a:t>
            </a:r>
            <a:r>
              <a:rPr lang="en"/>
              <a:t>the interrelationships between variables and their impact on the outcomes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helps us make </a:t>
            </a:r>
            <a:r>
              <a:rPr lang="en" b="1"/>
              <a:t>accurate predictions</a:t>
            </a:r>
            <a:endParaRPr b="1"/>
          </a:p>
        </p:txBody>
      </p:sp>
      <p:sp>
        <p:nvSpPr>
          <p:cNvPr id="1272" name="Google Shape;1272;p52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Logical Regression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53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278" name="Google Shape;1278;p53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53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282" name="Google Shape;1282;p53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3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286" name="Google Shape;1286;p53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3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289" name="Google Shape;1289;p53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53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292" name="Google Shape;1292;p53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95" name="Google Shape;1295;p53"/>
          <p:cNvGraphicFramePr/>
          <p:nvPr/>
        </p:nvGraphicFramePr>
        <p:xfrm>
          <a:off x="4936000" y="1441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1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0.6951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True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0.4792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False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0.1534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6" name="Google Shape;1296;p53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Logical Regression</a:t>
            </a:r>
            <a:endParaRPr/>
          </a:p>
        </p:txBody>
      </p:sp>
      <p:pic>
        <p:nvPicPr>
          <p:cNvPr id="1297" name="Google Shape;12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75" y="1441975"/>
            <a:ext cx="3775002" cy="2897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54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303" name="Google Shape;1303;p5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54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307" name="Google Shape;1307;p5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54"/>
          <p:cNvGrpSpPr/>
          <p:nvPr/>
        </p:nvGrpSpPr>
        <p:grpSpPr>
          <a:xfrm rot="-2883374">
            <a:off x="2294670" y="1423763"/>
            <a:ext cx="437879" cy="307021"/>
            <a:chOff x="4096759" y="1233598"/>
            <a:chExt cx="437880" cy="307022"/>
          </a:xfrm>
        </p:grpSpPr>
        <p:sp>
          <p:nvSpPr>
            <p:cNvPr id="1311" name="Google Shape;1311;p5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54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314" name="Google Shape;1314;p54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Logical Regression</a:t>
            </a:r>
            <a:endParaRPr/>
          </a:p>
        </p:txBody>
      </p:sp>
      <p:pic>
        <p:nvPicPr>
          <p:cNvPr id="1317" name="Google Shape;13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202225"/>
            <a:ext cx="67627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54"/>
          <p:cNvSpPr txBox="1">
            <a:spLocks noGrp="1"/>
          </p:cNvSpPr>
          <p:nvPr>
            <p:ph type="subTitle" idx="4"/>
          </p:nvPr>
        </p:nvSpPr>
        <p:spPr>
          <a:xfrm>
            <a:off x="1190625" y="2135675"/>
            <a:ext cx="6762600" cy="22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Tried to use GridSearch to optimise by finding best Hyperparameters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Imposing penalty on input variables with large coefficients]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Ensuring no overfitting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compatible solvers are used</a:t>
            </a:r>
            <a:endParaRPr/>
          </a:p>
        </p:txBody>
      </p:sp>
      <p:sp>
        <p:nvSpPr>
          <p:cNvPr id="1319" name="Google Shape;1319;p54"/>
          <p:cNvSpPr txBox="1">
            <a:spLocks noGrp="1"/>
          </p:cNvSpPr>
          <p:nvPr>
            <p:ph type="subTitle" idx="6"/>
          </p:nvPr>
        </p:nvSpPr>
        <p:spPr>
          <a:xfrm>
            <a:off x="720000" y="736125"/>
            <a:ext cx="73359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55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325" name="Google Shape;1325;p5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55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329" name="Google Shape;1329;p5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55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333" name="Google Shape;1333;p5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55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337" name="Google Shape;1337;p55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5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55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1340" name="Google Shape;1340;p55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5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55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1343" name="Google Shape;1343;p5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46" name="Google Shape;1346;p55"/>
          <p:cNvGraphicFramePr/>
          <p:nvPr/>
        </p:nvGraphicFramePr>
        <p:xfrm>
          <a:off x="4936000" y="1441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1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0.6951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True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0.4792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False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0.1534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7" name="Google Shape;1347;p55"/>
          <p:cNvSpPr txBox="1">
            <a:spLocks noGrp="1"/>
          </p:cNvSpPr>
          <p:nvPr>
            <p:ph type="title"/>
          </p:nvPr>
        </p:nvSpPr>
        <p:spPr>
          <a:xfrm>
            <a:off x="720000" y="163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Logical Regression</a:t>
            </a:r>
            <a:endParaRPr/>
          </a:p>
        </p:txBody>
      </p:sp>
      <p:pic>
        <p:nvPicPr>
          <p:cNvPr id="1348" name="Google Shape;1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75" y="1441975"/>
            <a:ext cx="3775002" cy="2897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9" name="Google Shape;1349;p55"/>
          <p:cNvSpPr txBox="1">
            <a:spLocks noGrp="1"/>
          </p:cNvSpPr>
          <p:nvPr>
            <p:ph type="subTitle" idx="6"/>
          </p:nvPr>
        </p:nvSpPr>
        <p:spPr>
          <a:xfrm>
            <a:off x="720000" y="736125"/>
            <a:ext cx="73359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50" name="Google Shape;1350;p55"/>
          <p:cNvPicPr preferRelativeResize="0"/>
          <p:nvPr/>
        </p:nvPicPr>
        <p:blipFill rotWithShape="1">
          <a:blip r:embed="rId4">
            <a:alphaModFix/>
          </a:blip>
          <a:srcRect l="1250" t="8656" r="2521" b="9990"/>
          <a:stretch/>
        </p:blipFill>
        <p:spPr>
          <a:xfrm>
            <a:off x="6033575" y="2908550"/>
            <a:ext cx="2716100" cy="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55"/>
          <p:cNvPicPr preferRelativeResize="0"/>
          <p:nvPr/>
        </p:nvPicPr>
        <p:blipFill rotWithShape="1">
          <a:blip r:embed="rId5">
            <a:alphaModFix/>
          </a:blip>
          <a:srcRect r="941"/>
          <a:stretch/>
        </p:blipFill>
        <p:spPr>
          <a:xfrm>
            <a:off x="6033575" y="3613000"/>
            <a:ext cx="2725750" cy="4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55"/>
          <p:cNvSpPr txBox="1">
            <a:spLocks noGrp="1"/>
          </p:cNvSpPr>
          <p:nvPr>
            <p:ph type="subTitle" idx="4"/>
          </p:nvPr>
        </p:nvSpPr>
        <p:spPr>
          <a:xfrm>
            <a:off x="4936000" y="2937125"/>
            <a:ext cx="10977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Optimised: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6"/>
          <p:cNvSpPr txBox="1">
            <a:spLocks noGrp="1"/>
          </p:cNvSpPr>
          <p:nvPr>
            <p:ph type="subTitle" idx="4294967295"/>
          </p:nvPr>
        </p:nvSpPr>
        <p:spPr>
          <a:xfrm>
            <a:off x="720000" y="1271200"/>
            <a:ext cx="7726800" cy="30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combines the output of multiple decision trees to reach a single result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Suitable for large datasets with many instances and dimensions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easy to analyse the importance of each feature on the prediction (hypertension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 Random Forest Classifier instead of Random Forest Regressor as our variables are categorical with discrete categories which is a classification problem.</a:t>
            </a:r>
            <a:endParaRPr/>
          </a:p>
        </p:txBody>
      </p:sp>
      <p:grpSp>
        <p:nvGrpSpPr>
          <p:cNvPr id="1358" name="Google Shape;1358;p56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359" name="Google Shape;1359;p5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56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363" name="Google Shape;1363;p56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56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Forest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57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372" name="Google Shape;1372;p5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57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376" name="Google Shape;1376;p57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9" name="Google Shape;1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4350"/>
            <a:ext cx="4247351" cy="33749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0" name="Google Shape;1380;p57"/>
          <p:cNvSpPr txBox="1">
            <a:spLocks noGrp="1"/>
          </p:cNvSpPr>
          <p:nvPr>
            <p:ph type="subTitle" idx="4294967295"/>
          </p:nvPr>
        </p:nvSpPr>
        <p:spPr>
          <a:xfrm>
            <a:off x="3643813" y="642375"/>
            <a:ext cx="25353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57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Forest</a:t>
            </a:r>
            <a:endParaRPr/>
          </a:p>
        </p:txBody>
      </p:sp>
      <p:pic>
        <p:nvPicPr>
          <p:cNvPr id="1382" name="Google Shape;1382;p57"/>
          <p:cNvPicPr preferRelativeResize="0"/>
          <p:nvPr/>
        </p:nvPicPr>
        <p:blipFill rotWithShape="1">
          <a:blip r:embed="rId4">
            <a:alphaModFix/>
          </a:blip>
          <a:srcRect t="59" b="49"/>
          <a:stretch/>
        </p:blipFill>
        <p:spPr>
          <a:xfrm>
            <a:off x="324650" y="1194350"/>
            <a:ext cx="4247351" cy="33749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3" name="Google Shape;1383;p57"/>
          <p:cNvSpPr txBox="1"/>
          <p:nvPr/>
        </p:nvSpPr>
        <p:spPr>
          <a:xfrm>
            <a:off x="904050" y="724475"/>
            <a:ext cx="7335900" cy="277200"/>
          </a:xfrm>
          <a:prstGeom prst="rect">
            <a:avLst/>
          </a:prstGeom>
          <a:solidFill>
            <a:srgbClr val="E7F8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9B6C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ROC Curve and AUC-ROC</a:t>
            </a:r>
            <a:endParaRPr sz="2000" b="1">
              <a:solidFill>
                <a:srgbClr val="69B6C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58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389" name="Google Shape;1389;p5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58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393" name="Google Shape;1393;p5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6" name="Google Shape;1396;p58"/>
          <p:cNvPicPr preferRelativeResize="0"/>
          <p:nvPr/>
        </p:nvPicPr>
        <p:blipFill rotWithShape="1">
          <a:blip r:embed="rId3">
            <a:alphaModFix/>
          </a:blip>
          <a:srcRect t="9322" b="9330"/>
          <a:stretch/>
        </p:blipFill>
        <p:spPr>
          <a:xfrm>
            <a:off x="931275" y="1293300"/>
            <a:ext cx="4238150" cy="33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7" name="Google Shape;1397;p58"/>
          <p:cNvSpPr txBox="1">
            <a:spLocks noGrp="1"/>
          </p:cNvSpPr>
          <p:nvPr>
            <p:ph type="subTitle" idx="4294967295"/>
          </p:nvPr>
        </p:nvSpPr>
        <p:spPr>
          <a:xfrm>
            <a:off x="3643813" y="642375"/>
            <a:ext cx="2535300" cy="7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8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Forest</a:t>
            </a:r>
            <a:endParaRPr/>
          </a:p>
        </p:txBody>
      </p:sp>
      <p:graphicFrame>
        <p:nvGraphicFramePr>
          <p:cNvPr id="1399" name="Google Shape;1399;p58"/>
          <p:cNvGraphicFramePr/>
          <p:nvPr/>
        </p:nvGraphicFramePr>
        <p:xfrm>
          <a:off x="5733650" y="2321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1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0.7004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True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0.5557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False Positive Rate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0.1981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0" name="Google Shape;1400;p58"/>
          <p:cNvSpPr txBox="1"/>
          <p:nvPr/>
        </p:nvSpPr>
        <p:spPr>
          <a:xfrm>
            <a:off x="904050" y="724475"/>
            <a:ext cx="7335900" cy="277200"/>
          </a:xfrm>
          <a:prstGeom prst="rect">
            <a:avLst/>
          </a:prstGeom>
          <a:solidFill>
            <a:srgbClr val="E7F8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9B6C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Confusion Matrix</a:t>
            </a:r>
            <a:endParaRPr sz="2000" b="1">
              <a:solidFill>
                <a:srgbClr val="69B6C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59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406" name="Google Shape;1406;p5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59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410" name="Google Shape;1410;p5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59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1414" name="Google Shape;1414;p59"/>
          <p:cNvGraphicFramePr/>
          <p:nvPr/>
        </p:nvGraphicFramePr>
        <p:xfrm>
          <a:off x="2202988" y="3005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89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0.6951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0.7004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0.7004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0.4792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0.5520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0.5557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0.1534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0.1954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0.1981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5" name="Google Shape;1415;p59"/>
          <p:cNvSpPr txBox="1"/>
          <p:nvPr/>
        </p:nvSpPr>
        <p:spPr>
          <a:xfrm>
            <a:off x="2203000" y="2666750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Logical Regression</a:t>
            </a:r>
            <a:endParaRPr/>
          </a:p>
        </p:txBody>
      </p:sp>
      <p:sp>
        <p:nvSpPr>
          <p:cNvPr id="1416" name="Google Shape;1416;p59"/>
          <p:cNvSpPr txBox="1"/>
          <p:nvPr/>
        </p:nvSpPr>
        <p:spPr>
          <a:xfrm>
            <a:off x="4094650" y="2666750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Decision Tree</a:t>
            </a:r>
            <a:endParaRPr sz="1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17" name="Google Shape;1417;p59"/>
          <p:cNvSpPr txBox="1"/>
          <p:nvPr/>
        </p:nvSpPr>
        <p:spPr>
          <a:xfrm>
            <a:off x="5986150" y="2666750"/>
            <a:ext cx="189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Random Forest</a:t>
            </a:r>
            <a:endParaRPr sz="1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1418" name="Google Shape;1418;p59"/>
          <p:cNvGraphicFramePr/>
          <p:nvPr/>
        </p:nvGraphicFramePr>
        <p:xfrm>
          <a:off x="1266063" y="3005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93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Accuracy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TPR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FPR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19" name="Google Shape;14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350" y="1602075"/>
            <a:ext cx="1140800" cy="1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788" y="1589938"/>
            <a:ext cx="1023087" cy="10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59"/>
          <p:cNvPicPr preferRelativeResize="0"/>
          <p:nvPr/>
        </p:nvPicPr>
        <p:blipFill rotWithShape="1">
          <a:blip r:embed="rId5">
            <a:alphaModFix/>
          </a:blip>
          <a:srcRect l="12717" t="12063" r="13087" b="12396"/>
          <a:stretch/>
        </p:blipFill>
        <p:spPr>
          <a:xfrm>
            <a:off x="6361650" y="1545947"/>
            <a:ext cx="1140800" cy="116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&amp; Findings</a:t>
            </a:r>
            <a:endParaRPr/>
          </a:p>
        </p:txBody>
      </p:sp>
      <p:grpSp>
        <p:nvGrpSpPr>
          <p:cNvPr id="1427" name="Google Shape;1427;p60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428" name="Google Shape;1428;p6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60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432" name="Google Shape;1432;p6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60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436" name="Google Shape;1436;p6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60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440" name="Google Shape;1440;p60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2" name="Google Shape;14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0" y="1270400"/>
            <a:ext cx="5083874" cy="31292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3" name="Google Shape;1443;p60"/>
          <p:cNvSpPr txBox="1">
            <a:spLocks noGrp="1"/>
          </p:cNvSpPr>
          <p:nvPr>
            <p:ph type="subTitle" idx="3"/>
          </p:nvPr>
        </p:nvSpPr>
        <p:spPr>
          <a:xfrm>
            <a:off x="5858325" y="1926997"/>
            <a:ext cx="28245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Smoking does not significantly contribute to hypertension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&amp; Findings</a:t>
            </a:r>
            <a:endParaRPr/>
          </a:p>
        </p:txBody>
      </p:sp>
      <p:grpSp>
        <p:nvGrpSpPr>
          <p:cNvPr id="1449" name="Google Shape;1449;p61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450" name="Google Shape;1450;p6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61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1454" name="Google Shape;1454;p6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1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1458" name="Google Shape;1458;p6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1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1462" name="Google Shape;1462;p61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1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4" name="Google Shape;1464;p61"/>
          <p:cNvPicPr preferRelativeResize="0"/>
          <p:nvPr/>
        </p:nvPicPr>
        <p:blipFill rotWithShape="1">
          <a:blip r:embed="rId3">
            <a:alphaModFix/>
          </a:blip>
          <a:srcRect l="553" r="563"/>
          <a:stretch/>
        </p:blipFill>
        <p:spPr>
          <a:xfrm>
            <a:off x="502850" y="1270400"/>
            <a:ext cx="5083874" cy="31292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5" name="Google Shape;1465;p61"/>
          <p:cNvSpPr txBox="1">
            <a:spLocks noGrp="1"/>
          </p:cNvSpPr>
          <p:nvPr>
            <p:ph type="subTitle" idx="3"/>
          </p:nvPr>
        </p:nvSpPr>
        <p:spPr>
          <a:xfrm>
            <a:off x="5786200" y="1958950"/>
            <a:ext cx="3047400" cy="20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higher proportion of hypertension among Black people compared to other races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5"/>
          <p:cNvSpPr txBox="1">
            <a:spLocks noGrp="1"/>
          </p:cNvSpPr>
          <p:nvPr>
            <p:ph type="subTitle" idx="1"/>
          </p:nvPr>
        </p:nvSpPr>
        <p:spPr>
          <a:xfrm>
            <a:off x="4446906" y="1739353"/>
            <a:ext cx="3706500" cy="17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</a:rPr>
              <a:t>Hypertension is the number one </a:t>
            </a:r>
            <a:r>
              <a:rPr lang="en" sz="1400">
                <a:solidFill>
                  <a:srgbClr val="D61B2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factor</a:t>
            </a:r>
            <a:r>
              <a:rPr lang="en" sz="1400">
                <a:solidFill>
                  <a:srgbClr val="212529"/>
                </a:solidFill>
              </a:rPr>
              <a:t> for death globally, affecting more than 1 billion people.</a:t>
            </a:r>
            <a:endParaRPr sz="1400">
              <a:solidFill>
                <a:srgbClr val="21252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52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61B26"/>
                </a:solidFill>
                <a:highlight>
                  <a:srgbClr val="FFFFFF"/>
                </a:highlight>
              </a:rPr>
              <a:t>37.0%</a:t>
            </a:r>
            <a:r>
              <a:rPr lang="en" sz="1400">
                <a:solidFill>
                  <a:srgbClr val="2E2E2E"/>
                </a:solidFill>
                <a:highlight>
                  <a:srgbClr val="FFFFFF"/>
                </a:highlight>
              </a:rPr>
              <a:t> of Singaporeans have hypertension in 2022 </a:t>
            </a:r>
            <a:endParaRPr sz="1400">
              <a:solidFill>
                <a:srgbClr val="212529"/>
              </a:solidFill>
            </a:endParaRPr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/>
          </p:nvPr>
        </p:nvSpPr>
        <p:spPr>
          <a:xfrm>
            <a:off x="4446900" y="977075"/>
            <a:ext cx="37065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</a:t>
            </a:r>
            <a:endParaRPr/>
          </a:p>
        </p:txBody>
      </p:sp>
      <p:grpSp>
        <p:nvGrpSpPr>
          <p:cNvPr id="745" name="Google Shape;745;p35"/>
          <p:cNvGrpSpPr/>
          <p:nvPr/>
        </p:nvGrpSpPr>
        <p:grpSpPr>
          <a:xfrm flipH="1">
            <a:off x="-818089" y="803290"/>
            <a:ext cx="4523591" cy="3805413"/>
            <a:chOff x="468247" y="907500"/>
            <a:chExt cx="4399525" cy="3701043"/>
          </a:xfrm>
        </p:grpSpPr>
        <p:sp>
          <p:nvSpPr>
            <p:cNvPr id="746" name="Google Shape;746;p35"/>
            <p:cNvSpPr/>
            <p:nvPr/>
          </p:nvSpPr>
          <p:spPr>
            <a:xfrm>
              <a:off x="1910882" y="1982459"/>
              <a:ext cx="201295" cy="299222"/>
            </a:xfrm>
            <a:custGeom>
              <a:avLst/>
              <a:gdLst/>
              <a:ahLst/>
              <a:cxnLst/>
              <a:rect l="l" t="t" r="r" b="b"/>
              <a:pathLst>
                <a:path w="1443" h="2145" extrusionOk="0">
                  <a:moveTo>
                    <a:pt x="0" y="1"/>
                  </a:moveTo>
                  <a:lnTo>
                    <a:pt x="155" y="2143"/>
                  </a:lnTo>
                  <a:lnTo>
                    <a:pt x="417" y="1683"/>
                  </a:lnTo>
                  <a:lnTo>
                    <a:pt x="678" y="1826"/>
                  </a:lnTo>
                  <a:lnTo>
                    <a:pt x="1016" y="2008"/>
                  </a:lnTo>
                  <a:lnTo>
                    <a:pt x="1265" y="2144"/>
                  </a:lnTo>
                  <a:lnTo>
                    <a:pt x="1322" y="1491"/>
                  </a:lnTo>
                  <a:lnTo>
                    <a:pt x="1442" y="48"/>
                  </a:lnTo>
                  <a:lnTo>
                    <a:pt x="1442" y="48"/>
                  </a:lnTo>
                  <a:cubicBezTo>
                    <a:pt x="1314" y="88"/>
                    <a:pt x="1180" y="112"/>
                    <a:pt x="1047" y="123"/>
                  </a:cubicBezTo>
                  <a:cubicBezTo>
                    <a:pt x="981" y="130"/>
                    <a:pt x="916" y="133"/>
                    <a:pt x="851" y="133"/>
                  </a:cubicBezTo>
                  <a:cubicBezTo>
                    <a:pt x="794" y="133"/>
                    <a:pt x="737" y="131"/>
                    <a:pt x="680" y="126"/>
                  </a:cubicBezTo>
                  <a:cubicBezTo>
                    <a:pt x="553" y="117"/>
                    <a:pt x="427" y="101"/>
                    <a:pt x="301" y="75"/>
                  </a:cubicBezTo>
                  <a:cubicBezTo>
                    <a:pt x="197" y="53"/>
                    <a:pt x="98" y="28"/>
                    <a:pt x="0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890515" y="1590614"/>
              <a:ext cx="222220" cy="461597"/>
            </a:xfrm>
            <a:custGeom>
              <a:avLst/>
              <a:gdLst/>
              <a:ahLst/>
              <a:cxnLst/>
              <a:rect l="l" t="t" r="r" b="b"/>
              <a:pathLst>
                <a:path w="1593" h="3309" extrusionOk="0">
                  <a:moveTo>
                    <a:pt x="896" y="0"/>
                  </a:moveTo>
                  <a:cubicBezTo>
                    <a:pt x="889" y="0"/>
                    <a:pt x="882" y="0"/>
                    <a:pt x="875" y="1"/>
                  </a:cubicBezTo>
                  <a:lnTo>
                    <a:pt x="860" y="1"/>
                  </a:lnTo>
                  <a:cubicBezTo>
                    <a:pt x="475" y="12"/>
                    <a:pt x="1" y="593"/>
                    <a:pt x="64" y="1341"/>
                  </a:cubicBezTo>
                  <a:lnTo>
                    <a:pt x="132" y="3221"/>
                  </a:lnTo>
                  <a:cubicBezTo>
                    <a:pt x="358" y="3274"/>
                    <a:pt x="597" y="3308"/>
                    <a:pt x="836" y="3308"/>
                  </a:cubicBezTo>
                  <a:cubicBezTo>
                    <a:pt x="1084" y="3308"/>
                    <a:pt x="1333" y="3272"/>
                    <a:pt x="1571" y="3184"/>
                  </a:cubicBezTo>
                  <a:lnTo>
                    <a:pt x="1592" y="677"/>
                  </a:lnTo>
                  <a:cubicBezTo>
                    <a:pt x="1581" y="299"/>
                    <a:pt x="1271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49445" y="2016775"/>
              <a:ext cx="643641" cy="265464"/>
            </a:xfrm>
            <a:custGeom>
              <a:avLst/>
              <a:gdLst/>
              <a:ahLst/>
              <a:cxnLst/>
              <a:rect l="l" t="t" r="r" b="b"/>
              <a:pathLst>
                <a:path w="4614" h="1903" extrusionOk="0">
                  <a:moveTo>
                    <a:pt x="281" y="0"/>
                  </a:moveTo>
                  <a:lnTo>
                    <a:pt x="24" y="599"/>
                  </a:lnTo>
                  <a:lnTo>
                    <a:pt x="0" y="651"/>
                  </a:lnTo>
                  <a:lnTo>
                    <a:pt x="3115" y="1902"/>
                  </a:lnTo>
                  <a:cubicBezTo>
                    <a:pt x="3294" y="1794"/>
                    <a:pt x="4168" y="1880"/>
                    <a:pt x="4189" y="1644"/>
                  </a:cubicBezTo>
                  <a:cubicBezTo>
                    <a:pt x="4204" y="1488"/>
                    <a:pt x="4614" y="1093"/>
                    <a:pt x="4577" y="945"/>
                  </a:cubicBezTo>
                  <a:cubicBezTo>
                    <a:pt x="4515" y="688"/>
                    <a:pt x="3979" y="565"/>
                    <a:pt x="3817" y="543"/>
                  </a:cubicBezTo>
                  <a:cubicBezTo>
                    <a:pt x="3250" y="469"/>
                    <a:pt x="281" y="0"/>
                    <a:pt x="281" y="0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889260" y="1743083"/>
              <a:ext cx="198226" cy="1106634"/>
            </a:xfrm>
            <a:custGeom>
              <a:avLst/>
              <a:gdLst/>
              <a:ahLst/>
              <a:cxnLst/>
              <a:rect l="l" t="t" r="r" b="b"/>
              <a:pathLst>
                <a:path w="1421" h="7933" extrusionOk="0">
                  <a:moveTo>
                    <a:pt x="833" y="0"/>
                  </a:moveTo>
                  <a:lnTo>
                    <a:pt x="833" y="3945"/>
                  </a:lnTo>
                  <a:lnTo>
                    <a:pt x="288" y="6452"/>
                  </a:lnTo>
                  <a:lnTo>
                    <a:pt x="0" y="7933"/>
                  </a:lnTo>
                  <a:lnTo>
                    <a:pt x="1358" y="4320"/>
                  </a:lnTo>
                  <a:cubicBezTo>
                    <a:pt x="1404" y="4127"/>
                    <a:pt x="1420" y="3858"/>
                    <a:pt x="1420" y="3858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642350" y="4407744"/>
              <a:ext cx="457831" cy="180370"/>
            </a:xfrm>
            <a:custGeom>
              <a:avLst/>
              <a:gdLst/>
              <a:ahLst/>
              <a:cxnLst/>
              <a:rect l="l" t="t" r="r" b="b"/>
              <a:pathLst>
                <a:path w="3282" h="1293" extrusionOk="0">
                  <a:moveTo>
                    <a:pt x="2584" y="0"/>
                  </a:moveTo>
                  <a:cubicBezTo>
                    <a:pt x="2456" y="0"/>
                    <a:pt x="2242" y="37"/>
                    <a:pt x="1910" y="178"/>
                  </a:cubicBezTo>
                  <a:lnTo>
                    <a:pt x="1906" y="178"/>
                  </a:lnTo>
                  <a:cubicBezTo>
                    <a:pt x="1901" y="180"/>
                    <a:pt x="1894" y="183"/>
                    <a:pt x="1883" y="188"/>
                  </a:cubicBezTo>
                  <a:cubicBezTo>
                    <a:pt x="1385" y="394"/>
                    <a:pt x="1026" y="506"/>
                    <a:pt x="577" y="688"/>
                  </a:cubicBezTo>
                  <a:cubicBezTo>
                    <a:pt x="327" y="788"/>
                    <a:pt x="131" y="908"/>
                    <a:pt x="51" y="1080"/>
                  </a:cubicBezTo>
                  <a:cubicBezTo>
                    <a:pt x="0" y="1280"/>
                    <a:pt x="692" y="1293"/>
                    <a:pt x="934" y="1293"/>
                  </a:cubicBezTo>
                  <a:cubicBezTo>
                    <a:pt x="969" y="1293"/>
                    <a:pt x="995" y="1292"/>
                    <a:pt x="1007" y="1292"/>
                  </a:cubicBezTo>
                  <a:lnTo>
                    <a:pt x="2767" y="1252"/>
                  </a:lnTo>
                  <a:cubicBezTo>
                    <a:pt x="3282" y="1143"/>
                    <a:pt x="2939" y="272"/>
                    <a:pt x="2918" y="228"/>
                  </a:cubicBezTo>
                  <a:cubicBezTo>
                    <a:pt x="2872" y="129"/>
                    <a:pt x="2808" y="49"/>
                    <a:pt x="2711" y="19"/>
                  </a:cubicBezTo>
                  <a:lnTo>
                    <a:pt x="2708" y="17"/>
                  </a:lnTo>
                  <a:cubicBezTo>
                    <a:pt x="2682" y="8"/>
                    <a:pt x="2642" y="0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756877" y="2355054"/>
              <a:ext cx="834195" cy="2158305"/>
            </a:xfrm>
            <a:custGeom>
              <a:avLst/>
              <a:gdLst/>
              <a:ahLst/>
              <a:cxnLst/>
              <a:rect l="l" t="t" r="r" b="b"/>
              <a:pathLst>
                <a:path w="5980" h="15472" extrusionOk="0">
                  <a:moveTo>
                    <a:pt x="2003" y="1"/>
                  </a:moveTo>
                  <a:cubicBezTo>
                    <a:pt x="1995" y="24"/>
                    <a:pt x="1988" y="47"/>
                    <a:pt x="1981" y="68"/>
                  </a:cubicBezTo>
                  <a:cubicBezTo>
                    <a:pt x="1976" y="84"/>
                    <a:pt x="1968" y="99"/>
                    <a:pt x="1963" y="114"/>
                  </a:cubicBezTo>
                  <a:cubicBezTo>
                    <a:pt x="1224" y="2201"/>
                    <a:pt x="871" y="4258"/>
                    <a:pt x="818" y="6038"/>
                  </a:cubicBezTo>
                  <a:cubicBezTo>
                    <a:pt x="798" y="6680"/>
                    <a:pt x="713" y="7222"/>
                    <a:pt x="777" y="7845"/>
                  </a:cubicBezTo>
                  <a:lnTo>
                    <a:pt x="884" y="9524"/>
                  </a:lnTo>
                  <a:lnTo>
                    <a:pt x="911" y="9965"/>
                  </a:lnTo>
                  <a:lnTo>
                    <a:pt x="926" y="10209"/>
                  </a:lnTo>
                  <a:lnTo>
                    <a:pt x="934" y="10333"/>
                  </a:lnTo>
                  <a:lnTo>
                    <a:pt x="1194" y="14463"/>
                  </a:lnTo>
                  <a:cubicBezTo>
                    <a:pt x="1209" y="14614"/>
                    <a:pt x="1121" y="14759"/>
                    <a:pt x="979" y="14816"/>
                  </a:cubicBezTo>
                  <a:cubicBezTo>
                    <a:pt x="658" y="14945"/>
                    <a:pt x="314" y="15179"/>
                    <a:pt x="0" y="15305"/>
                  </a:cubicBezTo>
                  <a:cubicBezTo>
                    <a:pt x="158" y="15418"/>
                    <a:pt x="340" y="15471"/>
                    <a:pt x="538" y="15471"/>
                  </a:cubicBezTo>
                  <a:cubicBezTo>
                    <a:pt x="824" y="15471"/>
                    <a:pt x="1144" y="15361"/>
                    <a:pt x="1473" y="15164"/>
                  </a:cubicBezTo>
                  <a:cubicBezTo>
                    <a:pt x="1740" y="15003"/>
                    <a:pt x="2056" y="14956"/>
                    <a:pt x="2092" y="14956"/>
                  </a:cubicBezTo>
                  <a:cubicBezTo>
                    <a:pt x="2094" y="14956"/>
                    <a:pt x="2095" y="14956"/>
                    <a:pt x="2096" y="14957"/>
                  </a:cubicBezTo>
                  <a:cubicBezTo>
                    <a:pt x="2096" y="14951"/>
                    <a:pt x="2096" y="14946"/>
                    <a:pt x="2098" y="14941"/>
                  </a:cubicBezTo>
                  <a:cubicBezTo>
                    <a:pt x="2165" y="14109"/>
                    <a:pt x="2249" y="13396"/>
                    <a:pt x="2335" y="12778"/>
                  </a:cubicBezTo>
                  <a:cubicBezTo>
                    <a:pt x="2478" y="11760"/>
                    <a:pt x="2630" y="10996"/>
                    <a:pt x="2716" y="10361"/>
                  </a:cubicBezTo>
                  <a:cubicBezTo>
                    <a:pt x="2737" y="10221"/>
                    <a:pt x="2751" y="10088"/>
                    <a:pt x="2764" y="9962"/>
                  </a:cubicBezTo>
                  <a:cubicBezTo>
                    <a:pt x="2774" y="9872"/>
                    <a:pt x="2779" y="9785"/>
                    <a:pt x="2784" y="9700"/>
                  </a:cubicBezTo>
                  <a:cubicBezTo>
                    <a:pt x="2814" y="9087"/>
                    <a:pt x="2736" y="8582"/>
                    <a:pt x="2453" y="8016"/>
                  </a:cubicBezTo>
                  <a:cubicBezTo>
                    <a:pt x="2856" y="6979"/>
                    <a:pt x="3200" y="5104"/>
                    <a:pt x="3441" y="3844"/>
                  </a:cubicBezTo>
                  <a:cubicBezTo>
                    <a:pt x="3444" y="3885"/>
                    <a:pt x="3444" y="3925"/>
                    <a:pt x="3446" y="3965"/>
                  </a:cubicBezTo>
                  <a:cubicBezTo>
                    <a:pt x="3457" y="4202"/>
                    <a:pt x="3465" y="4433"/>
                    <a:pt x="3474" y="4664"/>
                  </a:cubicBezTo>
                  <a:cubicBezTo>
                    <a:pt x="3509" y="5591"/>
                    <a:pt x="3542" y="6426"/>
                    <a:pt x="3620" y="7429"/>
                  </a:cubicBezTo>
                  <a:cubicBezTo>
                    <a:pt x="3638" y="7663"/>
                    <a:pt x="3658" y="7907"/>
                    <a:pt x="3682" y="8165"/>
                  </a:cubicBezTo>
                  <a:cubicBezTo>
                    <a:pt x="3766" y="8500"/>
                    <a:pt x="3876" y="9039"/>
                    <a:pt x="3995" y="9672"/>
                  </a:cubicBezTo>
                  <a:cubicBezTo>
                    <a:pt x="4012" y="9769"/>
                    <a:pt x="4032" y="9863"/>
                    <a:pt x="4050" y="9962"/>
                  </a:cubicBezTo>
                  <a:cubicBezTo>
                    <a:pt x="4078" y="10102"/>
                    <a:pt x="4106" y="10244"/>
                    <a:pt x="4131" y="10390"/>
                  </a:cubicBezTo>
                  <a:cubicBezTo>
                    <a:pt x="4141" y="10443"/>
                    <a:pt x="4151" y="10493"/>
                    <a:pt x="4161" y="10546"/>
                  </a:cubicBezTo>
                  <a:cubicBezTo>
                    <a:pt x="4427" y="12013"/>
                    <a:pt x="4709" y="13677"/>
                    <a:pt x="4841" y="14453"/>
                  </a:cubicBezTo>
                  <a:lnTo>
                    <a:pt x="4844" y="14453"/>
                  </a:lnTo>
                  <a:lnTo>
                    <a:pt x="5333" y="14717"/>
                  </a:lnTo>
                  <a:lnTo>
                    <a:pt x="5746" y="14940"/>
                  </a:lnTo>
                  <a:cubicBezTo>
                    <a:pt x="5746" y="14874"/>
                    <a:pt x="5746" y="14811"/>
                    <a:pt x="5749" y="14748"/>
                  </a:cubicBezTo>
                  <a:lnTo>
                    <a:pt x="5749" y="14718"/>
                  </a:lnTo>
                  <a:cubicBezTo>
                    <a:pt x="5754" y="13965"/>
                    <a:pt x="5786" y="13302"/>
                    <a:pt x="5824" y="12711"/>
                  </a:cubicBezTo>
                  <a:cubicBezTo>
                    <a:pt x="5889" y="11711"/>
                    <a:pt x="5975" y="10916"/>
                    <a:pt x="5980" y="10239"/>
                  </a:cubicBezTo>
                  <a:cubicBezTo>
                    <a:pt x="5980" y="10143"/>
                    <a:pt x="5980" y="10053"/>
                    <a:pt x="5978" y="9962"/>
                  </a:cubicBezTo>
                  <a:cubicBezTo>
                    <a:pt x="5959" y="9216"/>
                    <a:pt x="5822" y="8603"/>
                    <a:pt x="5413" y="7979"/>
                  </a:cubicBezTo>
                  <a:cubicBezTo>
                    <a:pt x="5411" y="7974"/>
                    <a:pt x="5408" y="7971"/>
                    <a:pt x="5405" y="7966"/>
                  </a:cubicBezTo>
                  <a:cubicBezTo>
                    <a:pt x="5408" y="7955"/>
                    <a:pt x="5408" y="7948"/>
                    <a:pt x="5411" y="7939"/>
                  </a:cubicBezTo>
                  <a:cubicBezTo>
                    <a:pt x="5613" y="6925"/>
                    <a:pt x="5662" y="5888"/>
                    <a:pt x="5795" y="3732"/>
                  </a:cubicBezTo>
                  <a:cubicBezTo>
                    <a:pt x="5834" y="3306"/>
                    <a:pt x="5338" y="196"/>
                    <a:pt x="5335" y="171"/>
                  </a:cubicBezTo>
                  <a:lnTo>
                    <a:pt x="5267" y="168"/>
                  </a:lnTo>
                  <a:lnTo>
                    <a:pt x="4579" y="134"/>
                  </a:lnTo>
                  <a:lnTo>
                    <a:pt x="3243" y="63"/>
                  </a:lnTo>
                  <a:lnTo>
                    <a:pt x="2827" y="4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151514" y="4407744"/>
              <a:ext cx="457970" cy="180370"/>
            </a:xfrm>
            <a:custGeom>
              <a:avLst/>
              <a:gdLst/>
              <a:ahLst/>
              <a:cxnLst/>
              <a:rect l="l" t="t" r="r" b="b"/>
              <a:pathLst>
                <a:path w="3283" h="1293" extrusionOk="0">
                  <a:moveTo>
                    <a:pt x="2584" y="0"/>
                  </a:moveTo>
                  <a:cubicBezTo>
                    <a:pt x="2456" y="0"/>
                    <a:pt x="2243" y="37"/>
                    <a:pt x="1911" y="178"/>
                  </a:cubicBezTo>
                  <a:lnTo>
                    <a:pt x="1907" y="178"/>
                  </a:lnTo>
                  <a:cubicBezTo>
                    <a:pt x="1902" y="180"/>
                    <a:pt x="1895" y="183"/>
                    <a:pt x="1884" y="188"/>
                  </a:cubicBezTo>
                  <a:cubicBezTo>
                    <a:pt x="1386" y="394"/>
                    <a:pt x="1027" y="506"/>
                    <a:pt x="578" y="688"/>
                  </a:cubicBezTo>
                  <a:cubicBezTo>
                    <a:pt x="326" y="788"/>
                    <a:pt x="132" y="908"/>
                    <a:pt x="52" y="1080"/>
                  </a:cubicBezTo>
                  <a:cubicBezTo>
                    <a:pt x="1" y="1280"/>
                    <a:pt x="692" y="1293"/>
                    <a:pt x="934" y="1293"/>
                  </a:cubicBezTo>
                  <a:cubicBezTo>
                    <a:pt x="969" y="1293"/>
                    <a:pt x="995" y="1292"/>
                    <a:pt x="1007" y="1292"/>
                  </a:cubicBezTo>
                  <a:lnTo>
                    <a:pt x="2768" y="1252"/>
                  </a:lnTo>
                  <a:cubicBezTo>
                    <a:pt x="3283" y="1143"/>
                    <a:pt x="2940" y="272"/>
                    <a:pt x="2919" y="228"/>
                  </a:cubicBezTo>
                  <a:cubicBezTo>
                    <a:pt x="2873" y="129"/>
                    <a:pt x="2807" y="49"/>
                    <a:pt x="2712" y="19"/>
                  </a:cubicBezTo>
                  <a:lnTo>
                    <a:pt x="2709" y="17"/>
                  </a:lnTo>
                  <a:cubicBezTo>
                    <a:pt x="2683" y="8"/>
                    <a:pt x="2642" y="0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265901" y="4262668"/>
              <a:ext cx="297967" cy="250956"/>
            </a:xfrm>
            <a:custGeom>
              <a:avLst/>
              <a:gdLst/>
              <a:ahLst/>
              <a:cxnLst/>
              <a:rect l="l" t="t" r="r" b="b"/>
              <a:pathLst>
                <a:path w="2136" h="1799" extrusionOk="0">
                  <a:moveTo>
                    <a:pt x="1121" y="1"/>
                  </a:moveTo>
                  <a:lnTo>
                    <a:pt x="1196" y="788"/>
                  </a:lnTo>
                  <a:cubicBezTo>
                    <a:pt x="1211" y="941"/>
                    <a:pt x="1111" y="1059"/>
                    <a:pt x="980" y="1141"/>
                  </a:cubicBezTo>
                  <a:cubicBezTo>
                    <a:pt x="564" y="1404"/>
                    <a:pt x="312" y="1505"/>
                    <a:pt x="0" y="1631"/>
                  </a:cubicBezTo>
                  <a:cubicBezTo>
                    <a:pt x="157" y="1745"/>
                    <a:pt x="340" y="1798"/>
                    <a:pt x="539" y="1798"/>
                  </a:cubicBezTo>
                  <a:cubicBezTo>
                    <a:pt x="825" y="1798"/>
                    <a:pt x="1145" y="1688"/>
                    <a:pt x="1471" y="1491"/>
                  </a:cubicBezTo>
                  <a:cubicBezTo>
                    <a:pt x="1738" y="1330"/>
                    <a:pt x="2054" y="1284"/>
                    <a:pt x="2091" y="1284"/>
                  </a:cubicBezTo>
                  <a:cubicBezTo>
                    <a:pt x="2093" y="1284"/>
                    <a:pt x="2094" y="1284"/>
                    <a:pt x="2095" y="1285"/>
                  </a:cubicBezTo>
                  <a:cubicBezTo>
                    <a:pt x="2095" y="1279"/>
                    <a:pt x="2095" y="1274"/>
                    <a:pt x="2097" y="1269"/>
                  </a:cubicBezTo>
                  <a:cubicBezTo>
                    <a:pt x="2135" y="809"/>
                    <a:pt x="1940" y="391"/>
                    <a:pt x="1985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321700" y="3745136"/>
              <a:ext cx="272299" cy="383758"/>
            </a:xfrm>
            <a:custGeom>
              <a:avLst/>
              <a:gdLst/>
              <a:ahLst/>
              <a:cxnLst/>
              <a:rect l="l" t="t" r="r" b="b"/>
              <a:pathLst>
                <a:path w="1952" h="2751" extrusionOk="0">
                  <a:moveTo>
                    <a:pt x="1" y="0"/>
                  </a:moveTo>
                  <a:cubicBezTo>
                    <a:pt x="39" y="189"/>
                    <a:pt x="74" y="386"/>
                    <a:pt x="112" y="585"/>
                  </a:cubicBezTo>
                  <a:cubicBezTo>
                    <a:pt x="951" y="695"/>
                    <a:pt x="1461" y="1140"/>
                    <a:pt x="1775" y="2750"/>
                  </a:cubicBezTo>
                  <a:cubicBezTo>
                    <a:pt x="1852" y="1610"/>
                    <a:pt x="1952" y="741"/>
                    <a:pt x="1930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884098" y="3745136"/>
              <a:ext cx="258210" cy="392825"/>
            </a:xfrm>
            <a:custGeom>
              <a:avLst/>
              <a:gdLst/>
              <a:ahLst/>
              <a:cxnLst/>
              <a:rect l="l" t="t" r="r" b="b"/>
              <a:pathLst>
                <a:path w="1851" h="2816" extrusionOk="0">
                  <a:moveTo>
                    <a:pt x="1" y="0"/>
                  </a:moveTo>
                  <a:lnTo>
                    <a:pt x="24" y="368"/>
                  </a:lnTo>
                  <a:cubicBezTo>
                    <a:pt x="684" y="461"/>
                    <a:pt x="1268" y="1242"/>
                    <a:pt x="1423" y="2816"/>
                  </a:cubicBezTo>
                  <a:cubicBezTo>
                    <a:pt x="1600" y="1577"/>
                    <a:pt x="1783" y="709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756877" y="1529235"/>
              <a:ext cx="909245" cy="2276041"/>
            </a:xfrm>
            <a:custGeom>
              <a:avLst/>
              <a:gdLst/>
              <a:ahLst/>
              <a:cxnLst/>
              <a:rect l="l" t="t" r="r" b="b"/>
              <a:pathLst>
                <a:path w="6518" h="16316" extrusionOk="0">
                  <a:moveTo>
                    <a:pt x="3722" y="0"/>
                  </a:moveTo>
                  <a:cubicBezTo>
                    <a:pt x="3512" y="0"/>
                    <a:pt x="3276" y="10"/>
                    <a:pt x="3032" y="37"/>
                  </a:cubicBezTo>
                  <a:lnTo>
                    <a:pt x="3030" y="37"/>
                  </a:lnTo>
                  <a:cubicBezTo>
                    <a:pt x="2982" y="42"/>
                    <a:pt x="2934" y="47"/>
                    <a:pt x="2887" y="56"/>
                  </a:cubicBezTo>
                  <a:cubicBezTo>
                    <a:pt x="2864" y="58"/>
                    <a:pt x="2842" y="62"/>
                    <a:pt x="2820" y="65"/>
                  </a:cubicBezTo>
                  <a:cubicBezTo>
                    <a:pt x="2701" y="108"/>
                    <a:pt x="2583" y="146"/>
                    <a:pt x="2466" y="183"/>
                  </a:cubicBezTo>
                  <a:lnTo>
                    <a:pt x="2463" y="185"/>
                  </a:lnTo>
                  <a:cubicBezTo>
                    <a:pt x="2133" y="287"/>
                    <a:pt x="1830" y="370"/>
                    <a:pt x="1677" y="467"/>
                  </a:cubicBezTo>
                  <a:lnTo>
                    <a:pt x="1677" y="469"/>
                  </a:lnTo>
                  <a:cubicBezTo>
                    <a:pt x="1614" y="991"/>
                    <a:pt x="1614" y="1647"/>
                    <a:pt x="1655" y="2354"/>
                  </a:cubicBezTo>
                  <a:cubicBezTo>
                    <a:pt x="1674" y="2683"/>
                    <a:pt x="1702" y="3025"/>
                    <a:pt x="1737" y="3370"/>
                  </a:cubicBezTo>
                  <a:cubicBezTo>
                    <a:pt x="1749" y="3495"/>
                    <a:pt x="1764" y="3620"/>
                    <a:pt x="1778" y="3746"/>
                  </a:cubicBezTo>
                  <a:cubicBezTo>
                    <a:pt x="1779" y="3760"/>
                    <a:pt x="1781" y="3774"/>
                    <a:pt x="1784" y="3787"/>
                  </a:cubicBezTo>
                  <a:lnTo>
                    <a:pt x="1784" y="3791"/>
                  </a:lnTo>
                  <a:cubicBezTo>
                    <a:pt x="1790" y="3848"/>
                    <a:pt x="1796" y="3905"/>
                    <a:pt x="1804" y="3963"/>
                  </a:cubicBezTo>
                  <a:cubicBezTo>
                    <a:pt x="1811" y="4024"/>
                    <a:pt x="1820" y="4084"/>
                    <a:pt x="1827" y="4146"/>
                  </a:cubicBezTo>
                  <a:lnTo>
                    <a:pt x="1827" y="4147"/>
                  </a:lnTo>
                  <a:cubicBezTo>
                    <a:pt x="1873" y="4497"/>
                    <a:pt x="1925" y="4843"/>
                    <a:pt x="1981" y="5180"/>
                  </a:cubicBezTo>
                  <a:cubicBezTo>
                    <a:pt x="1988" y="5231"/>
                    <a:pt x="1996" y="5281"/>
                    <a:pt x="2005" y="5332"/>
                  </a:cubicBezTo>
                  <a:cubicBezTo>
                    <a:pt x="2029" y="5472"/>
                    <a:pt x="2055" y="5612"/>
                    <a:pt x="2080" y="5748"/>
                  </a:cubicBezTo>
                  <a:cubicBezTo>
                    <a:pt x="2060" y="5801"/>
                    <a:pt x="2036" y="5857"/>
                    <a:pt x="2013" y="5920"/>
                  </a:cubicBezTo>
                  <a:cubicBezTo>
                    <a:pt x="2002" y="5944"/>
                    <a:pt x="1992" y="5966"/>
                    <a:pt x="1982" y="5988"/>
                  </a:cubicBezTo>
                  <a:cubicBezTo>
                    <a:pt x="1977" y="6004"/>
                    <a:pt x="1969" y="6020"/>
                    <a:pt x="1964" y="6034"/>
                  </a:cubicBezTo>
                  <a:cubicBezTo>
                    <a:pt x="1744" y="6549"/>
                    <a:pt x="1373" y="7422"/>
                    <a:pt x="951" y="9458"/>
                  </a:cubicBezTo>
                  <a:lnTo>
                    <a:pt x="951" y="9460"/>
                  </a:lnTo>
                  <a:cubicBezTo>
                    <a:pt x="941" y="9512"/>
                    <a:pt x="928" y="9564"/>
                    <a:pt x="918" y="9618"/>
                  </a:cubicBezTo>
                  <a:cubicBezTo>
                    <a:pt x="821" y="10098"/>
                    <a:pt x="720" y="10643"/>
                    <a:pt x="619" y="11260"/>
                  </a:cubicBezTo>
                  <a:cubicBezTo>
                    <a:pt x="441" y="12350"/>
                    <a:pt x="259" y="13665"/>
                    <a:pt x="80" y="15258"/>
                  </a:cubicBezTo>
                  <a:cubicBezTo>
                    <a:pt x="52" y="15492"/>
                    <a:pt x="25" y="15731"/>
                    <a:pt x="0" y="15979"/>
                  </a:cubicBezTo>
                  <a:cubicBezTo>
                    <a:pt x="245" y="16032"/>
                    <a:pt x="562" y="16084"/>
                    <a:pt x="927" y="16130"/>
                  </a:cubicBezTo>
                  <a:cubicBezTo>
                    <a:pt x="1454" y="16198"/>
                    <a:pt x="2074" y="16251"/>
                    <a:pt x="2715" y="16283"/>
                  </a:cubicBezTo>
                  <a:lnTo>
                    <a:pt x="2716" y="16283"/>
                  </a:lnTo>
                  <a:cubicBezTo>
                    <a:pt x="3100" y="16303"/>
                    <a:pt x="3489" y="16315"/>
                    <a:pt x="3867" y="16315"/>
                  </a:cubicBezTo>
                  <a:cubicBezTo>
                    <a:pt x="3956" y="16315"/>
                    <a:pt x="4044" y="16314"/>
                    <a:pt x="4132" y="16313"/>
                  </a:cubicBezTo>
                  <a:lnTo>
                    <a:pt x="4133" y="16313"/>
                  </a:lnTo>
                  <a:cubicBezTo>
                    <a:pt x="4846" y="16308"/>
                    <a:pt x="5500" y="16263"/>
                    <a:pt x="5982" y="16162"/>
                  </a:cubicBezTo>
                  <a:lnTo>
                    <a:pt x="5983" y="16162"/>
                  </a:lnTo>
                  <a:cubicBezTo>
                    <a:pt x="6195" y="16117"/>
                    <a:pt x="6372" y="16062"/>
                    <a:pt x="6505" y="15993"/>
                  </a:cubicBezTo>
                  <a:cubicBezTo>
                    <a:pt x="6518" y="14843"/>
                    <a:pt x="6489" y="13792"/>
                    <a:pt x="6440" y="12845"/>
                  </a:cubicBezTo>
                  <a:cubicBezTo>
                    <a:pt x="6368" y="11597"/>
                    <a:pt x="6252" y="10522"/>
                    <a:pt x="6122" y="9620"/>
                  </a:cubicBezTo>
                  <a:cubicBezTo>
                    <a:pt x="6102" y="9473"/>
                    <a:pt x="6079" y="9331"/>
                    <a:pt x="6057" y="9195"/>
                  </a:cubicBezTo>
                  <a:cubicBezTo>
                    <a:pt x="5978" y="8681"/>
                    <a:pt x="5891" y="8226"/>
                    <a:pt x="5808" y="7833"/>
                  </a:cubicBezTo>
                  <a:cubicBezTo>
                    <a:pt x="5808" y="7833"/>
                    <a:pt x="5807" y="7831"/>
                    <a:pt x="5807" y="7830"/>
                  </a:cubicBezTo>
                  <a:cubicBezTo>
                    <a:pt x="5797" y="7786"/>
                    <a:pt x="5787" y="7743"/>
                    <a:pt x="5779" y="7700"/>
                  </a:cubicBezTo>
                  <a:cubicBezTo>
                    <a:pt x="5779" y="7695"/>
                    <a:pt x="5779" y="7693"/>
                    <a:pt x="5776" y="7687"/>
                  </a:cubicBezTo>
                  <a:cubicBezTo>
                    <a:pt x="5640" y="7065"/>
                    <a:pt x="5516" y="6614"/>
                    <a:pt x="5430" y="6327"/>
                  </a:cubicBezTo>
                  <a:cubicBezTo>
                    <a:pt x="5430" y="6321"/>
                    <a:pt x="5430" y="6317"/>
                    <a:pt x="5427" y="6314"/>
                  </a:cubicBezTo>
                  <a:cubicBezTo>
                    <a:pt x="5334" y="6003"/>
                    <a:pt x="5276" y="5844"/>
                    <a:pt x="5276" y="5833"/>
                  </a:cubicBezTo>
                  <a:cubicBezTo>
                    <a:pt x="5446" y="5509"/>
                    <a:pt x="5605" y="5072"/>
                    <a:pt x="5751" y="4594"/>
                  </a:cubicBezTo>
                  <a:cubicBezTo>
                    <a:pt x="6094" y="3463"/>
                    <a:pt x="6349" y="2106"/>
                    <a:pt x="6416" y="1475"/>
                  </a:cubicBezTo>
                  <a:cubicBezTo>
                    <a:pt x="6427" y="1369"/>
                    <a:pt x="6432" y="1284"/>
                    <a:pt x="6432" y="1223"/>
                  </a:cubicBezTo>
                  <a:cubicBezTo>
                    <a:pt x="6287" y="720"/>
                    <a:pt x="5577" y="393"/>
                    <a:pt x="5064" y="214"/>
                  </a:cubicBezTo>
                  <a:lnTo>
                    <a:pt x="5062" y="213"/>
                  </a:lnTo>
                  <a:cubicBezTo>
                    <a:pt x="4905" y="157"/>
                    <a:pt x="4766" y="117"/>
                    <a:pt x="4668" y="89"/>
                  </a:cubicBezTo>
                  <a:cubicBezTo>
                    <a:pt x="4590" y="66"/>
                    <a:pt x="4538" y="53"/>
                    <a:pt x="4522" y="46"/>
                  </a:cubicBezTo>
                  <a:cubicBezTo>
                    <a:pt x="4522" y="46"/>
                    <a:pt x="4504" y="44"/>
                    <a:pt x="4473" y="40"/>
                  </a:cubicBezTo>
                  <a:lnTo>
                    <a:pt x="4471" y="40"/>
                  </a:lnTo>
                  <a:cubicBezTo>
                    <a:pt x="4362" y="28"/>
                    <a:pt x="4080" y="0"/>
                    <a:pt x="3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223494" y="1720625"/>
              <a:ext cx="291829" cy="423235"/>
            </a:xfrm>
            <a:custGeom>
              <a:avLst/>
              <a:gdLst/>
              <a:ahLst/>
              <a:cxnLst/>
              <a:rect l="l" t="t" r="r" b="b"/>
              <a:pathLst>
                <a:path w="2092" h="3034" extrusionOk="0">
                  <a:moveTo>
                    <a:pt x="1058" y="0"/>
                  </a:moveTo>
                  <a:cubicBezTo>
                    <a:pt x="759" y="0"/>
                    <a:pt x="0" y="1374"/>
                    <a:pt x="0" y="1909"/>
                  </a:cubicBezTo>
                  <a:cubicBezTo>
                    <a:pt x="0" y="2530"/>
                    <a:pt x="469" y="3034"/>
                    <a:pt x="1046" y="3034"/>
                  </a:cubicBezTo>
                  <a:cubicBezTo>
                    <a:pt x="1624" y="3034"/>
                    <a:pt x="2018" y="2744"/>
                    <a:pt x="2054" y="2018"/>
                  </a:cubicBezTo>
                  <a:cubicBezTo>
                    <a:pt x="2092" y="1266"/>
                    <a:pt x="1312" y="782"/>
                    <a:pt x="1163" y="121"/>
                  </a:cubicBezTo>
                  <a:cubicBezTo>
                    <a:pt x="1144" y="37"/>
                    <a:pt x="1107" y="0"/>
                    <a:pt x="1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939060" y="1699700"/>
              <a:ext cx="291829" cy="423235"/>
            </a:xfrm>
            <a:custGeom>
              <a:avLst/>
              <a:gdLst/>
              <a:ahLst/>
              <a:cxnLst/>
              <a:rect l="l" t="t" r="r" b="b"/>
              <a:pathLst>
                <a:path w="2092" h="3034" extrusionOk="0">
                  <a:moveTo>
                    <a:pt x="1033" y="0"/>
                  </a:moveTo>
                  <a:cubicBezTo>
                    <a:pt x="984" y="0"/>
                    <a:pt x="947" y="37"/>
                    <a:pt x="928" y="121"/>
                  </a:cubicBezTo>
                  <a:cubicBezTo>
                    <a:pt x="779" y="783"/>
                    <a:pt x="0" y="1267"/>
                    <a:pt x="38" y="2019"/>
                  </a:cubicBezTo>
                  <a:cubicBezTo>
                    <a:pt x="74" y="2745"/>
                    <a:pt x="468" y="3034"/>
                    <a:pt x="1046" y="3034"/>
                  </a:cubicBezTo>
                  <a:cubicBezTo>
                    <a:pt x="1623" y="3034"/>
                    <a:pt x="2091" y="2531"/>
                    <a:pt x="2091" y="1909"/>
                  </a:cubicBezTo>
                  <a:cubicBezTo>
                    <a:pt x="2091" y="1375"/>
                    <a:pt x="1332" y="0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942827" y="1908526"/>
              <a:ext cx="270486" cy="214408"/>
            </a:xfrm>
            <a:custGeom>
              <a:avLst/>
              <a:gdLst/>
              <a:ahLst/>
              <a:cxnLst/>
              <a:rect l="l" t="t" r="r" b="b"/>
              <a:pathLst>
                <a:path w="1939" h="153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43" y="162"/>
                    <a:pt x="0" y="333"/>
                    <a:pt x="11" y="522"/>
                  </a:cubicBezTo>
                  <a:cubicBezTo>
                    <a:pt x="47" y="1247"/>
                    <a:pt x="441" y="1537"/>
                    <a:pt x="1019" y="1537"/>
                  </a:cubicBezTo>
                  <a:cubicBezTo>
                    <a:pt x="1416" y="1537"/>
                    <a:pt x="1763" y="1298"/>
                    <a:pt x="1938" y="947"/>
                  </a:cubicBezTo>
                  <a:lnTo>
                    <a:pt x="1938" y="947"/>
                  </a:lnTo>
                  <a:cubicBezTo>
                    <a:pt x="1739" y="1156"/>
                    <a:pt x="1466" y="1286"/>
                    <a:pt x="1163" y="1286"/>
                  </a:cubicBezTo>
                  <a:cubicBezTo>
                    <a:pt x="553" y="1286"/>
                    <a:pt x="136" y="983"/>
                    <a:pt x="99" y="224"/>
                  </a:cubicBezTo>
                  <a:cubicBezTo>
                    <a:pt x="95" y="146"/>
                    <a:pt x="102" y="71"/>
                    <a:pt x="114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241071" y="1734574"/>
              <a:ext cx="410820" cy="886646"/>
            </a:xfrm>
            <a:custGeom>
              <a:avLst/>
              <a:gdLst/>
              <a:ahLst/>
              <a:cxnLst/>
              <a:rect l="l" t="t" r="r" b="b"/>
              <a:pathLst>
                <a:path w="2945" h="6356" extrusionOk="0">
                  <a:moveTo>
                    <a:pt x="2945" y="1"/>
                  </a:moveTo>
                  <a:lnTo>
                    <a:pt x="1930" y="287"/>
                  </a:lnTo>
                  <a:cubicBezTo>
                    <a:pt x="1889" y="706"/>
                    <a:pt x="1869" y="1094"/>
                    <a:pt x="1851" y="1462"/>
                  </a:cubicBezTo>
                  <a:cubicBezTo>
                    <a:pt x="1843" y="1440"/>
                    <a:pt x="1836" y="1417"/>
                    <a:pt x="1826" y="1395"/>
                  </a:cubicBezTo>
                  <a:lnTo>
                    <a:pt x="1826" y="1395"/>
                  </a:lnTo>
                  <a:cubicBezTo>
                    <a:pt x="1837" y="1469"/>
                    <a:pt x="1843" y="1544"/>
                    <a:pt x="1839" y="1620"/>
                  </a:cubicBezTo>
                  <a:cubicBezTo>
                    <a:pt x="1801" y="2379"/>
                    <a:pt x="1385" y="2683"/>
                    <a:pt x="775" y="2683"/>
                  </a:cubicBezTo>
                  <a:cubicBezTo>
                    <a:pt x="474" y="2683"/>
                    <a:pt x="199" y="2553"/>
                    <a:pt x="0" y="2343"/>
                  </a:cubicBezTo>
                  <a:lnTo>
                    <a:pt x="0" y="2343"/>
                  </a:lnTo>
                  <a:cubicBezTo>
                    <a:pt x="177" y="2695"/>
                    <a:pt x="523" y="2934"/>
                    <a:pt x="920" y="2934"/>
                  </a:cubicBezTo>
                  <a:cubicBezTo>
                    <a:pt x="1310" y="2934"/>
                    <a:pt x="1615" y="2801"/>
                    <a:pt x="1785" y="2493"/>
                  </a:cubicBezTo>
                  <a:lnTo>
                    <a:pt x="1785" y="2493"/>
                  </a:lnTo>
                  <a:cubicBezTo>
                    <a:pt x="1713" y="3195"/>
                    <a:pt x="1560" y="3806"/>
                    <a:pt x="1118" y="4375"/>
                  </a:cubicBezTo>
                  <a:cubicBezTo>
                    <a:pt x="1167" y="4413"/>
                    <a:pt x="1216" y="4453"/>
                    <a:pt x="1263" y="4496"/>
                  </a:cubicBezTo>
                  <a:cubicBezTo>
                    <a:pt x="1518" y="4726"/>
                    <a:pt x="1738" y="5038"/>
                    <a:pt x="1931" y="5409"/>
                  </a:cubicBezTo>
                  <a:cubicBezTo>
                    <a:pt x="2049" y="5638"/>
                    <a:pt x="2160" y="5891"/>
                    <a:pt x="2263" y="6165"/>
                  </a:cubicBezTo>
                  <a:cubicBezTo>
                    <a:pt x="2263" y="6169"/>
                    <a:pt x="2263" y="6170"/>
                    <a:pt x="2266" y="6173"/>
                  </a:cubicBezTo>
                  <a:cubicBezTo>
                    <a:pt x="2288" y="6232"/>
                    <a:pt x="2310" y="6295"/>
                    <a:pt x="2332" y="6356"/>
                  </a:cubicBezTo>
                  <a:cubicBezTo>
                    <a:pt x="2322" y="6311"/>
                    <a:pt x="2313" y="6269"/>
                    <a:pt x="2304" y="6226"/>
                  </a:cubicBezTo>
                  <a:cubicBezTo>
                    <a:pt x="2304" y="6221"/>
                    <a:pt x="2304" y="6220"/>
                    <a:pt x="2305" y="6213"/>
                  </a:cubicBezTo>
                  <a:cubicBezTo>
                    <a:pt x="2169" y="5592"/>
                    <a:pt x="2045" y="5141"/>
                    <a:pt x="1958" y="4854"/>
                  </a:cubicBezTo>
                  <a:cubicBezTo>
                    <a:pt x="1958" y="4848"/>
                    <a:pt x="1958" y="4844"/>
                    <a:pt x="1956" y="4840"/>
                  </a:cubicBezTo>
                  <a:cubicBezTo>
                    <a:pt x="1863" y="4530"/>
                    <a:pt x="1805" y="4371"/>
                    <a:pt x="1805" y="4360"/>
                  </a:cubicBezTo>
                  <a:cubicBezTo>
                    <a:pt x="1974" y="4036"/>
                    <a:pt x="2134" y="3599"/>
                    <a:pt x="2280" y="3121"/>
                  </a:cubicBezTo>
                  <a:cubicBezTo>
                    <a:pt x="2623" y="1989"/>
                    <a:pt x="2878" y="633"/>
                    <a:pt x="2945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843365" y="933725"/>
              <a:ext cx="250398" cy="304942"/>
            </a:xfrm>
            <a:custGeom>
              <a:avLst/>
              <a:gdLst/>
              <a:ahLst/>
              <a:cxnLst/>
              <a:rect l="l" t="t" r="r" b="b"/>
              <a:pathLst>
                <a:path w="1795" h="2186" extrusionOk="0">
                  <a:moveTo>
                    <a:pt x="1775" y="0"/>
                  </a:moveTo>
                  <a:cubicBezTo>
                    <a:pt x="498" y="196"/>
                    <a:pt x="0" y="1605"/>
                    <a:pt x="1200" y="2185"/>
                  </a:cubicBezTo>
                  <a:lnTo>
                    <a:pt x="1794" y="1551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159186" y="1294323"/>
              <a:ext cx="248585" cy="348604"/>
            </a:xfrm>
            <a:custGeom>
              <a:avLst/>
              <a:gdLst/>
              <a:ahLst/>
              <a:cxnLst/>
              <a:rect l="l" t="t" r="r" b="b"/>
              <a:pathLst>
                <a:path w="1782" h="2499" extrusionOk="0">
                  <a:moveTo>
                    <a:pt x="1674" y="0"/>
                  </a:moveTo>
                  <a:cubicBezTo>
                    <a:pt x="1036" y="0"/>
                    <a:pt x="790" y="85"/>
                    <a:pt x="140" y="1027"/>
                  </a:cubicBezTo>
                  <a:lnTo>
                    <a:pt x="0" y="1741"/>
                  </a:lnTo>
                  <a:lnTo>
                    <a:pt x="586" y="2498"/>
                  </a:lnTo>
                  <a:lnTo>
                    <a:pt x="1782" y="1782"/>
                  </a:lnTo>
                  <a:lnTo>
                    <a:pt x="1782" y="1"/>
                  </a:lnTo>
                  <a:cubicBezTo>
                    <a:pt x="1744" y="1"/>
                    <a:pt x="1708" y="0"/>
                    <a:pt x="1674" y="0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907394" y="923402"/>
              <a:ext cx="559385" cy="590772"/>
            </a:xfrm>
            <a:custGeom>
              <a:avLst/>
              <a:gdLst/>
              <a:ahLst/>
              <a:cxnLst/>
              <a:rect l="l" t="t" r="r" b="b"/>
              <a:pathLst>
                <a:path w="4010" h="4235" extrusionOk="0">
                  <a:moveTo>
                    <a:pt x="2464" y="0"/>
                  </a:moveTo>
                  <a:cubicBezTo>
                    <a:pt x="2182" y="0"/>
                    <a:pt x="1912" y="56"/>
                    <a:pt x="1700" y="92"/>
                  </a:cubicBezTo>
                  <a:cubicBezTo>
                    <a:pt x="0" y="467"/>
                    <a:pt x="581" y="2291"/>
                    <a:pt x="581" y="2291"/>
                  </a:cubicBezTo>
                  <a:lnTo>
                    <a:pt x="472" y="2923"/>
                  </a:lnTo>
                  <a:cubicBezTo>
                    <a:pt x="440" y="3062"/>
                    <a:pt x="576" y="3126"/>
                    <a:pt x="682" y="3155"/>
                  </a:cubicBezTo>
                  <a:cubicBezTo>
                    <a:pt x="755" y="3176"/>
                    <a:pt x="809" y="3235"/>
                    <a:pt x="820" y="3310"/>
                  </a:cubicBezTo>
                  <a:cubicBezTo>
                    <a:pt x="851" y="3520"/>
                    <a:pt x="988" y="3852"/>
                    <a:pt x="988" y="3852"/>
                  </a:cubicBezTo>
                  <a:cubicBezTo>
                    <a:pt x="1099" y="4113"/>
                    <a:pt x="1315" y="4234"/>
                    <a:pt x="1585" y="4234"/>
                  </a:cubicBezTo>
                  <a:cubicBezTo>
                    <a:pt x="1649" y="4234"/>
                    <a:pt x="1717" y="4227"/>
                    <a:pt x="1788" y="4213"/>
                  </a:cubicBezTo>
                  <a:cubicBezTo>
                    <a:pt x="1788" y="4213"/>
                    <a:pt x="2673" y="3977"/>
                    <a:pt x="2746" y="2812"/>
                  </a:cubicBezTo>
                  <a:cubicBezTo>
                    <a:pt x="2800" y="2796"/>
                    <a:pt x="2876" y="2791"/>
                    <a:pt x="2963" y="2791"/>
                  </a:cubicBezTo>
                  <a:cubicBezTo>
                    <a:pt x="3118" y="2791"/>
                    <a:pt x="3309" y="2807"/>
                    <a:pt x="3480" y="2807"/>
                  </a:cubicBezTo>
                  <a:cubicBezTo>
                    <a:pt x="3703" y="2807"/>
                    <a:pt x="3890" y="2779"/>
                    <a:pt x="3918" y="2652"/>
                  </a:cubicBezTo>
                  <a:cubicBezTo>
                    <a:pt x="4001" y="2270"/>
                    <a:pt x="4009" y="1841"/>
                    <a:pt x="3953" y="1449"/>
                  </a:cubicBezTo>
                  <a:cubicBezTo>
                    <a:pt x="3708" y="248"/>
                    <a:pt x="3061" y="0"/>
                    <a:pt x="2464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1968215" y="907500"/>
              <a:ext cx="682840" cy="578217"/>
            </a:xfrm>
            <a:custGeom>
              <a:avLst/>
              <a:gdLst/>
              <a:ahLst/>
              <a:cxnLst/>
              <a:rect l="l" t="t" r="r" b="b"/>
              <a:pathLst>
                <a:path w="4895" h="4145" extrusionOk="0">
                  <a:moveTo>
                    <a:pt x="1970" y="1"/>
                  </a:moveTo>
                  <a:cubicBezTo>
                    <a:pt x="1856" y="1"/>
                    <a:pt x="1739" y="8"/>
                    <a:pt x="1618" y="23"/>
                  </a:cubicBezTo>
                  <a:cubicBezTo>
                    <a:pt x="116" y="207"/>
                    <a:pt x="0" y="892"/>
                    <a:pt x="83" y="1256"/>
                  </a:cubicBezTo>
                  <a:cubicBezTo>
                    <a:pt x="247" y="1206"/>
                    <a:pt x="387" y="1184"/>
                    <a:pt x="507" y="1184"/>
                  </a:cubicBezTo>
                  <a:cubicBezTo>
                    <a:pt x="1333" y="1184"/>
                    <a:pt x="1297" y="2200"/>
                    <a:pt x="2259" y="2200"/>
                  </a:cubicBezTo>
                  <a:cubicBezTo>
                    <a:pt x="2329" y="2200"/>
                    <a:pt x="2405" y="2195"/>
                    <a:pt x="2487" y="2183"/>
                  </a:cubicBezTo>
                  <a:cubicBezTo>
                    <a:pt x="2488" y="2183"/>
                    <a:pt x="2489" y="2183"/>
                    <a:pt x="2490" y="2183"/>
                  </a:cubicBezTo>
                  <a:cubicBezTo>
                    <a:pt x="2655" y="2183"/>
                    <a:pt x="1897" y="4145"/>
                    <a:pt x="2917" y="4145"/>
                  </a:cubicBezTo>
                  <a:cubicBezTo>
                    <a:pt x="3094" y="4145"/>
                    <a:pt x="3324" y="4086"/>
                    <a:pt x="3621" y="3948"/>
                  </a:cubicBezTo>
                  <a:cubicBezTo>
                    <a:pt x="4895" y="3207"/>
                    <a:pt x="4010" y="1965"/>
                    <a:pt x="3710" y="1137"/>
                  </a:cubicBezTo>
                  <a:cubicBezTo>
                    <a:pt x="3440" y="392"/>
                    <a:pt x="2800" y="1"/>
                    <a:pt x="1970" y="1"/>
                  </a:cubicBez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250138" y="1170869"/>
              <a:ext cx="102810" cy="146612"/>
            </a:xfrm>
            <a:custGeom>
              <a:avLst/>
              <a:gdLst/>
              <a:ahLst/>
              <a:cxnLst/>
              <a:rect l="l" t="t" r="r" b="b"/>
              <a:pathLst>
                <a:path w="737" h="1051" extrusionOk="0">
                  <a:moveTo>
                    <a:pt x="357" y="1"/>
                  </a:moveTo>
                  <a:cubicBezTo>
                    <a:pt x="298" y="1"/>
                    <a:pt x="240" y="17"/>
                    <a:pt x="190" y="40"/>
                  </a:cubicBezTo>
                  <a:cubicBezTo>
                    <a:pt x="1" y="133"/>
                    <a:pt x="91" y="386"/>
                    <a:pt x="124" y="571"/>
                  </a:cubicBezTo>
                  <a:cubicBezTo>
                    <a:pt x="171" y="833"/>
                    <a:pt x="189" y="1051"/>
                    <a:pt x="342" y="1051"/>
                  </a:cubicBezTo>
                  <a:cubicBezTo>
                    <a:pt x="352" y="1051"/>
                    <a:pt x="362" y="1050"/>
                    <a:pt x="373" y="1048"/>
                  </a:cubicBezTo>
                  <a:cubicBezTo>
                    <a:pt x="555" y="1018"/>
                    <a:pt x="736" y="657"/>
                    <a:pt x="690" y="378"/>
                  </a:cubicBezTo>
                  <a:cubicBezTo>
                    <a:pt x="641" y="90"/>
                    <a:pt x="496" y="1"/>
                    <a:pt x="357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951894" y="1050344"/>
              <a:ext cx="205201" cy="160422"/>
            </a:xfrm>
            <a:custGeom>
              <a:avLst/>
              <a:gdLst/>
              <a:ahLst/>
              <a:cxnLst/>
              <a:rect l="l" t="t" r="r" b="b"/>
              <a:pathLst>
                <a:path w="1471" h="1150" extrusionOk="0">
                  <a:moveTo>
                    <a:pt x="469" y="0"/>
                  </a:moveTo>
                  <a:cubicBezTo>
                    <a:pt x="370" y="0"/>
                    <a:pt x="271" y="7"/>
                    <a:pt x="172" y="13"/>
                  </a:cubicBezTo>
                  <a:cubicBezTo>
                    <a:pt x="136" y="16"/>
                    <a:pt x="98" y="19"/>
                    <a:pt x="66" y="34"/>
                  </a:cubicBezTo>
                  <a:cubicBezTo>
                    <a:pt x="34" y="51"/>
                    <a:pt x="7" y="83"/>
                    <a:pt x="4" y="124"/>
                  </a:cubicBezTo>
                  <a:cubicBezTo>
                    <a:pt x="1" y="177"/>
                    <a:pt x="39" y="226"/>
                    <a:pt x="79" y="259"/>
                  </a:cubicBezTo>
                  <a:cubicBezTo>
                    <a:pt x="380" y="525"/>
                    <a:pt x="610" y="654"/>
                    <a:pt x="1016" y="712"/>
                  </a:cubicBezTo>
                  <a:cubicBezTo>
                    <a:pt x="1194" y="737"/>
                    <a:pt x="1391" y="963"/>
                    <a:pt x="1440" y="1150"/>
                  </a:cubicBezTo>
                  <a:cubicBezTo>
                    <a:pt x="1466" y="930"/>
                    <a:pt x="1471" y="692"/>
                    <a:pt x="1379" y="487"/>
                  </a:cubicBezTo>
                  <a:cubicBezTo>
                    <a:pt x="1273" y="255"/>
                    <a:pt x="1058" y="106"/>
                    <a:pt x="838" y="45"/>
                  </a:cubicBezTo>
                  <a:cubicBezTo>
                    <a:pt x="716" y="11"/>
                    <a:pt x="592" y="0"/>
                    <a:pt x="469" y="0"/>
                  </a:cubicBez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843505" y="2870772"/>
              <a:ext cx="811038" cy="450158"/>
            </a:xfrm>
            <a:custGeom>
              <a:avLst/>
              <a:gdLst/>
              <a:ahLst/>
              <a:cxnLst/>
              <a:rect l="l" t="t" r="r" b="b"/>
              <a:pathLst>
                <a:path w="5814" h="3227" extrusionOk="0">
                  <a:moveTo>
                    <a:pt x="300" y="1"/>
                  </a:moveTo>
                  <a:cubicBezTo>
                    <a:pt x="202" y="481"/>
                    <a:pt x="102" y="1026"/>
                    <a:pt x="0" y="1643"/>
                  </a:cubicBezTo>
                  <a:cubicBezTo>
                    <a:pt x="78" y="1639"/>
                    <a:pt x="159" y="1638"/>
                    <a:pt x="237" y="1635"/>
                  </a:cubicBezTo>
                  <a:cubicBezTo>
                    <a:pt x="295" y="1634"/>
                    <a:pt x="354" y="1633"/>
                    <a:pt x="412" y="1633"/>
                  </a:cubicBezTo>
                  <a:cubicBezTo>
                    <a:pt x="1100" y="1633"/>
                    <a:pt x="1791" y="1718"/>
                    <a:pt x="2482" y="1880"/>
                  </a:cubicBezTo>
                  <a:cubicBezTo>
                    <a:pt x="2619" y="1912"/>
                    <a:pt x="2757" y="1947"/>
                    <a:pt x="2895" y="1985"/>
                  </a:cubicBezTo>
                  <a:cubicBezTo>
                    <a:pt x="3590" y="2179"/>
                    <a:pt x="4289" y="2451"/>
                    <a:pt x="4989" y="2793"/>
                  </a:cubicBezTo>
                  <a:cubicBezTo>
                    <a:pt x="5264" y="2926"/>
                    <a:pt x="5539" y="3070"/>
                    <a:pt x="5814" y="3226"/>
                  </a:cubicBezTo>
                  <a:cubicBezTo>
                    <a:pt x="5743" y="1977"/>
                    <a:pt x="5626" y="902"/>
                    <a:pt x="5498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166806" y="2034910"/>
              <a:ext cx="256257" cy="210502"/>
            </a:xfrm>
            <a:custGeom>
              <a:avLst/>
              <a:gdLst/>
              <a:ahLst/>
              <a:cxnLst/>
              <a:rect l="l" t="t" r="r" b="b"/>
              <a:pathLst>
                <a:path w="1837" h="1509" extrusionOk="0">
                  <a:moveTo>
                    <a:pt x="1653" y="0"/>
                  </a:moveTo>
                  <a:cubicBezTo>
                    <a:pt x="1652" y="0"/>
                    <a:pt x="1652" y="0"/>
                    <a:pt x="1651" y="0"/>
                  </a:cubicBezTo>
                  <a:lnTo>
                    <a:pt x="1136" y="35"/>
                  </a:lnTo>
                  <a:cubicBezTo>
                    <a:pt x="642" y="67"/>
                    <a:pt x="271" y="370"/>
                    <a:pt x="145" y="847"/>
                  </a:cubicBezTo>
                  <a:lnTo>
                    <a:pt x="26" y="1299"/>
                  </a:lnTo>
                  <a:cubicBezTo>
                    <a:pt x="1" y="1387"/>
                    <a:pt x="54" y="1479"/>
                    <a:pt x="143" y="1503"/>
                  </a:cubicBezTo>
                  <a:cubicBezTo>
                    <a:pt x="158" y="1507"/>
                    <a:pt x="172" y="1508"/>
                    <a:pt x="187" y="1508"/>
                  </a:cubicBezTo>
                  <a:cubicBezTo>
                    <a:pt x="261" y="1508"/>
                    <a:pt x="328" y="1458"/>
                    <a:pt x="349" y="1384"/>
                  </a:cubicBezTo>
                  <a:lnTo>
                    <a:pt x="469" y="933"/>
                  </a:lnTo>
                  <a:cubicBezTo>
                    <a:pt x="558" y="593"/>
                    <a:pt x="804" y="392"/>
                    <a:pt x="1158" y="369"/>
                  </a:cubicBezTo>
                  <a:lnTo>
                    <a:pt x="1673" y="334"/>
                  </a:lnTo>
                  <a:cubicBezTo>
                    <a:pt x="1765" y="328"/>
                    <a:pt x="1836" y="249"/>
                    <a:pt x="1829" y="157"/>
                  </a:cubicBezTo>
                  <a:cubicBezTo>
                    <a:pt x="1823" y="65"/>
                    <a:pt x="1746" y="0"/>
                    <a:pt x="1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1158157" y="2407644"/>
              <a:ext cx="247748" cy="290713"/>
            </a:xfrm>
            <a:custGeom>
              <a:avLst/>
              <a:gdLst/>
              <a:ahLst/>
              <a:cxnLst/>
              <a:rect l="l" t="t" r="r" b="b"/>
              <a:pathLst>
                <a:path w="1776" h="2084" extrusionOk="0">
                  <a:moveTo>
                    <a:pt x="1775" y="0"/>
                  </a:moveTo>
                  <a:lnTo>
                    <a:pt x="1337" y="60"/>
                  </a:lnTo>
                  <a:lnTo>
                    <a:pt x="1027" y="102"/>
                  </a:lnTo>
                  <a:lnTo>
                    <a:pt x="514" y="174"/>
                  </a:lnTo>
                  <a:lnTo>
                    <a:pt x="0" y="245"/>
                  </a:lnTo>
                  <a:lnTo>
                    <a:pt x="17" y="1022"/>
                  </a:lnTo>
                  <a:lnTo>
                    <a:pt x="23" y="1337"/>
                  </a:lnTo>
                  <a:lnTo>
                    <a:pt x="25" y="1375"/>
                  </a:lnTo>
                  <a:lnTo>
                    <a:pt x="37" y="1920"/>
                  </a:lnTo>
                  <a:lnTo>
                    <a:pt x="37" y="1947"/>
                  </a:lnTo>
                  <a:lnTo>
                    <a:pt x="41" y="2083"/>
                  </a:lnTo>
                  <a:lnTo>
                    <a:pt x="754" y="2062"/>
                  </a:lnTo>
                  <a:lnTo>
                    <a:pt x="926" y="2056"/>
                  </a:lnTo>
                  <a:lnTo>
                    <a:pt x="1775" y="2029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1581530" y="2407784"/>
              <a:ext cx="1556653" cy="358509"/>
            </a:xfrm>
            <a:custGeom>
              <a:avLst/>
              <a:gdLst/>
              <a:ahLst/>
              <a:cxnLst/>
              <a:rect l="l" t="t" r="r" b="b"/>
              <a:pathLst>
                <a:path w="11159" h="2570" extrusionOk="0">
                  <a:moveTo>
                    <a:pt x="1970" y="0"/>
                  </a:moveTo>
                  <a:cubicBezTo>
                    <a:pt x="1516" y="476"/>
                    <a:pt x="1166" y="683"/>
                    <a:pt x="398" y="683"/>
                  </a:cubicBezTo>
                  <a:cubicBezTo>
                    <a:pt x="277" y="683"/>
                    <a:pt x="145" y="677"/>
                    <a:pt x="0" y="667"/>
                  </a:cubicBezTo>
                  <a:lnTo>
                    <a:pt x="0" y="667"/>
                  </a:lnTo>
                  <a:lnTo>
                    <a:pt x="720" y="2312"/>
                  </a:lnTo>
                  <a:lnTo>
                    <a:pt x="11158" y="2569"/>
                  </a:lnTo>
                  <a:cubicBezTo>
                    <a:pt x="8255" y="2054"/>
                    <a:pt x="8327" y="1706"/>
                    <a:pt x="5927" y="1182"/>
                  </a:cubicBezTo>
                  <a:cubicBezTo>
                    <a:pt x="4468" y="864"/>
                    <a:pt x="2236" y="427"/>
                    <a:pt x="1970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321368" y="1944377"/>
              <a:ext cx="456715" cy="227520"/>
            </a:xfrm>
            <a:custGeom>
              <a:avLst/>
              <a:gdLst/>
              <a:ahLst/>
              <a:cxnLst/>
              <a:rect l="l" t="t" r="r" b="b"/>
              <a:pathLst>
                <a:path w="3274" h="1631" extrusionOk="0">
                  <a:moveTo>
                    <a:pt x="1706" y="0"/>
                  </a:moveTo>
                  <a:cubicBezTo>
                    <a:pt x="967" y="0"/>
                    <a:pt x="263" y="262"/>
                    <a:pt x="1" y="585"/>
                  </a:cubicBezTo>
                  <a:lnTo>
                    <a:pt x="1" y="1114"/>
                  </a:lnTo>
                  <a:cubicBezTo>
                    <a:pt x="256" y="1414"/>
                    <a:pt x="922" y="1631"/>
                    <a:pt x="1654" y="1631"/>
                  </a:cubicBezTo>
                  <a:cubicBezTo>
                    <a:pt x="2587" y="1631"/>
                    <a:pt x="3273" y="1280"/>
                    <a:pt x="3273" y="850"/>
                  </a:cubicBezTo>
                  <a:cubicBezTo>
                    <a:pt x="3273" y="420"/>
                    <a:pt x="2641" y="0"/>
                    <a:pt x="1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573718" y="1987760"/>
              <a:ext cx="151634" cy="95974"/>
            </a:xfrm>
            <a:custGeom>
              <a:avLst/>
              <a:gdLst/>
              <a:ahLst/>
              <a:cxnLst/>
              <a:rect l="l" t="t" r="r" b="b"/>
              <a:pathLst>
                <a:path w="1087" h="688" extrusionOk="0">
                  <a:moveTo>
                    <a:pt x="86" y="0"/>
                  </a:moveTo>
                  <a:cubicBezTo>
                    <a:pt x="34" y="0"/>
                    <a:pt x="0" y="41"/>
                    <a:pt x="19" y="165"/>
                  </a:cubicBezTo>
                  <a:cubicBezTo>
                    <a:pt x="19" y="165"/>
                    <a:pt x="64" y="311"/>
                    <a:pt x="272" y="404"/>
                  </a:cubicBezTo>
                  <a:lnTo>
                    <a:pt x="821" y="670"/>
                  </a:lnTo>
                  <a:cubicBezTo>
                    <a:pt x="846" y="682"/>
                    <a:pt x="872" y="687"/>
                    <a:pt x="898" y="687"/>
                  </a:cubicBezTo>
                  <a:cubicBezTo>
                    <a:pt x="968" y="687"/>
                    <a:pt x="1036" y="647"/>
                    <a:pt x="1068" y="579"/>
                  </a:cubicBezTo>
                  <a:cubicBezTo>
                    <a:pt x="1084" y="540"/>
                    <a:pt x="1086" y="498"/>
                    <a:pt x="1071" y="457"/>
                  </a:cubicBezTo>
                  <a:cubicBezTo>
                    <a:pt x="1057" y="418"/>
                    <a:pt x="1026" y="385"/>
                    <a:pt x="988" y="369"/>
                  </a:cubicBezTo>
                  <a:cubicBezTo>
                    <a:pt x="701" y="314"/>
                    <a:pt x="483" y="249"/>
                    <a:pt x="261" y="83"/>
                  </a:cubicBezTo>
                  <a:cubicBezTo>
                    <a:pt x="208" y="41"/>
                    <a:pt x="138" y="0"/>
                    <a:pt x="86" y="0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728838" y="2032120"/>
              <a:ext cx="621043" cy="187066"/>
            </a:xfrm>
            <a:custGeom>
              <a:avLst/>
              <a:gdLst/>
              <a:ahLst/>
              <a:cxnLst/>
              <a:rect l="l" t="t" r="r" b="b"/>
              <a:pathLst>
                <a:path w="4452" h="1341" extrusionOk="0">
                  <a:moveTo>
                    <a:pt x="3759" y="1"/>
                  </a:moveTo>
                  <a:lnTo>
                    <a:pt x="37" y="117"/>
                  </a:lnTo>
                  <a:lnTo>
                    <a:pt x="0" y="843"/>
                  </a:lnTo>
                  <a:lnTo>
                    <a:pt x="3962" y="1341"/>
                  </a:lnTo>
                  <a:cubicBezTo>
                    <a:pt x="4261" y="1264"/>
                    <a:pt x="4443" y="1106"/>
                    <a:pt x="4447" y="721"/>
                  </a:cubicBezTo>
                  <a:lnTo>
                    <a:pt x="4447" y="706"/>
                  </a:lnTo>
                  <a:cubicBezTo>
                    <a:pt x="4452" y="321"/>
                    <a:pt x="4144" y="6"/>
                    <a:pt x="3759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1484719" y="2029749"/>
              <a:ext cx="140892" cy="49243"/>
            </a:xfrm>
            <a:custGeom>
              <a:avLst/>
              <a:gdLst/>
              <a:ahLst/>
              <a:cxnLst/>
              <a:rect l="l" t="t" r="r" b="b"/>
              <a:pathLst>
                <a:path w="1010" h="353" extrusionOk="0">
                  <a:moveTo>
                    <a:pt x="832" y="0"/>
                  </a:moveTo>
                  <a:cubicBezTo>
                    <a:pt x="828" y="0"/>
                    <a:pt x="823" y="1"/>
                    <a:pt x="818" y="1"/>
                  </a:cubicBezTo>
                  <a:lnTo>
                    <a:pt x="163" y="96"/>
                  </a:lnTo>
                  <a:cubicBezTo>
                    <a:pt x="68" y="105"/>
                    <a:pt x="0" y="143"/>
                    <a:pt x="12" y="249"/>
                  </a:cubicBezTo>
                  <a:cubicBezTo>
                    <a:pt x="12" y="249"/>
                    <a:pt x="43" y="352"/>
                    <a:pt x="166" y="352"/>
                  </a:cubicBezTo>
                  <a:cubicBezTo>
                    <a:pt x="174" y="352"/>
                    <a:pt x="183" y="352"/>
                    <a:pt x="192" y="351"/>
                  </a:cubicBezTo>
                  <a:lnTo>
                    <a:pt x="839" y="333"/>
                  </a:lnTo>
                  <a:cubicBezTo>
                    <a:pt x="939" y="324"/>
                    <a:pt x="1010" y="236"/>
                    <a:pt x="995" y="139"/>
                  </a:cubicBezTo>
                  <a:lnTo>
                    <a:pt x="995" y="137"/>
                  </a:lnTo>
                  <a:cubicBezTo>
                    <a:pt x="984" y="59"/>
                    <a:pt x="913" y="0"/>
                    <a:pt x="832" y="0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482766" y="2075224"/>
              <a:ext cx="140055" cy="46313"/>
            </a:xfrm>
            <a:custGeom>
              <a:avLst/>
              <a:gdLst/>
              <a:ahLst/>
              <a:cxnLst/>
              <a:rect l="l" t="t" r="r" b="b"/>
              <a:pathLst>
                <a:path w="1004" h="332" extrusionOk="0">
                  <a:moveTo>
                    <a:pt x="842" y="1"/>
                  </a:moveTo>
                  <a:lnTo>
                    <a:pt x="178" y="18"/>
                  </a:lnTo>
                  <a:cubicBezTo>
                    <a:pt x="175" y="18"/>
                    <a:pt x="173" y="18"/>
                    <a:pt x="171" y="18"/>
                  </a:cubicBezTo>
                  <a:cubicBezTo>
                    <a:pt x="79" y="18"/>
                    <a:pt x="0" y="57"/>
                    <a:pt x="10" y="153"/>
                  </a:cubicBezTo>
                  <a:cubicBezTo>
                    <a:pt x="10" y="153"/>
                    <a:pt x="31" y="274"/>
                    <a:pt x="177" y="276"/>
                  </a:cubicBezTo>
                  <a:lnTo>
                    <a:pt x="823" y="332"/>
                  </a:lnTo>
                  <a:cubicBezTo>
                    <a:pt x="825" y="332"/>
                    <a:pt x="827" y="332"/>
                    <a:pt x="829" y="332"/>
                  </a:cubicBezTo>
                  <a:cubicBezTo>
                    <a:pt x="928" y="332"/>
                    <a:pt x="1004" y="255"/>
                    <a:pt x="1002" y="158"/>
                  </a:cubicBezTo>
                  <a:lnTo>
                    <a:pt x="1002" y="157"/>
                  </a:lnTo>
                  <a:cubicBezTo>
                    <a:pt x="999" y="71"/>
                    <a:pt x="927" y="3"/>
                    <a:pt x="842" y="1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96576" y="2113167"/>
              <a:ext cx="132662" cy="49661"/>
            </a:xfrm>
            <a:custGeom>
              <a:avLst/>
              <a:gdLst/>
              <a:ahLst/>
              <a:cxnLst/>
              <a:rect l="l" t="t" r="r" b="b"/>
              <a:pathLst>
                <a:path w="951" h="356" extrusionOk="0">
                  <a:moveTo>
                    <a:pt x="139" y="0"/>
                  </a:moveTo>
                  <a:cubicBezTo>
                    <a:pt x="64" y="0"/>
                    <a:pt x="1" y="30"/>
                    <a:pt x="6" y="116"/>
                  </a:cubicBezTo>
                  <a:cubicBezTo>
                    <a:pt x="6" y="116"/>
                    <a:pt x="16" y="233"/>
                    <a:pt x="155" y="246"/>
                  </a:cubicBezTo>
                  <a:lnTo>
                    <a:pt x="763" y="354"/>
                  </a:lnTo>
                  <a:cubicBezTo>
                    <a:pt x="770" y="355"/>
                    <a:pt x="776" y="355"/>
                    <a:pt x="783" y="355"/>
                  </a:cubicBezTo>
                  <a:cubicBezTo>
                    <a:pt x="870" y="355"/>
                    <a:pt x="942" y="290"/>
                    <a:pt x="946" y="203"/>
                  </a:cubicBezTo>
                  <a:lnTo>
                    <a:pt x="946" y="202"/>
                  </a:lnTo>
                  <a:cubicBezTo>
                    <a:pt x="951" y="122"/>
                    <a:pt x="889" y="49"/>
                    <a:pt x="807" y="41"/>
                  </a:cubicBezTo>
                  <a:lnTo>
                    <a:pt x="177" y="2"/>
                  </a:lnTo>
                  <a:cubicBezTo>
                    <a:pt x="164" y="1"/>
                    <a:pt x="152" y="0"/>
                    <a:pt x="139" y="0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511642" y="2149436"/>
              <a:ext cx="123874" cy="52312"/>
            </a:xfrm>
            <a:custGeom>
              <a:avLst/>
              <a:gdLst/>
              <a:ahLst/>
              <a:cxnLst/>
              <a:rect l="l" t="t" r="r" b="b"/>
              <a:pathLst>
                <a:path w="888" h="375" extrusionOk="0">
                  <a:moveTo>
                    <a:pt x="121" y="1"/>
                  </a:moveTo>
                  <a:cubicBezTo>
                    <a:pt x="56" y="1"/>
                    <a:pt x="0" y="26"/>
                    <a:pt x="6" y="100"/>
                  </a:cubicBezTo>
                  <a:cubicBezTo>
                    <a:pt x="6" y="100"/>
                    <a:pt x="9" y="210"/>
                    <a:pt x="136" y="231"/>
                  </a:cubicBezTo>
                  <a:lnTo>
                    <a:pt x="698" y="372"/>
                  </a:lnTo>
                  <a:cubicBezTo>
                    <a:pt x="709" y="374"/>
                    <a:pt x="719" y="375"/>
                    <a:pt x="729" y="375"/>
                  </a:cubicBezTo>
                  <a:cubicBezTo>
                    <a:pt x="805" y="375"/>
                    <a:pt x="869" y="320"/>
                    <a:pt x="879" y="244"/>
                  </a:cubicBezTo>
                  <a:lnTo>
                    <a:pt x="879" y="242"/>
                  </a:lnTo>
                  <a:cubicBezTo>
                    <a:pt x="887" y="168"/>
                    <a:pt x="834" y="96"/>
                    <a:pt x="759" y="83"/>
                  </a:cubicBezTo>
                  <a:lnTo>
                    <a:pt x="173" y="6"/>
                  </a:lnTo>
                  <a:cubicBezTo>
                    <a:pt x="155" y="3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EDB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1564093" y="2025843"/>
              <a:ext cx="274392" cy="175767"/>
            </a:xfrm>
            <a:custGeom>
              <a:avLst/>
              <a:gdLst/>
              <a:ahLst/>
              <a:cxnLst/>
              <a:rect l="l" t="t" r="r" b="b"/>
              <a:pathLst>
                <a:path w="1967" h="1260" extrusionOk="0">
                  <a:moveTo>
                    <a:pt x="569" y="1"/>
                  </a:moveTo>
                  <a:cubicBezTo>
                    <a:pt x="472" y="1"/>
                    <a:pt x="369" y="10"/>
                    <a:pt x="260" y="31"/>
                  </a:cubicBezTo>
                  <a:lnTo>
                    <a:pt x="156" y="41"/>
                  </a:lnTo>
                  <a:cubicBezTo>
                    <a:pt x="66" y="48"/>
                    <a:pt x="1" y="126"/>
                    <a:pt x="13" y="207"/>
                  </a:cubicBezTo>
                  <a:lnTo>
                    <a:pt x="14" y="210"/>
                  </a:lnTo>
                  <a:cubicBezTo>
                    <a:pt x="23" y="291"/>
                    <a:pt x="93" y="353"/>
                    <a:pt x="176" y="353"/>
                  </a:cubicBezTo>
                  <a:cubicBezTo>
                    <a:pt x="181" y="353"/>
                    <a:pt x="187" y="353"/>
                    <a:pt x="192" y="353"/>
                  </a:cubicBezTo>
                  <a:lnTo>
                    <a:pt x="192" y="353"/>
                  </a:lnTo>
                  <a:cubicBezTo>
                    <a:pt x="101" y="361"/>
                    <a:pt x="37" y="436"/>
                    <a:pt x="46" y="523"/>
                  </a:cubicBezTo>
                  <a:lnTo>
                    <a:pt x="46" y="525"/>
                  </a:lnTo>
                  <a:cubicBezTo>
                    <a:pt x="56" y="607"/>
                    <a:pt x="128" y="668"/>
                    <a:pt x="212" y="668"/>
                  </a:cubicBezTo>
                  <a:cubicBezTo>
                    <a:pt x="217" y="668"/>
                    <a:pt x="222" y="668"/>
                    <a:pt x="226" y="668"/>
                  </a:cubicBezTo>
                  <a:lnTo>
                    <a:pt x="273" y="664"/>
                  </a:lnTo>
                  <a:lnTo>
                    <a:pt x="273" y="664"/>
                  </a:lnTo>
                  <a:cubicBezTo>
                    <a:pt x="185" y="672"/>
                    <a:pt x="120" y="749"/>
                    <a:pt x="131" y="834"/>
                  </a:cubicBezTo>
                  <a:lnTo>
                    <a:pt x="130" y="836"/>
                  </a:lnTo>
                  <a:cubicBezTo>
                    <a:pt x="138" y="919"/>
                    <a:pt x="210" y="981"/>
                    <a:pt x="292" y="981"/>
                  </a:cubicBezTo>
                  <a:cubicBezTo>
                    <a:pt x="297" y="981"/>
                    <a:pt x="302" y="981"/>
                    <a:pt x="307" y="980"/>
                  </a:cubicBezTo>
                  <a:lnTo>
                    <a:pt x="353" y="975"/>
                  </a:lnTo>
                  <a:lnTo>
                    <a:pt x="353" y="975"/>
                  </a:lnTo>
                  <a:cubicBezTo>
                    <a:pt x="277" y="985"/>
                    <a:pt x="222" y="1052"/>
                    <a:pt x="231" y="1126"/>
                  </a:cubicBezTo>
                  <a:lnTo>
                    <a:pt x="233" y="1128"/>
                  </a:lnTo>
                  <a:cubicBezTo>
                    <a:pt x="239" y="1201"/>
                    <a:pt x="298" y="1259"/>
                    <a:pt x="370" y="1259"/>
                  </a:cubicBezTo>
                  <a:cubicBezTo>
                    <a:pt x="374" y="1259"/>
                    <a:pt x="378" y="1259"/>
                    <a:pt x="382" y="1259"/>
                  </a:cubicBezTo>
                  <a:lnTo>
                    <a:pt x="442" y="1253"/>
                  </a:lnTo>
                  <a:cubicBezTo>
                    <a:pt x="442" y="1253"/>
                    <a:pt x="1098" y="1217"/>
                    <a:pt x="1398" y="946"/>
                  </a:cubicBezTo>
                  <a:cubicBezTo>
                    <a:pt x="1397" y="938"/>
                    <a:pt x="1403" y="930"/>
                    <a:pt x="1410" y="929"/>
                  </a:cubicBezTo>
                  <a:cubicBezTo>
                    <a:pt x="1415" y="927"/>
                    <a:pt x="1419" y="925"/>
                    <a:pt x="1421" y="925"/>
                  </a:cubicBezTo>
                  <a:lnTo>
                    <a:pt x="1941" y="859"/>
                  </a:lnTo>
                  <a:cubicBezTo>
                    <a:pt x="1956" y="857"/>
                    <a:pt x="1967" y="845"/>
                    <a:pt x="1965" y="830"/>
                  </a:cubicBezTo>
                  <a:lnTo>
                    <a:pt x="1962" y="817"/>
                  </a:lnTo>
                  <a:lnTo>
                    <a:pt x="1914" y="491"/>
                  </a:lnTo>
                  <a:cubicBezTo>
                    <a:pt x="1747" y="366"/>
                    <a:pt x="1653" y="294"/>
                    <a:pt x="1486" y="168"/>
                  </a:cubicBezTo>
                  <a:lnTo>
                    <a:pt x="1336" y="187"/>
                  </a:lnTo>
                  <a:lnTo>
                    <a:pt x="1325" y="189"/>
                  </a:lnTo>
                  <a:cubicBezTo>
                    <a:pt x="1325" y="189"/>
                    <a:pt x="1325" y="189"/>
                    <a:pt x="1325" y="189"/>
                  </a:cubicBezTo>
                  <a:cubicBezTo>
                    <a:pt x="1314" y="189"/>
                    <a:pt x="1015" y="1"/>
                    <a:pt x="569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117058" y="1943679"/>
              <a:ext cx="313730" cy="271044"/>
            </a:xfrm>
            <a:custGeom>
              <a:avLst/>
              <a:gdLst/>
              <a:ahLst/>
              <a:cxnLst/>
              <a:rect l="l" t="t" r="r" b="b"/>
              <a:pathLst>
                <a:path w="2249" h="1943" extrusionOk="0">
                  <a:moveTo>
                    <a:pt x="1119" y="0"/>
                  </a:moveTo>
                  <a:lnTo>
                    <a:pt x="1" y="1485"/>
                  </a:lnTo>
                  <a:lnTo>
                    <a:pt x="138" y="1530"/>
                  </a:lnTo>
                  <a:lnTo>
                    <a:pt x="1373" y="1943"/>
                  </a:lnTo>
                  <a:lnTo>
                    <a:pt x="2248" y="899"/>
                  </a:lnTo>
                  <a:cubicBezTo>
                    <a:pt x="1881" y="768"/>
                    <a:pt x="1570" y="522"/>
                    <a:pt x="1316" y="238"/>
                  </a:cubicBezTo>
                  <a:cubicBezTo>
                    <a:pt x="1246" y="161"/>
                    <a:pt x="1182" y="81"/>
                    <a:pt x="1119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273434" y="1636648"/>
              <a:ext cx="407333" cy="432721"/>
            </a:xfrm>
            <a:custGeom>
              <a:avLst/>
              <a:gdLst/>
              <a:ahLst/>
              <a:cxnLst/>
              <a:rect l="l" t="t" r="r" b="b"/>
              <a:pathLst>
                <a:path w="2920" h="3102" extrusionOk="0">
                  <a:moveTo>
                    <a:pt x="2142" y="0"/>
                  </a:moveTo>
                  <a:cubicBezTo>
                    <a:pt x="1430" y="0"/>
                    <a:pt x="921" y="1076"/>
                    <a:pt x="403" y="1667"/>
                  </a:cubicBezTo>
                  <a:lnTo>
                    <a:pt x="113" y="2052"/>
                  </a:lnTo>
                  <a:lnTo>
                    <a:pt x="0" y="2203"/>
                  </a:lnTo>
                  <a:cubicBezTo>
                    <a:pt x="63" y="2283"/>
                    <a:pt x="126" y="2364"/>
                    <a:pt x="196" y="2440"/>
                  </a:cubicBezTo>
                  <a:cubicBezTo>
                    <a:pt x="450" y="2724"/>
                    <a:pt x="761" y="2970"/>
                    <a:pt x="1129" y="3101"/>
                  </a:cubicBezTo>
                  <a:lnTo>
                    <a:pt x="2552" y="1409"/>
                  </a:lnTo>
                  <a:cubicBezTo>
                    <a:pt x="2920" y="875"/>
                    <a:pt x="2755" y="270"/>
                    <a:pt x="2583" y="135"/>
                  </a:cubicBezTo>
                  <a:cubicBezTo>
                    <a:pt x="2427" y="41"/>
                    <a:pt x="2281" y="0"/>
                    <a:pt x="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35"/>
            <p:cNvGrpSpPr/>
            <p:nvPr/>
          </p:nvGrpSpPr>
          <p:grpSpPr>
            <a:xfrm>
              <a:off x="468247" y="2682750"/>
              <a:ext cx="4399525" cy="1925793"/>
              <a:chOff x="5657852" y="2720585"/>
              <a:chExt cx="4247875" cy="1859412"/>
            </a:xfrm>
          </p:grpSpPr>
          <p:sp>
            <p:nvSpPr>
              <p:cNvPr id="782" name="Google Shape;782;p35"/>
              <p:cNvSpPr/>
              <p:nvPr/>
            </p:nvSpPr>
            <p:spPr>
              <a:xfrm>
                <a:off x="5691034" y="4382901"/>
                <a:ext cx="196962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9" extrusionOk="0">
                    <a:moveTo>
                      <a:pt x="739" y="1"/>
                    </a:moveTo>
                    <a:cubicBezTo>
                      <a:pt x="330" y="1"/>
                      <a:pt x="0" y="332"/>
                      <a:pt x="0" y="739"/>
                    </a:cubicBezTo>
                    <a:cubicBezTo>
                      <a:pt x="0" y="1148"/>
                      <a:pt x="332" y="1478"/>
                      <a:pt x="739" y="1478"/>
                    </a:cubicBezTo>
                    <a:cubicBezTo>
                      <a:pt x="1147" y="1478"/>
                      <a:pt x="1478" y="1146"/>
                      <a:pt x="1478" y="739"/>
                    </a:cubicBezTo>
                    <a:cubicBezTo>
                      <a:pt x="1478" y="332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5849350" y="2964189"/>
                <a:ext cx="77026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5719419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28" y="910"/>
                      <a:pt x="720" y="849"/>
                      <a:pt x="756" y="754"/>
                    </a:cubicBez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5697964" y="4322400"/>
                <a:ext cx="234942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631" extrusionOk="0">
                    <a:moveTo>
                      <a:pt x="189" y="0"/>
                    </a:moveTo>
                    <a:cubicBezTo>
                      <a:pt x="85" y="0"/>
                      <a:pt x="0" y="84"/>
                      <a:pt x="0" y="188"/>
                    </a:cubicBezTo>
                    <a:lnTo>
                      <a:pt x="0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8" y="0"/>
                      <a:pt x="157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5772324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8" y="1"/>
                      <a:pt x="0" y="60"/>
                      <a:pt x="0" y="131"/>
                    </a:cubicBezTo>
                    <a:cubicBezTo>
                      <a:pt x="0" y="203"/>
                      <a:pt x="58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6020459" y="4382901"/>
                <a:ext cx="196962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9" extrusionOk="0">
                    <a:moveTo>
                      <a:pt x="739" y="1"/>
                    </a:moveTo>
                    <a:cubicBezTo>
                      <a:pt x="331" y="1"/>
                      <a:pt x="0" y="332"/>
                      <a:pt x="0" y="739"/>
                    </a:cubicBezTo>
                    <a:cubicBezTo>
                      <a:pt x="0" y="1148"/>
                      <a:pt x="331" y="1478"/>
                      <a:pt x="739" y="1478"/>
                    </a:cubicBezTo>
                    <a:cubicBezTo>
                      <a:pt x="1148" y="1478"/>
                      <a:pt x="1478" y="1146"/>
                      <a:pt x="1478" y="739"/>
                    </a:cubicBezTo>
                    <a:cubicBezTo>
                      <a:pt x="1478" y="332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6178775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6048711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1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027389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0" y="84"/>
                      <a:pt x="0" y="188"/>
                    </a:cubicBezTo>
                    <a:lnTo>
                      <a:pt x="0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101616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8" y="1"/>
                      <a:pt x="0" y="60"/>
                      <a:pt x="0" y="131"/>
                    </a:cubicBezTo>
                    <a:cubicBezTo>
                      <a:pt x="0" y="203"/>
                      <a:pt x="58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9495146" y="4382901"/>
                <a:ext cx="197095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39" y="1"/>
                    </a:moveTo>
                    <a:cubicBezTo>
                      <a:pt x="332" y="1"/>
                      <a:pt x="1" y="332"/>
                      <a:pt x="1" y="739"/>
                    </a:cubicBezTo>
                    <a:cubicBezTo>
                      <a:pt x="1" y="1148"/>
                      <a:pt x="332" y="1478"/>
                      <a:pt x="739" y="1478"/>
                    </a:cubicBezTo>
                    <a:cubicBezTo>
                      <a:pt x="1148" y="1478"/>
                      <a:pt x="1478" y="1146"/>
                      <a:pt x="1478" y="739"/>
                    </a:cubicBezTo>
                    <a:cubicBezTo>
                      <a:pt x="1478" y="332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9653595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9523397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1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9502075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1" y="84"/>
                      <a:pt x="1" y="188"/>
                    </a:cubicBezTo>
                    <a:lnTo>
                      <a:pt x="1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9576302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3"/>
                      <a:pt x="59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5657852" y="2720585"/>
                <a:ext cx="4247742" cy="243737"/>
              </a:xfrm>
              <a:custGeom>
                <a:avLst/>
                <a:gdLst/>
                <a:ahLst/>
                <a:cxnLst/>
                <a:rect l="l" t="t" r="r" b="b"/>
                <a:pathLst>
                  <a:path w="31875" h="1829" extrusionOk="0">
                    <a:moveTo>
                      <a:pt x="802" y="0"/>
                    </a:moveTo>
                    <a:cubicBezTo>
                      <a:pt x="360" y="0"/>
                      <a:pt x="1" y="359"/>
                      <a:pt x="1" y="802"/>
                    </a:cubicBezTo>
                    <a:lnTo>
                      <a:pt x="1" y="1829"/>
                    </a:lnTo>
                    <a:lnTo>
                      <a:pt x="31874" y="1829"/>
                    </a:lnTo>
                    <a:lnTo>
                      <a:pt x="31874" y="802"/>
                    </a:lnTo>
                    <a:cubicBezTo>
                      <a:pt x="31874" y="359"/>
                      <a:pt x="31515" y="0"/>
                      <a:pt x="31073" y="0"/>
                    </a:cubicBezTo>
                    <a:close/>
                  </a:path>
                </a:pathLst>
              </a:custGeom>
              <a:solidFill>
                <a:srgbClr val="D5E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5808972" y="2722984"/>
                <a:ext cx="3988680" cy="159515"/>
              </a:xfrm>
              <a:custGeom>
                <a:avLst/>
                <a:gdLst/>
                <a:ahLst/>
                <a:cxnLst/>
                <a:rect l="l" t="t" r="r" b="b"/>
                <a:pathLst>
                  <a:path w="29931" h="1197" extrusionOk="0">
                    <a:moveTo>
                      <a:pt x="494" y="0"/>
                    </a:moveTo>
                    <a:cubicBezTo>
                      <a:pt x="222" y="0"/>
                      <a:pt x="1" y="268"/>
                      <a:pt x="1" y="598"/>
                    </a:cubicBezTo>
                    <a:cubicBezTo>
                      <a:pt x="1" y="928"/>
                      <a:pt x="222" y="1197"/>
                      <a:pt x="494" y="1197"/>
                    </a:cubicBezTo>
                    <a:lnTo>
                      <a:pt x="29439" y="1197"/>
                    </a:lnTo>
                    <a:cubicBezTo>
                      <a:pt x="29710" y="1197"/>
                      <a:pt x="29931" y="928"/>
                      <a:pt x="29931" y="598"/>
                    </a:cubicBezTo>
                    <a:cubicBezTo>
                      <a:pt x="29931" y="268"/>
                      <a:pt x="29710" y="0"/>
                      <a:pt x="29439" y="0"/>
                    </a:cubicBezTo>
                    <a:close/>
                  </a:path>
                </a:pathLst>
              </a:custGeom>
              <a:solidFill>
                <a:srgbClr val="69B6C2">
                  <a:alpha val="25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5657852" y="2919279"/>
                <a:ext cx="4247875" cy="67564"/>
              </a:xfrm>
              <a:custGeom>
                <a:avLst/>
                <a:gdLst/>
                <a:ahLst/>
                <a:cxnLst/>
                <a:rect l="l" t="t" r="r" b="b"/>
                <a:pathLst>
                  <a:path w="31876" h="507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31875" y="506"/>
                    </a:lnTo>
                    <a:lnTo>
                      <a:pt x="3187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9149063" y="4382901"/>
                <a:ext cx="197095" cy="19709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79" extrusionOk="0">
                    <a:moveTo>
                      <a:pt x="739" y="1"/>
                    </a:moveTo>
                    <a:cubicBezTo>
                      <a:pt x="330" y="1"/>
                      <a:pt x="1" y="332"/>
                      <a:pt x="1" y="739"/>
                    </a:cubicBezTo>
                    <a:cubicBezTo>
                      <a:pt x="1" y="1148"/>
                      <a:pt x="330" y="1478"/>
                      <a:pt x="739" y="1478"/>
                    </a:cubicBezTo>
                    <a:cubicBezTo>
                      <a:pt x="1147" y="1478"/>
                      <a:pt x="1478" y="1146"/>
                      <a:pt x="1478" y="739"/>
                    </a:cubicBezTo>
                    <a:cubicBezTo>
                      <a:pt x="1478" y="332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9307379" y="2964189"/>
                <a:ext cx="77159" cy="143177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0744" extrusionOk="0">
                    <a:moveTo>
                      <a:pt x="1" y="1"/>
                    </a:moveTo>
                    <a:lnTo>
                      <a:pt x="1" y="10743"/>
                    </a:lnTo>
                    <a:lnTo>
                      <a:pt x="578" y="10743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177448" y="4382901"/>
                <a:ext cx="140192" cy="121402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11" extrusionOk="0">
                    <a:moveTo>
                      <a:pt x="1" y="1"/>
                    </a:moveTo>
                    <a:lnTo>
                      <a:pt x="296" y="754"/>
                    </a:lnTo>
                    <a:cubicBezTo>
                      <a:pt x="334" y="848"/>
                      <a:pt x="423" y="910"/>
                      <a:pt x="525" y="910"/>
                    </a:cubicBezTo>
                    <a:lnTo>
                      <a:pt x="528" y="910"/>
                    </a:lnTo>
                    <a:cubicBezTo>
                      <a:pt x="630" y="910"/>
                      <a:pt x="720" y="849"/>
                      <a:pt x="756" y="754"/>
                    </a:cubicBez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9156126" y="4322400"/>
                <a:ext cx="235075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31" extrusionOk="0">
                    <a:moveTo>
                      <a:pt x="189" y="0"/>
                    </a:moveTo>
                    <a:cubicBezTo>
                      <a:pt x="85" y="0"/>
                      <a:pt x="1" y="84"/>
                      <a:pt x="1" y="188"/>
                    </a:cubicBezTo>
                    <a:lnTo>
                      <a:pt x="1" y="631"/>
                    </a:lnTo>
                    <a:lnTo>
                      <a:pt x="1763" y="631"/>
                    </a:lnTo>
                    <a:lnTo>
                      <a:pt x="1763" y="188"/>
                    </a:lnTo>
                    <a:cubicBezTo>
                      <a:pt x="1763" y="84"/>
                      <a:pt x="1679" y="0"/>
                      <a:pt x="1575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9230353" y="4458594"/>
                <a:ext cx="34782" cy="34782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3"/>
                      <a:pt x="59" y="261"/>
                      <a:pt x="130" y="261"/>
                    </a:cubicBezTo>
                    <a:cubicBezTo>
                      <a:pt x="202" y="261"/>
                      <a:pt x="260" y="203"/>
                      <a:pt x="260" y="131"/>
                    </a:cubicBezTo>
                    <a:cubicBezTo>
                      <a:pt x="260" y="60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5911450" y="4151291"/>
                <a:ext cx="3780790" cy="77026"/>
              </a:xfrm>
              <a:custGeom>
                <a:avLst/>
                <a:gdLst/>
                <a:ahLst/>
                <a:cxnLst/>
                <a:rect l="l" t="t" r="r" b="b"/>
                <a:pathLst>
                  <a:path w="28371" h="578" extrusionOk="0">
                    <a:moveTo>
                      <a:pt x="1" y="0"/>
                    </a:moveTo>
                    <a:lnTo>
                      <a:pt x="1" y="578"/>
                    </a:lnTo>
                    <a:lnTo>
                      <a:pt x="28370" y="578"/>
                    </a:lnTo>
                    <a:lnTo>
                      <a:pt x="28370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35"/>
            <p:cNvGrpSpPr/>
            <p:nvPr/>
          </p:nvGrpSpPr>
          <p:grpSpPr>
            <a:xfrm>
              <a:off x="708977" y="2221696"/>
              <a:ext cx="4103580" cy="557987"/>
              <a:chOff x="708977" y="2221696"/>
              <a:chExt cx="4103580" cy="557987"/>
            </a:xfrm>
          </p:grpSpPr>
          <p:sp>
            <p:nvSpPr>
              <p:cNvPr id="807" name="Google Shape;807;p35"/>
              <p:cNvSpPr/>
              <p:nvPr/>
            </p:nvSpPr>
            <p:spPr>
              <a:xfrm>
                <a:off x="4487947" y="2233971"/>
                <a:ext cx="282203" cy="540553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3875" extrusionOk="0">
                    <a:moveTo>
                      <a:pt x="1688" y="1"/>
                    </a:moveTo>
                    <a:cubicBezTo>
                      <a:pt x="1523" y="1"/>
                      <a:pt x="1198" y="31"/>
                      <a:pt x="1043" y="253"/>
                    </a:cubicBezTo>
                    <a:cubicBezTo>
                      <a:pt x="901" y="456"/>
                      <a:pt x="766" y="1212"/>
                      <a:pt x="451" y="1720"/>
                    </a:cubicBezTo>
                    <a:cubicBezTo>
                      <a:pt x="437" y="1743"/>
                      <a:pt x="421" y="1765"/>
                      <a:pt x="406" y="1789"/>
                    </a:cubicBezTo>
                    <a:cubicBezTo>
                      <a:pt x="68" y="2278"/>
                      <a:pt x="1" y="2971"/>
                      <a:pt x="78" y="3445"/>
                    </a:cubicBezTo>
                    <a:cubicBezTo>
                      <a:pt x="99" y="3577"/>
                      <a:pt x="131" y="3692"/>
                      <a:pt x="171" y="3780"/>
                    </a:cubicBezTo>
                    <a:cubicBezTo>
                      <a:pt x="187" y="3813"/>
                      <a:pt x="299" y="3849"/>
                      <a:pt x="507" y="3865"/>
                    </a:cubicBezTo>
                    <a:cubicBezTo>
                      <a:pt x="585" y="3871"/>
                      <a:pt x="677" y="3875"/>
                      <a:pt x="783" y="3875"/>
                    </a:cubicBezTo>
                    <a:cubicBezTo>
                      <a:pt x="885" y="3875"/>
                      <a:pt x="999" y="3871"/>
                      <a:pt x="1127" y="3863"/>
                    </a:cubicBezTo>
                    <a:cubicBezTo>
                      <a:pt x="1244" y="3855"/>
                      <a:pt x="1376" y="3843"/>
                      <a:pt x="1518" y="3827"/>
                    </a:cubicBezTo>
                    <a:lnTo>
                      <a:pt x="2022" y="3764"/>
                    </a:lnTo>
                    <a:lnTo>
                      <a:pt x="1993" y="3208"/>
                    </a:lnTo>
                    <a:lnTo>
                      <a:pt x="1987" y="3078"/>
                    </a:lnTo>
                    <a:lnTo>
                      <a:pt x="1723" y="2985"/>
                    </a:lnTo>
                    <a:lnTo>
                      <a:pt x="1967" y="2515"/>
                    </a:lnTo>
                    <a:lnTo>
                      <a:pt x="1799" y="117"/>
                    </a:lnTo>
                    <a:lnTo>
                      <a:pt x="1790" y="5"/>
                    </a:lnTo>
                    <a:cubicBezTo>
                      <a:pt x="1790" y="5"/>
                      <a:pt x="1751" y="1"/>
                      <a:pt x="1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2518391" y="2304836"/>
                <a:ext cx="564965" cy="468154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3356" extrusionOk="0">
                    <a:moveTo>
                      <a:pt x="510" y="0"/>
                    </a:moveTo>
                    <a:cubicBezTo>
                      <a:pt x="409" y="0"/>
                      <a:pt x="311" y="2"/>
                      <a:pt x="216" y="7"/>
                    </a:cubicBezTo>
                    <a:cubicBezTo>
                      <a:pt x="1" y="816"/>
                      <a:pt x="46" y="1799"/>
                      <a:pt x="216" y="2861"/>
                    </a:cubicBezTo>
                    <a:cubicBezTo>
                      <a:pt x="613" y="3177"/>
                      <a:pt x="1221" y="3355"/>
                      <a:pt x="1841" y="3355"/>
                    </a:cubicBezTo>
                    <a:cubicBezTo>
                      <a:pt x="2425" y="3355"/>
                      <a:pt x="3019" y="3197"/>
                      <a:pt x="3454" y="2847"/>
                    </a:cubicBezTo>
                    <a:lnTo>
                      <a:pt x="4049" y="426"/>
                    </a:lnTo>
                    <a:cubicBezTo>
                      <a:pt x="3212" y="296"/>
                      <a:pt x="1692" y="0"/>
                      <a:pt x="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4521984" y="2244294"/>
                <a:ext cx="290573" cy="53023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3801" extrusionOk="0">
                    <a:moveTo>
                      <a:pt x="1857" y="1"/>
                    </a:moveTo>
                    <a:cubicBezTo>
                      <a:pt x="1765" y="1"/>
                      <a:pt x="1658" y="10"/>
                      <a:pt x="1556" y="43"/>
                    </a:cubicBezTo>
                    <a:cubicBezTo>
                      <a:pt x="1465" y="72"/>
                      <a:pt x="1378" y="118"/>
                      <a:pt x="1312" y="195"/>
                    </a:cubicBezTo>
                    <a:cubicBezTo>
                      <a:pt x="1144" y="392"/>
                      <a:pt x="925" y="1194"/>
                      <a:pt x="530" y="1663"/>
                    </a:cubicBezTo>
                    <a:cubicBezTo>
                      <a:pt x="128" y="2140"/>
                      <a:pt x="0" y="2869"/>
                      <a:pt x="50" y="3352"/>
                    </a:cubicBezTo>
                    <a:cubicBezTo>
                      <a:pt x="61" y="3455"/>
                      <a:pt x="78" y="3547"/>
                      <a:pt x="104" y="3623"/>
                    </a:cubicBezTo>
                    <a:cubicBezTo>
                      <a:pt x="115" y="3649"/>
                      <a:pt x="178" y="3681"/>
                      <a:pt x="298" y="3712"/>
                    </a:cubicBezTo>
                    <a:cubicBezTo>
                      <a:pt x="427" y="3747"/>
                      <a:pt x="622" y="3776"/>
                      <a:pt x="883" y="3790"/>
                    </a:cubicBezTo>
                    <a:cubicBezTo>
                      <a:pt x="996" y="3797"/>
                      <a:pt x="1122" y="3801"/>
                      <a:pt x="1260" y="3801"/>
                    </a:cubicBezTo>
                    <a:cubicBezTo>
                      <a:pt x="1318" y="3801"/>
                      <a:pt x="1379" y="3800"/>
                      <a:pt x="1441" y="3799"/>
                    </a:cubicBezTo>
                    <a:lnTo>
                      <a:pt x="1950" y="3785"/>
                    </a:lnTo>
                    <a:lnTo>
                      <a:pt x="1982" y="3098"/>
                    </a:lnTo>
                    <a:lnTo>
                      <a:pt x="1727" y="2980"/>
                    </a:lnTo>
                    <a:lnTo>
                      <a:pt x="2017" y="2535"/>
                    </a:lnTo>
                    <a:lnTo>
                      <a:pt x="2082" y="20"/>
                    </a:lnTo>
                    <a:cubicBezTo>
                      <a:pt x="2082" y="20"/>
                      <a:pt x="1986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761009" y="2270240"/>
                <a:ext cx="546272" cy="49633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3558" extrusionOk="0">
                    <a:moveTo>
                      <a:pt x="3252" y="0"/>
                    </a:moveTo>
                    <a:cubicBezTo>
                      <a:pt x="3178" y="0"/>
                      <a:pt x="3105" y="9"/>
                      <a:pt x="3040" y="25"/>
                    </a:cubicBezTo>
                    <a:cubicBezTo>
                      <a:pt x="3040" y="25"/>
                      <a:pt x="2435" y="229"/>
                      <a:pt x="2324" y="257"/>
                    </a:cubicBezTo>
                    <a:lnTo>
                      <a:pt x="2239" y="111"/>
                    </a:lnTo>
                    <a:cubicBezTo>
                      <a:pt x="2205" y="48"/>
                      <a:pt x="2141" y="12"/>
                      <a:pt x="2075" y="12"/>
                    </a:cubicBezTo>
                    <a:cubicBezTo>
                      <a:pt x="2038" y="12"/>
                      <a:pt x="2001" y="23"/>
                      <a:pt x="1969" y="47"/>
                    </a:cubicBezTo>
                    <a:lnTo>
                      <a:pt x="1630" y="320"/>
                    </a:lnTo>
                    <a:lnTo>
                      <a:pt x="1553" y="380"/>
                    </a:lnTo>
                    <a:cubicBezTo>
                      <a:pt x="1553" y="380"/>
                      <a:pt x="1453" y="361"/>
                      <a:pt x="1336" y="352"/>
                    </a:cubicBezTo>
                    <a:cubicBezTo>
                      <a:pt x="1221" y="388"/>
                      <a:pt x="1116" y="427"/>
                      <a:pt x="1018" y="472"/>
                    </a:cubicBezTo>
                    <a:cubicBezTo>
                      <a:pt x="830" y="560"/>
                      <a:pt x="672" y="664"/>
                      <a:pt x="544" y="780"/>
                    </a:cubicBezTo>
                    <a:cubicBezTo>
                      <a:pt x="111" y="1174"/>
                      <a:pt x="1" y="1709"/>
                      <a:pt x="110" y="2206"/>
                    </a:cubicBezTo>
                    <a:cubicBezTo>
                      <a:pt x="248" y="2726"/>
                      <a:pt x="397" y="3557"/>
                      <a:pt x="1457" y="3557"/>
                    </a:cubicBezTo>
                    <a:cubicBezTo>
                      <a:pt x="1644" y="3557"/>
                      <a:pt x="1860" y="3531"/>
                      <a:pt x="2109" y="3473"/>
                    </a:cubicBezTo>
                    <a:cubicBezTo>
                      <a:pt x="2470" y="3343"/>
                      <a:pt x="2802" y="2927"/>
                      <a:pt x="3075" y="2825"/>
                    </a:cubicBezTo>
                    <a:cubicBezTo>
                      <a:pt x="3322" y="2733"/>
                      <a:pt x="2958" y="2388"/>
                      <a:pt x="2900" y="2125"/>
                    </a:cubicBezTo>
                    <a:cubicBezTo>
                      <a:pt x="2899" y="2123"/>
                      <a:pt x="2899" y="2122"/>
                      <a:pt x="2899" y="2120"/>
                    </a:cubicBezTo>
                    <a:cubicBezTo>
                      <a:pt x="2898" y="2112"/>
                      <a:pt x="2898" y="2106"/>
                      <a:pt x="2895" y="2100"/>
                    </a:cubicBezTo>
                    <a:cubicBezTo>
                      <a:pt x="3430" y="1980"/>
                      <a:pt x="3754" y="1529"/>
                      <a:pt x="3867" y="1122"/>
                    </a:cubicBezTo>
                    <a:cubicBezTo>
                      <a:pt x="3868" y="1122"/>
                      <a:pt x="3868" y="1122"/>
                      <a:pt x="3867" y="1121"/>
                    </a:cubicBezTo>
                    <a:cubicBezTo>
                      <a:pt x="3905" y="972"/>
                      <a:pt x="3916" y="829"/>
                      <a:pt x="3899" y="711"/>
                    </a:cubicBezTo>
                    <a:lnTo>
                      <a:pt x="3819" y="353"/>
                    </a:lnTo>
                    <a:cubicBezTo>
                      <a:pt x="3779" y="189"/>
                      <a:pt x="3661" y="93"/>
                      <a:pt x="3518" y="44"/>
                    </a:cubicBezTo>
                    <a:cubicBezTo>
                      <a:pt x="3435" y="13"/>
                      <a:pt x="3342" y="0"/>
                      <a:pt x="3252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708977" y="2370817"/>
                <a:ext cx="554363" cy="403287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2891" extrusionOk="0">
                    <a:moveTo>
                      <a:pt x="695" y="0"/>
                    </a:moveTo>
                    <a:cubicBezTo>
                      <a:pt x="583" y="0"/>
                      <a:pt x="480" y="45"/>
                      <a:pt x="391" y="127"/>
                    </a:cubicBezTo>
                    <a:cubicBezTo>
                      <a:pt x="122" y="377"/>
                      <a:pt x="0" y="976"/>
                      <a:pt x="188" y="1687"/>
                    </a:cubicBezTo>
                    <a:cubicBezTo>
                      <a:pt x="252" y="1927"/>
                      <a:pt x="316" y="2126"/>
                      <a:pt x="395" y="2289"/>
                    </a:cubicBezTo>
                    <a:cubicBezTo>
                      <a:pt x="609" y="2721"/>
                      <a:pt x="938" y="2891"/>
                      <a:pt x="1706" y="2891"/>
                    </a:cubicBezTo>
                    <a:cubicBezTo>
                      <a:pt x="1747" y="2891"/>
                      <a:pt x="1789" y="2890"/>
                      <a:pt x="1832" y="2890"/>
                    </a:cubicBezTo>
                    <a:cubicBezTo>
                      <a:pt x="1856" y="2890"/>
                      <a:pt x="1880" y="2890"/>
                      <a:pt x="1905" y="2888"/>
                    </a:cubicBezTo>
                    <a:cubicBezTo>
                      <a:pt x="1939" y="2887"/>
                      <a:pt x="1974" y="2886"/>
                      <a:pt x="2009" y="2884"/>
                    </a:cubicBezTo>
                    <a:cubicBezTo>
                      <a:pt x="2301" y="2872"/>
                      <a:pt x="2899" y="2888"/>
                      <a:pt x="3360" y="2782"/>
                    </a:cubicBezTo>
                    <a:cubicBezTo>
                      <a:pt x="3407" y="2772"/>
                      <a:pt x="3453" y="2759"/>
                      <a:pt x="3496" y="2746"/>
                    </a:cubicBezTo>
                    <a:cubicBezTo>
                      <a:pt x="3751" y="2666"/>
                      <a:pt x="3942" y="2538"/>
                      <a:pt x="3974" y="2326"/>
                    </a:cubicBezTo>
                    <a:cubicBezTo>
                      <a:pt x="3963" y="2104"/>
                      <a:pt x="3909" y="1947"/>
                      <a:pt x="3831" y="1833"/>
                    </a:cubicBezTo>
                    <a:cubicBezTo>
                      <a:pt x="3804" y="1795"/>
                      <a:pt x="3773" y="1761"/>
                      <a:pt x="3738" y="1734"/>
                    </a:cubicBezTo>
                    <a:lnTo>
                      <a:pt x="3737" y="1733"/>
                    </a:lnTo>
                    <a:cubicBezTo>
                      <a:pt x="3628" y="1640"/>
                      <a:pt x="3493" y="1605"/>
                      <a:pt x="3356" y="1598"/>
                    </a:cubicBezTo>
                    <a:lnTo>
                      <a:pt x="3353" y="1598"/>
                    </a:lnTo>
                    <a:cubicBezTo>
                      <a:pt x="3338" y="1597"/>
                      <a:pt x="3323" y="1596"/>
                      <a:pt x="3308" y="1596"/>
                    </a:cubicBezTo>
                    <a:cubicBezTo>
                      <a:pt x="3295" y="1596"/>
                      <a:pt x="3282" y="1596"/>
                      <a:pt x="3269" y="1597"/>
                    </a:cubicBezTo>
                    <a:lnTo>
                      <a:pt x="3268" y="1597"/>
                    </a:lnTo>
                    <a:cubicBezTo>
                      <a:pt x="3260" y="1597"/>
                      <a:pt x="3253" y="1597"/>
                      <a:pt x="3243" y="1598"/>
                    </a:cubicBezTo>
                    <a:cubicBezTo>
                      <a:pt x="2952" y="1615"/>
                      <a:pt x="2679" y="1743"/>
                      <a:pt x="2661" y="1750"/>
                    </a:cubicBezTo>
                    <a:cubicBezTo>
                      <a:pt x="2679" y="1731"/>
                      <a:pt x="2976" y="1414"/>
                      <a:pt x="3072" y="1287"/>
                    </a:cubicBezTo>
                    <a:cubicBezTo>
                      <a:pt x="3076" y="1284"/>
                      <a:pt x="3080" y="1280"/>
                      <a:pt x="3081" y="1276"/>
                    </a:cubicBezTo>
                    <a:cubicBezTo>
                      <a:pt x="3031" y="1096"/>
                      <a:pt x="3031" y="1096"/>
                      <a:pt x="2974" y="937"/>
                    </a:cubicBezTo>
                    <a:cubicBezTo>
                      <a:pt x="2353" y="1072"/>
                      <a:pt x="1898" y="1233"/>
                      <a:pt x="1575" y="1233"/>
                    </a:cubicBezTo>
                    <a:cubicBezTo>
                      <a:pt x="1200" y="1233"/>
                      <a:pt x="1004" y="1016"/>
                      <a:pt x="935" y="293"/>
                    </a:cubicBezTo>
                    <a:cubicBezTo>
                      <a:pt x="928" y="220"/>
                      <a:pt x="923" y="142"/>
                      <a:pt x="918" y="57"/>
                    </a:cubicBezTo>
                    <a:lnTo>
                      <a:pt x="918" y="55"/>
                    </a:lnTo>
                    <a:cubicBezTo>
                      <a:pt x="841" y="18"/>
                      <a:pt x="766" y="0"/>
                      <a:pt x="69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041398" y="2548954"/>
                <a:ext cx="137126" cy="92766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65" extrusionOk="0">
                    <a:moveTo>
                      <a:pt x="788" y="1"/>
                    </a:moveTo>
                    <a:cubicBezTo>
                      <a:pt x="696" y="1"/>
                      <a:pt x="571" y="40"/>
                      <a:pt x="430" y="77"/>
                    </a:cubicBezTo>
                    <a:cubicBezTo>
                      <a:pt x="260" y="122"/>
                      <a:pt x="6" y="143"/>
                      <a:pt x="2" y="343"/>
                    </a:cubicBezTo>
                    <a:cubicBezTo>
                      <a:pt x="0" y="487"/>
                      <a:pt x="75" y="664"/>
                      <a:pt x="314" y="664"/>
                    </a:cubicBezTo>
                    <a:cubicBezTo>
                      <a:pt x="364" y="664"/>
                      <a:pt x="422" y="656"/>
                      <a:pt x="488" y="639"/>
                    </a:cubicBezTo>
                    <a:cubicBezTo>
                      <a:pt x="745" y="569"/>
                      <a:pt x="983" y="270"/>
                      <a:pt x="937" y="103"/>
                    </a:cubicBezTo>
                    <a:cubicBezTo>
                      <a:pt x="917" y="27"/>
                      <a:pt x="864" y="1"/>
                      <a:pt x="788" y="1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1163737" y="2276239"/>
                <a:ext cx="143543" cy="21664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553" extrusionOk="0">
                    <a:moveTo>
                      <a:pt x="631" y="1"/>
                    </a:moveTo>
                    <a:lnTo>
                      <a:pt x="631" y="1"/>
                    </a:lnTo>
                    <a:cubicBezTo>
                      <a:pt x="672" y="100"/>
                      <a:pt x="693" y="207"/>
                      <a:pt x="694" y="316"/>
                    </a:cubicBezTo>
                    <a:cubicBezTo>
                      <a:pt x="698" y="483"/>
                      <a:pt x="662" y="647"/>
                      <a:pt x="610" y="804"/>
                    </a:cubicBezTo>
                    <a:cubicBezTo>
                      <a:pt x="555" y="961"/>
                      <a:pt x="488" y="1116"/>
                      <a:pt x="388" y="1249"/>
                    </a:cubicBezTo>
                    <a:cubicBezTo>
                      <a:pt x="289" y="1381"/>
                      <a:pt x="157" y="1494"/>
                      <a:pt x="1" y="1552"/>
                    </a:cubicBezTo>
                    <a:cubicBezTo>
                      <a:pt x="181" y="1506"/>
                      <a:pt x="366" y="1461"/>
                      <a:pt x="538" y="1387"/>
                    </a:cubicBezTo>
                    <a:cubicBezTo>
                      <a:pt x="705" y="1317"/>
                      <a:pt x="862" y="1218"/>
                      <a:pt x="980" y="1079"/>
                    </a:cubicBezTo>
                    <a:cubicBezTo>
                      <a:pt x="981" y="1079"/>
                      <a:pt x="981" y="1079"/>
                      <a:pt x="980" y="1078"/>
                    </a:cubicBezTo>
                    <a:cubicBezTo>
                      <a:pt x="1018" y="929"/>
                      <a:pt x="1029" y="786"/>
                      <a:pt x="1012" y="668"/>
                    </a:cubicBezTo>
                    <a:lnTo>
                      <a:pt x="932" y="310"/>
                    </a:lnTo>
                    <a:cubicBezTo>
                      <a:pt x="892" y="146"/>
                      <a:pt x="774" y="50"/>
                      <a:pt x="631" y="1"/>
                    </a:cubicBezTo>
                    <a:close/>
                  </a:path>
                </a:pathLst>
              </a:custGeom>
              <a:solidFill>
                <a:srgbClr val="0505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1287052" y="2221696"/>
                <a:ext cx="1366936" cy="557711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3998" extrusionOk="0">
                    <a:moveTo>
                      <a:pt x="4890" y="0"/>
                    </a:moveTo>
                    <a:cubicBezTo>
                      <a:pt x="4574" y="0"/>
                      <a:pt x="4319" y="16"/>
                      <a:pt x="4160" y="52"/>
                    </a:cubicBezTo>
                    <a:cubicBezTo>
                      <a:pt x="4039" y="45"/>
                      <a:pt x="3922" y="42"/>
                      <a:pt x="3808" y="42"/>
                    </a:cubicBezTo>
                    <a:cubicBezTo>
                      <a:pt x="3726" y="42"/>
                      <a:pt x="3647" y="43"/>
                      <a:pt x="3569" y="46"/>
                    </a:cubicBezTo>
                    <a:cubicBezTo>
                      <a:pt x="3478" y="49"/>
                      <a:pt x="3386" y="55"/>
                      <a:pt x="3300" y="64"/>
                    </a:cubicBezTo>
                    <a:cubicBezTo>
                      <a:pt x="2775" y="109"/>
                      <a:pt x="2333" y="223"/>
                      <a:pt x="1974" y="361"/>
                    </a:cubicBezTo>
                    <a:cubicBezTo>
                      <a:pt x="1196" y="654"/>
                      <a:pt x="412" y="1392"/>
                      <a:pt x="412" y="1392"/>
                    </a:cubicBezTo>
                    <a:cubicBezTo>
                      <a:pt x="394" y="1452"/>
                      <a:pt x="378" y="1518"/>
                      <a:pt x="361" y="1585"/>
                    </a:cubicBezTo>
                    <a:cubicBezTo>
                      <a:pt x="275" y="1950"/>
                      <a:pt x="206" y="2414"/>
                      <a:pt x="112" y="2890"/>
                    </a:cubicBezTo>
                    <a:lnTo>
                      <a:pt x="112" y="2891"/>
                    </a:lnTo>
                    <a:lnTo>
                      <a:pt x="77" y="3056"/>
                    </a:lnTo>
                    <a:cubicBezTo>
                      <a:pt x="52" y="3167"/>
                      <a:pt x="28" y="3277"/>
                      <a:pt x="0" y="3386"/>
                    </a:cubicBezTo>
                    <a:lnTo>
                      <a:pt x="2" y="3386"/>
                    </a:lnTo>
                    <a:lnTo>
                      <a:pt x="372" y="3502"/>
                    </a:lnTo>
                    <a:lnTo>
                      <a:pt x="431" y="3520"/>
                    </a:lnTo>
                    <a:cubicBezTo>
                      <a:pt x="509" y="3571"/>
                      <a:pt x="586" y="3618"/>
                      <a:pt x="664" y="3658"/>
                    </a:cubicBezTo>
                    <a:cubicBezTo>
                      <a:pt x="664" y="3660"/>
                      <a:pt x="665" y="3660"/>
                      <a:pt x="665" y="3660"/>
                    </a:cubicBezTo>
                    <a:cubicBezTo>
                      <a:pt x="1180" y="3937"/>
                      <a:pt x="1689" y="3997"/>
                      <a:pt x="2358" y="3997"/>
                    </a:cubicBezTo>
                    <a:cubicBezTo>
                      <a:pt x="2832" y="3997"/>
                      <a:pt x="3388" y="3967"/>
                      <a:pt x="4083" y="3962"/>
                    </a:cubicBezTo>
                    <a:cubicBezTo>
                      <a:pt x="4238" y="3959"/>
                      <a:pt x="4393" y="3959"/>
                      <a:pt x="4549" y="3957"/>
                    </a:cubicBezTo>
                    <a:cubicBezTo>
                      <a:pt x="4979" y="3955"/>
                      <a:pt x="5414" y="3952"/>
                      <a:pt x="5832" y="3948"/>
                    </a:cubicBezTo>
                    <a:cubicBezTo>
                      <a:pt x="5923" y="3948"/>
                      <a:pt x="6011" y="3948"/>
                      <a:pt x="6099" y="3947"/>
                    </a:cubicBezTo>
                    <a:cubicBezTo>
                      <a:pt x="7190" y="3941"/>
                      <a:pt x="8153" y="3936"/>
                      <a:pt x="8677" y="3936"/>
                    </a:cubicBezTo>
                    <a:cubicBezTo>
                      <a:pt x="8793" y="3936"/>
                      <a:pt x="8887" y="3936"/>
                      <a:pt x="8957" y="3937"/>
                    </a:cubicBezTo>
                    <a:lnTo>
                      <a:pt x="9055" y="3937"/>
                    </a:lnTo>
                    <a:cubicBezTo>
                      <a:pt x="9098" y="3828"/>
                      <a:pt x="9140" y="3718"/>
                      <a:pt x="9180" y="3609"/>
                    </a:cubicBezTo>
                    <a:cubicBezTo>
                      <a:pt x="9186" y="3593"/>
                      <a:pt x="9191" y="3579"/>
                      <a:pt x="9196" y="3565"/>
                    </a:cubicBezTo>
                    <a:cubicBezTo>
                      <a:pt x="9269" y="3360"/>
                      <a:pt x="9337" y="3156"/>
                      <a:pt x="9398" y="2954"/>
                    </a:cubicBezTo>
                    <a:cubicBezTo>
                      <a:pt x="9657" y="2109"/>
                      <a:pt x="9798" y="1289"/>
                      <a:pt x="9718" y="603"/>
                    </a:cubicBezTo>
                    <a:cubicBezTo>
                      <a:pt x="9643" y="399"/>
                      <a:pt x="6489" y="0"/>
                      <a:pt x="4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2805754" y="2351427"/>
                <a:ext cx="894876" cy="427281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3063" extrusionOk="0">
                    <a:moveTo>
                      <a:pt x="2885" y="1"/>
                    </a:moveTo>
                    <a:cubicBezTo>
                      <a:pt x="2492" y="1"/>
                      <a:pt x="2075" y="9"/>
                      <a:pt x="1629" y="30"/>
                    </a:cubicBezTo>
                    <a:cubicBezTo>
                      <a:pt x="1127" y="55"/>
                      <a:pt x="584" y="94"/>
                      <a:pt x="1" y="156"/>
                    </a:cubicBezTo>
                    <a:lnTo>
                      <a:pt x="282" y="2262"/>
                    </a:lnTo>
                    <a:lnTo>
                      <a:pt x="334" y="2651"/>
                    </a:lnTo>
                    <a:lnTo>
                      <a:pt x="342" y="2708"/>
                    </a:lnTo>
                    <a:cubicBezTo>
                      <a:pt x="526" y="2747"/>
                      <a:pt x="706" y="2781"/>
                      <a:pt x="880" y="2812"/>
                    </a:cubicBezTo>
                    <a:cubicBezTo>
                      <a:pt x="1492" y="2921"/>
                      <a:pt x="2047" y="2985"/>
                      <a:pt x="2578" y="3021"/>
                    </a:cubicBezTo>
                    <a:cubicBezTo>
                      <a:pt x="3022" y="3052"/>
                      <a:pt x="3448" y="3062"/>
                      <a:pt x="3874" y="3062"/>
                    </a:cubicBezTo>
                    <a:cubicBezTo>
                      <a:pt x="4566" y="3062"/>
                      <a:pt x="5257" y="3034"/>
                      <a:pt x="6023" y="3018"/>
                    </a:cubicBezTo>
                    <a:cubicBezTo>
                      <a:pt x="6078" y="3018"/>
                      <a:pt x="6134" y="3017"/>
                      <a:pt x="6192" y="3016"/>
                    </a:cubicBezTo>
                    <a:lnTo>
                      <a:pt x="6252" y="2246"/>
                    </a:lnTo>
                    <a:lnTo>
                      <a:pt x="6414" y="157"/>
                    </a:lnTo>
                    <a:cubicBezTo>
                      <a:pt x="5429" y="114"/>
                      <a:pt x="4321" y="1"/>
                      <a:pt x="28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3645525" y="2373607"/>
                <a:ext cx="950396" cy="403706"/>
              </a:xfrm>
              <a:custGeom>
                <a:avLst/>
                <a:gdLst/>
                <a:ahLst/>
                <a:cxnLst/>
                <a:rect l="l" t="t" r="r" b="b"/>
                <a:pathLst>
                  <a:path w="6813" h="2894" extrusionOk="0">
                    <a:moveTo>
                      <a:pt x="394" y="1"/>
                    </a:moveTo>
                    <a:lnTo>
                      <a:pt x="108" y="2094"/>
                    </a:lnTo>
                    <a:lnTo>
                      <a:pt x="3" y="2862"/>
                    </a:lnTo>
                    <a:lnTo>
                      <a:pt x="1" y="2866"/>
                    </a:lnTo>
                    <a:cubicBezTo>
                      <a:pt x="865" y="2886"/>
                      <a:pt x="1593" y="2894"/>
                      <a:pt x="2382" y="2894"/>
                    </a:cubicBezTo>
                    <a:cubicBezTo>
                      <a:pt x="3478" y="2894"/>
                      <a:pt x="4690" y="2880"/>
                      <a:pt x="6546" y="2866"/>
                    </a:cubicBezTo>
                    <a:lnTo>
                      <a:pt x="6573" y="2866"/>
                    </a:lnTo>
                    <a:lnTo>
                      <a:pt x="6581" y="2785"/>
                    </a:lnTo>
                    <a:lnTo>
                      <a:pt x="6626" y="2395"/>
                    </a:lnTo>
                    <a:lnTo>
                      <a:pt x="6813" y="736"/>
                    </a:lnTo>
                    <a:cubicBezTo>
                      <a:pt x="6705" y="729"/>
                      <a:pt x="6596" y="724"/>
                      <a:pt x="6490" y="721"/>
                    </a:cubicBezTo>
                    <a:cubicBezTo>
                      <a:pt x="4489" y="611"/>
                      <a:pt x="2458" y="376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1432547" y="2497201"/>
                <a:ext cx="737244" cy="278716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1998" extrusionOk="0">
                    <a:moveTo>
                      <a:pt x="1213" y="0"/>
                    </a:moveTo>
                    <a:cubicBezTo>
                      <a:pt x="731" y="0"/>
                      <a:pt x="163" y="156"/>
                      <a:pt x="38" y="739"/>
                    </a:cubicBezTo>
                    <a:cubicBezTo>
                      <a:pt x="38" y="739"/>
                      <a:pt x="1" y="944"/>
                      <a:pt x="84" y="1191"/>
                    </a:cubicBezTo>
                    <a:cubicBezTo>
                      <a:pt x="184" y="1484"/>
                      <a:pt x="456" y="1834"/>
                      <a:pt x="1173" y="1961"/>
                    </a:cubicBezTo>
                    <a:lnTo>
                      <a:pt x="3503" y="1982"/>
                    </a:lnTo>
                    <a:lnTo>
                      <a:pt x="4903" y="1996"/>
                    </a:lnTo>
                    <a:lnTo>
                      <a:pt x="4906" y="1996"/>
                    </a:lnTo>
                    <a:lnTo>
                      <a:pt x="5051" y="1997"/>
                    </a:lnTo>
                    <a:lnTo>
                      <a:pt x="5055" y="1972"/>
                    </a:lnTo>
                    <a:lnTo>
                      <a:pt x="5099" y="1686"/>
                    </a:lnTo>
                    <a:lnTo>
                      <a:pt x="5284" y="487"/>
                    </a:lnTo>
                    <a:cubicBezTo>
                      <a:pt x="5281" y="487"/>
                      <a:pt x="5279" y="487"/>
                      <a:pt x="5275" y="484"/>
                    </a:cubicBezTo>
                    <a:cubicBezTo>
                      <a:pt x="5267" y="483"/>
                      <a:pt x="5254" y="481"/>
                      <a:pt x="5235" y="480"/>
                    </a:cubicBezTo>
                    <a:lnTo>
                      <a:pt x="5234" y="480"/>
                    </a:lnTo>
                    <a:cubicBezTo>
                      <a:pt x="4869" y="442"/>
                      <a:pt x="2497" y="192"/>
                      <a:pt x="1602" y="34"/>
                    </a:cubicBezTo>
                    <a:cubicBezTo>
                      <a:pt x="1489" y="14"/>
                      <a:pt x="1354" y="0"/>
                      <a:pt x="1213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2849696" y="2632513"/>
                <a:ext cx="196831" cy="62076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445" extrusionOk="0">
                    <a:moveTo>
                      <a:pt x="1243" y="0"/>
                    </a:moveTo>
                    <a:cubicBezTo>
                      <a:pt x="1210" y="0"/>
                      <a:pt x="1176" y="6"/>
                      <a:pt x="1150" y="15"/>
                    </a:cubicBezTo>
                    <a:cubicBezTo>
                      <a:pt x="1004" y="60"/>
                      <a:pt x="747" y="98"/>
                      <a:pt x="468" y="148"/>
                    </a:cubicBezTo>
                    <a:cubicBezTo>
                      <a:pt x="407" y="173"/>
                      <a:pt x="350" y="180"/>
                      <a:pt x="288" y="202"/>
                    </a:cubicBezTo>
                    <a:cubicBezTo>
                      <a:pt x="237" y="221"/>
                      <a:pt x="175" y="243"/>
                      <a:pt x="120" y="273"/>
                    </a:cubicBezTo>
                    <a:cubicBezTo>
                      <a:pt x="76" y="326"/>
                      <a:pt x="49" y="368"/>
                      <a:pt x="1" y="439"/>
                    </a:cubicBezTo>
                    <a:cubicBezTo>
                      <a:pt x="50" y="443"/>
                      <a:pt x="102" y="444"/>
                      <a:pt x="155" y="444"/>
                    </a:cubicBezTo>
                    <a:cubicBezTo>
                      <a:pt x="507" y="444"/>
                      <a:pt x="942" y="379"/>
                      <a:pt x="1099" y="316"/>
                    </a:cubicBezTo>
                    <a:cubicBezTo>
                      <a:pt x="1184" y="283"/>
                      <a:pt x="1411" y="223"/>
                      <a:pt x="1395" y="111"/>
                    </a:cubicBezTo>
                    <a:cubicBezTo>
                      <a:pt x="1384" y="27"/>
                      <a:pt x="1313" y="0"/>
                      <a:pt x="1243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2793897" y="2645346"/>
                <a:ext cx="383200" cy="127919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917" extrusionOk="0">
                    <a:moveTo>
                      <a:pt x="1182" y="1"/>
                    </a:moveTo>
                    <a:cubicBezTo>
                      <a:pt x="1171" y="1"/>
                      <a:pt x="1160" y="3"/>
                      <a:pt x="1146" y="4"/>
                    </a:cubicBezTo>
                    <a:cubicBezTo>
                      <a:pt x="991" y="22"/>
                      <a:pt x="632" y="104"/>
                      <a:pt x="369" y="156"/>
                    </a:cubicBezTo>
                    <a:cubicBezTo>
                      <a:pt x="259" y="177"/>
                      <a:pt x="166" y="193"/>
                      <a:pt x="110" y="197"/>
                    </a:cubicBezTo>
                    <a:cubicBezTo>
                      <a:pt x="100" y="198"/>
                      <a:pt x="92" y="199"/>
                      <a:pt x="85" y="199"/>
                    </a:cubicBezTo>
                    <a:cubicBezTo>
                      <a:pt x="63" y="199"/>
                      <a:pt x="51" y="195"/>
                      <a:pt x="51" y="188"/>
                    </a:cubicBezTo>
                    <a:lnTo>
                      <a:pt x="29" y="505"/>
                    </a:lnTo>
                    <a:lnTo>
                      <a:pt x="0" y="911"/>
                    </a:lnTo>
                    <a:lnTo>
                      <a:pt x="0" y="913"/>
                    </a:lnTo>
                    <a:lnTo>
                      <a:pt x="1274" y="913"/>
                    </a:lnTo>
                    <a:lnTo>
                      <a:pt x="2647" y="916"/>
                    </a:lnTo>
                    <a:cubicBezTo>
                      <a:pt x="2653" y="916"/>
                      <a:pt x="2658" y="916"/>
                      <a:pt x="2663" y="915"/>
                    </a:cubicBezTo>
                    <a:cubicBezTo>
                      <a:pt x="2710" y="910"/>
                      <a:pt x="2746" y="870"/>
                      <a:pt x="2746" y="822"/>
                    </a:cubicBezTo>
                    <a:lnTo>
                      <a:pt x="2746" y="821"/>
                    </a:lnTo>
                    <a:cubicBezTo>
                      <a:pt x="2746" y="788"/>
                      <a:pt x="2729" y="757"/>
                      <a:pt x="2703" y="739"/>
                    </a:cubicBezTo>
                    <a:lnTo>
                      <a:pt x="2473" y="592"/>
                    </a:lnTo>
                    <a:lnTo>
                      <a:pt x="2070" y="333"/>
                    </a:lnTo>
                    <a:cubicBezTo>
                      <a:pt x="2049" y="318"/>
                      <a:pt x="2026" y="307"/>
                      <a:pt x="2003" y="297"/>
                    </a:cubicBezTo>
                    <a:lnTo>
                      <a:pt x="1657" y="164"/>
                    </a:lnTo>
                    <a:lnTo>
                      <a:pt x="1551" y="122"/>
                    </a:lnTo>
                    <a:lnTo>
                      <a:pt x="1297" y="24"/>
                    </a:lnTo>
                    <a:cubicBezTo>
                      <a:pt x="1260" y="9"/>
                      <a:pt x="1222" y="1"/>
                      <a:pt x="1182" y="1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088461" y="2564578"/>
                <a:ext cx="720644" cy="212873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1526" extrusionOk="0">
                    <a:moveTo>
                      <a:pt x="532" y="0"/>
                    </a:moveTo>
                    <a:cubicBezTo>
                      <a:pt x="206" y="2"/>
                      <a:pt x="1" y="760"/>
                      <a:pt x="7" y="1199"/>
                    </a:cubicBezTo>
                    <a:cubicBezTo>
                      <a:pt x="7" y="1344"/>
                      <a:pt x="33" y="1457"/>
                      <a:pt x="85" y="1491"/>
                    </a:cubicBezTo>
                    <a:cubicBezTo>
                      <a:pt x="94" y="1499"/>
                      <a:pt x="105" y="1504"/>
                      <a:pt x="115" y="1505"/>
                    </a:cubicBezTo>
                    <a:cubicBezTo>
                      <a:pt x="143" y="1509"/>
                      <a:pt x="172" y="1511"/>
                      <a:pt x="199" y="1514"/>
                    </a:cubicBezTo>
                    <a:lnTo>
                      <a:pt x="203" y="1514"/>
                    </a:lnTo>
                    <a:cubicBezTo>
                      <a:pt x="287" y="1522"/>
                      <a:pt x="371" y="1526"/>
                      <a:pt x="457" y="1526"/>
                    </a:cubicBezTo>
                    <a:cubicBezTo>
                      <a:pt x="617" y="1526"/>
                      <a:pt x="789" y="1514"/>
                      <a:pt x="1006" y="1495"/>
                    </a:cubicBezTo>
                    <a:lnTo>
                      <a:pt x="5086" y="1495"/>
                    </a:lnTo>
                    <a:lnTo>
                      <a:pt x="5088" y="1492"/>
                    </a:lnTo>
                    <a:lnTo>
                      <a:pt x="5088" y="1489"/>
                    </a:lnTo>
                    <a:lnTo>
                      <a:pt x="5166" y="776"/>
                    </a:lnTo>
                    <a:lnTo>
                      <a:pt x="4157" y="579"/>
                    </a:lnTo>
                    <a:lnTo>
                      <a:pt x="3652" y="498"/>
                    </a:lnTo>
                    <a:lnTo>
                      <a:pt x="3498" y="474"/>
                    </a:lnTo>
                    <a:lnTo>
                      <a:pt x="3217" y="428"/>
                    </a:lnTo>
                    <a:lnTo>
                      <a:pt x="580" y="5"/>
                    </a:lnTo>
                    <a:cubicBezTo>
                      <a:pt x="578" y="3"/>
                      <a:pt x="575" y="3"/>
                      <a:pt x="573" y="3"/>
                    </a:cubicBezTo>
                    <a:cubicBezTo>
                      <a:pt x="565" y="2"/>
                      <a:pt x="552" y="1"/>
                      <a:pt x="533" y="0"/>
                    </a:cubicBezTo>
                    <a:close/>
                  </a:path>
                </a:pathLst>
              </a:custGeom>
              <a:solidFill>
                <a:srgbClr val="B37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763939" y="2595267"/>
                <a:ext cx="4034686" cy="184416"/>
              </a:xfrm>
              <a:custGeom>
                <a:avLst/>
                <a:gdLst/>
                <a:ahLst/>
                <a:cxnLst/>
                <a:rect l="l" t="t" r="r" b="b"/>
                <a:pathLst>
                  <a:path w="28923" h="1322" extrusionOk="0">
                    <a:moveTo>
                      <a:pt x="3903" y="1"/>
                    </a:moveTo>
                    <a:cubicBezTo>
                      <a:pt x="3845" y="85"/>
                      <a:pt x="3578" y="444"/>
                      <a:pt x="3113" y="454"/>
                    </a:cubicBezTo>
                    <a:cubicBezTo>
                      <a:pt x="3113" y="454"/>
                      <a:pt x="3113" y="456"/>
                      <a:pt x="3112" y="456"/>
                    </a:cubicBezTo>
                    <a:cubicBezTo>
                      <a:pt x="3029" y="501"/>
                      <a:pt x="2944" y="542"/>
                      <a:pt x="2863" y="574"/>
                    </a:cubicBezTo>
                    <a:cubicBezTo>
                      <a:pt x="2527" y="709"/>
                      <a:pt x="2234" y="739"/>
                      <a:pt x="2234" y="739"/>
                    </a:cubicBezTo>
                    <a:cubicBezTo>
                      <a:pt x="1920" y="843"/>
                      <a:pt x="1599" y="891"/>
                      <a:pt x="1272" y="891"/>
                    </a:cubicBezTo>
                    <a:cubicBezTo>
                      <a:pt x="1004" y="891"/>
                      <a:pt x="733" y="859"/>
                      <a:pt x="458" y="800"/>
                    </a:cubicBezTo>
                    <a:lnTo>
                      <a:pt x="456" y="800"/>
                    </a:lnTo>
                    <a:cubicBezTo>
                      <a:pt x="305" y="769"/>
                      <a:pt x="153" y="728"/>
                      <a:pt x="0" y="681"/>
                    </a:cubicBezTo>
                    <a:lnTo>
                      <a:pt x="0" y="681"/>
                    </a:lnTo>
                    <a:cubicBezTo>
                      <a:pt x="214" y="1113"/>
                      <a:pt x="542" y="1283"/>
                      <a:pt x="1311" y="1283"/>
                    </a:cubicBezTo>
                    <a:cubicBezTo>
                      <a:pt x="1352" y="1283"/>
                      <a:pt x="1394" y="1283"/>
                      <a:pt x="1437" y="1282"/>
                    </a:cubicBezTo>
                    <a:cubicBezTo>
                      <a:pt x="1460" y="1282"/>
                      <a:pt x="1485" y="1282"/>
                      <a:pt x="1510" y="1281"/>
                    </a:cubicBezTo>
                    <a:cubicBezTo>
                      <a:pt x="1543" y="1279"/>
                      <a:pt x="1579" y="1278"/>
                      <a:pt x="1614" y="1276"/>
                    </a:cubicBezTo>
                    <a:cubicBezTo>
                      <a:pt x="1905" y="1264"/>
                      <a:pt x="2504" y="1281"/>
                      <a:pt x="2964" y="1174"/>
                    </a:cubicBezTo>
                    <a:cubicBezTo>
                      <a:pt x="3010" y="1164"/>
                      <a:pt x="3057" y="1152"/>
                      <a:pt x="3100" y="1138"/>
                    </a:cubicBezTo>
                    <a:cubicBezTo>
                      <a:pt x="3356" y="1059"/>
                      <a:pt x="3546" y="930"/>
                      <a:pt x="3578" y="718"/>
                    </a:cubicBezTo>
                    <a:lnTo>
                      <a:pt x="3750" y="711"/>
                    </a:lnTo>
                    <a:lnTo>
                      <a:pt x="3752" y="711"/>
                    </a:lnTo>
                    <a:lnTo>
                      <a:pt x="4122" y="827"/>
                    </a:lnTo>
                    <a:lnTo>
                      <a:pt x="4181" y="845"/>
                    </a:lnTo>
                    <a:cubicBezTo>
                      <a:pt x="4259" y="896"/>
                      <a:pt x="4336" y="942"/>
                      <a:pt x="4414" y="983"/>
                    </a:cubicBezTo>
                    <a:cubicBezTo>
                      <a:pt x="4414" y="984"/>
                      <a:pt x="4415" y="984"/>
                      <a:pt x="4415" y="984"/>
                    </a:cubicBezTo>
                    <a:cubicBezTo>
                      <a:pt x="4930" y="1261"/>
                      <a:pt x="5439" y="1322"/>
                      <a:pt x="6109" y="1322"/>
                    </a:cubicBezTo>
                    <a:cubicBezTo>
                      <a:pt x="6583" y="1322"/>
                      <a:pt x="7138" y="1291"/>
                      <a:pt x="7833" y="1286"/>
                    </a:cubicBezTo>
                    <a:cubicBezTo>
                      <a:pt x="7988" y="1284"/>
                      <a:pt x="8143" y="1284"/>
                      <a:pt x="8299" y="1283"/>
                    </a:cubicBezTo>
                    <a:lnTo>
                      <a:pt x="9697" y="1295"/>
                    </a:lnTo>
                    <a:lnTo>
                      <a:pt x="9700" y="1295"/>
                    </a:lnTo>
                    <a:cubicBezTo>
                      <a:pt x="9784" y="1304"/>
                      <a:pt x="9868" y="1307"/>
                      <a:pt x="9955" y="1307"/>
                    </a:cubicBezTo>
                    <a:cubicBezTo>
                      <a:pt x="10115" y="1307"/>
                      <a:pt x="10287" y="1295"/>
                      <a:pt x="10503" y="1277"/>
                    </a:cubicBezTo>
                    <a:lnTo>
                      <a:pt x="14582" y="1277"/>
                    </a:lnTo>
                    <a:lnTo>
                      <a:pt x="14584" y="1273"/>
                    </a:lnTo>
                    <a:lnTo>
                      <a:pt x="15825" y="1273"/>
                    </a:lnTo>
                    <a:lnTo>
                      <a:pt x="17198" y="1277"/>
                    </a:lnTo>
                    <a:cubicBezTo>
                      <a:pt x="17205" y="1277"/>
                      <a:pt x="17211" y="1277"/>
                      <a:pt x="17215" y="1275"/>
                    </a:cubicBezTo>
                    <a:cubicBezTo>
                      <a:pt x="17659" y="1306"/>
                      <a:pt x="18085" y="1316"/>
                      <a:pt x="18511" y="1316"/>
                    </a:cubicBezTo>
                    <a:cubicBezTo>
                      <a:pt x="19203" y="1316"/>
                      <a:pt x="19894" y="1288"/>
                      <a:pt x="20660" y="1272"/>
                    </a:cubicBezTo>
                    <a:lnTo>
                      <a:pt x="20660" y="1272"/>
                    </a:lnTo>
                    <a:lnTo>
                      <a:pt x="20658" y="1275"/>
                    </a:lnTo>
                    <a:cubicBezTo>
                      <a:pt x="21534" y="1295"/>
                      <a:pt x="22270" y="1303"/>
                      <a:pt x="23072" y="1303"/>
                    </a:cubicBezTo>
                    <a:cubicBezTo>
                      <a:pt x="24159" y="1303"/>
                      <a:pt x="25366" y="1289"/>
                      <a:pt x="27203" y="1275"/>
                    </a:cubicBezTo>
                    <a:cubicBezTo>
                      <a:pt x="27280" y="1282"/>
                      <a:pt x="27370" y="1285"/>
                      <a:pt x="27474" y="1285"/>
                    </a:cubicBezTo>
                    <a:cubicBezTo>
                      <a:pt x="27577" y="1285"/>
                      <a:pt x="27694" y="1282"/>
                      <a:pt x="27823" y="1273"/>
                    </a:cubicBezTo>
                    <a:cubicBezTo>
                      <a:pt x="27931" y="1280"/>
                      <a:pt x="28051" y="1283"/>
                      <a:pt x="28182" y="1283"/>
                    </a:cubicBezTo>
                    <a:cubicBezTo>
                      <a:pt x="28246" y="1283"/>
                      <a:pt x="28312" y="1282"/>
                      <a:pt x="28381" y="1281"/>
                    </a:cubicBezTo>
                    <a:lnTo>
                      <a:pt x="28891" y="1268"/>
                    </a:lnTo>
                    <a:lnTo>
                      <a:pt x="28922" y="582"/>
                    </a:lnTo>
                    <a:lnTo>
                      <a:pt x="28922" y="582"/>
                    </a:lnTo>
                    <a:cubicBezTo>
                      <a:pt x="28844" y="594"/>
                      <a:pt x="28767" y="607"/>
                      <a:pt x="28689" y="616"/>
                    </a:cubicBezTo>
                    <a:cubicBezTo>
                      <a:pt x="28203" y="691"/>
                      <a:pt x="27735" y="754"/>
                      <a:pt x="27279" y="803"/>
                    </a:cubicBezTo>
                    <a:cubicBezTo>
                      <a:pt x="27181" y="813"/>
                      <a:pt x="27085" y="824"/>
                      <a:pt x="26987" y="833"/>
                    </a:cubicBezTo>
                    <a:cubicBezTo>
                      <a:pt x="26914" y="841"/>
                      <a:pt x="26842" y="847"/>
                      <a:pt x="26770" y="853"/>
                    </a:cubicBezTo>
                    <a:cubicBezTo>
                      <a:pt x="26100" y="914"/>
                      <a:pt x="25458" y="945"/>
                      <a:pt x="24832" y="945"/>
                    </a:cubicBezTo>
                    <a:cubicBezTo>
                      <a:pt x="23490" y="945"/>
                      <a:pt x="22219" y="801"/>
                      <a:pt x="20886" y="496"/>
                    </a:cubicBezTo>
                    <a:cubicBezTo>
                      <a:pt x="20873" y="494"/>
                      <a:pt x="20859" y="491"/>
                      <a:pt x="20846" y="488"/>
                    </a:cubicBezTo>
                    <a:cubicBezTo>
                      <a:pt x="20817" y="493"/>
                      <a:pt x="20789" y="498"/>
                      <a:pt x="20761" y="501"/>
                    </a:cubicBezTo>
                    <a:cubicBezTo>
                      <a:pt x="19335" y="738"/>
                      <a:pt x="18112" y="897"/>
                      <a:pt x="17020" y="951"/>
                    </a:cubicBezTo>
                    <a:cubicBezTo>
                      <a:pt x="16760" y="963"/>
                      <a:pt x="16508" y="969"/>
                      <a:pt x="16263" y="969"/>
                    </a:cubicBezTo>
                    <a:cubicBezTo>
                      <a:pt x="16084" y="969"/>
                      <a:pt x="15908" y="966"/>
                      <a:pt x="15735" y="959"/>
                    </a:cubicBezTo>
                    <a:lnTo>
                      <a:pt x="15734" y="959"/>
                    </a:lnTo>
                    <a:cubicBezTo>
                      <a:pt x="15473" y="949"/>
                      <a:pt x="15218" y="931"/>
                      <a:pt x="14969" y="904"/>
                    </a:cubicBezTo>
                    <a:cubicBezTo>
                      <a:pt x="14853" y="891"/>
                      <a:pt x="14739" y="879"/>
                      <a:pt x="14625" y="862"/>
                    </a:cubicBezTo>
                    <a:cubicBezTo>
                      <a:pt x="14610" y="862"/>
                      <a:pt x="14595" y="862"/>
                      <a:pt x="14578" y="863"/>
                    </a:cubicBezTo>
                    <a:cubicBezTo>
                      <a:pt x="14230" y="879"/>
                      <a:pt x="13885" y="893"/>
                      <a:pt x="13543" y="907"/>
                    </a:cubicBezTo>
                    <a:cubicBezTo>
                      <a:pt x="13365" y="915"/>
                      <a:pt x="13189" y="921"/>
                      <a:pt x="13013" y="927"/>
                    </a:cubicBezTo>
                    <a:cubicBezTo>
                      <a:pt x="12983" y="930"/>
                      <a:pt x="12956" y="930"/>
                      <a:pt x="12929" y="931"/>
                    </a:cubicBezTo>
                    <a:cubicBezTo>
                      <a:pt x="12890" y="933"/>
                      <a:pt x="12851" y="933"/>
                      <a:pt x="12814" y="935"/>
                    </a:cubicBezTo>
                    <a:cubicBezTo>
                      <a:pt x="11929" y="965"/>
                      <a:pt x="11067" y="984"/>
                      <a:pt x="10239" y="984"/>
                    </a:cubicBezTo>
                    <a:cubicBezTo>
                      <a:pt x="10123" y="984"/>
                      <a:pt x="10007" y="984"/>
                      <a:pt x="9892" y="983"/>
                    </a:cubicBezTo>
                    <a:cubicBezTo>
                      <a:pt x="9761" y="983"/>
                      <a:pt x="9632" y="980"/>
                      <a:pt x="9503" y="979"/>
                    </a:cubicBezTo>
                    <a:cubicBezTo>
                      <a:pt x="7764" y="951"/>
                      <a:pt x="6193" y="816"/>
                      <a:pt x="4878" y="490"/>
                    </a:cubicBezTo>
                    <a:cubicBezTo>
                      <a:pt x="4876" y="490"/>
                      <a:pt x="4874" y="490"/>
                      <a:pt x="4871" y="490"/>
                    </a:cubicBezTo>
                    <a:cubicBezTo>
                      <a:pt x="4749" y="490"/>
                      <a:pt x="3907" y="172"/>
                      <a:pt x="3903" y="1"/>
                    </a:cubicBez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2" name="Google Shape;822;p35"/>
            <p:cNvSpPr/>
            <p:nvPr/>
          </p:nvSpPr>
          <p:spPr>
            <a:xfrm>
              <a:off x="1015033" y="2177894"/>
              <a:ext cx="278856" cy="177301"/>
            </a:xfrm>
            <a:custGeom>
              <a:avLst/>
              <a:gdLst/>
              <a:ahLst/>
              <a:cxnLst/>
              <a:rect l="l" t="t" r="r" b="b"/>
              <a:pathLst>
                <a:path w="1999" h="1271" extrusionOk="0">
                  <a:moveTo>
                    <a:pt x="1135" y="0"/>
                  </a:moveTo>
                  <a:cubicBezTo>
                    <a:pt x="531" y="98"/>
                    <a:pt x="243" y="492"/>
                    <a:pt x="0" y="828"/>
                  </a:cubicBezTo>
                  <a:lnTo>
                    <a:pt x="883" y="1271"/>
                  </a:lnTo>
                  <a:lnTo>
                    <a:pt x="1998" y="1014"/>
                  </a:lnTo>
                  <a:cubicBezTo>
                    <a:pt x="1986" y="709"/>
                    <a:pt x="1870" y="415"/>
                    <a:pt x="1578" y="13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988110" y="2269822"/>
              <a:ext cx="331028" cy="110064"/>
              <a:chOff x="988110" y="2269822"/>
              <a:chExt cx="331028" cy="110064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988110" y="2269822"/>
                <a:ext cx="331028" cy="110064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789" extrusionOk="0">
                    <a:moveTo>
                      <a:pt x="192" y="1"/>
                    </a:moveTo>
                    <a:cubicBezTo>
                      <a:pt x="131" y="1"/>
                      <a:pt x="72" y="35"/>
                      <a:pt x="42" y="94"/>
                    </a:cubicBezTo>
                    <a:cubicBezTo>
                      <a:pt x="1" y="177"/>
                      <a:pt x="34" y="277"/>
                      <a:pt x="116" y="318"/>
                    </a:cubicBezTo>
                    <a:lnTo>
                      <a:pt x="1054" y="789"/>
                    </a:lnTo>
                    <a:lnTo>
                      <a:pt x="2225" y="518"/>
                    </a:lnTo>
                    <a:cubicBezTo>
                      <a:pt x="2317" y="497"/>
                      <a:pt x="2372" y="408"/>
                      <a:pt x="2351" y="318"/>
                    </a:cubicBezTo>
                    <a:cubicBezTo>
                      <a:pt x="2333" y="240"/>
                      <a:pt x="2266" y="187"/>
                      <a:pt x="2189" y="187"/>
                    </a:cubicBezTo>
                    <a:cubicBezTo>
                      <a:pt x="2177" y="187"/>
                      <a:pt x="2164" y="188"/>
                      <a:pt x="2152" y="191"/>
                    </a:cubicBezTo>
                    <a:lnTo>
                      <a:pt x="1097" y="435"/>
                    </a:lnTo>
                    <a:lnTo>
                      <a:pt x="267" y="19"/>
                    </a:lnTo>
                    <a:cubicBezTo>
                      <a:pt x="243" y="7"/>
                      <a:pt x="217" y="1"/>
                      <a:pt x="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988110" y="2269822"/>
                <a:ext cx="331028" cy="110064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789" extrusionOk="0">
                    <a:moveTo>
                      <a:pt x="192" y="1"/>
                    </a:moveTo>
                    <a:cubicBezTo>
                      <a:pt x="131" y="1"/>
                      <a:pt x="72" y="35"/>
                      <a:pt x="42" y="94"/>
                    </a:cubicBezTo>
                    <a:cubicBezTo>
                      <a:pt x="1" y="177"/>
                      <a:pt x="34" y="277"/>
                      <a:pt x="116" y="318"/>
                    </a:cubicBezTo>
                    <a:lnTo>
                      <a:pt x="1054" y="789"/>
                    </a:lnTo>
                    <a:lnTo>
                      <a:pt x="2225" y="518"/>
                    </a:lnTo>
                    <a:cubicBezTo>
                      <a:pt x="2317" y="497"/>
                      <a:pt x="2372" y="408"/>
                      <a:pt x="2351" y="318"/>
                    </a:cubicBezTo>
                    <a:cubicBezTo>
                      <a:pt x="2333" y="240"/>
                      <a:pt x="2266" y="187"/>
                      <a:pt x="2189" y="187"/>
                    </a:cubicBezTo>
                    <a:cubicBezTo>
                      <a:pt x="2177" y="187"/>
                      <a:pt x="2164" y="188"/>
                      <a:pt x="2152" y="191"/>
                    </a:cubicBezTo>
                    <a:lnTo>
                      <a:pt x="1097" y="435"/>
                    </a:lnTo>
                    <a:lnTo>
                      <a:pt x="267" y="19"/>
                    </a:lnTo>
                    <a:cubicBezTo>
                      <a:pt x="243" y="7"/>
                      <a:pt x="217" y="1"/>
                      <a:pt x="192" y="1"/>
                    </a:cubicBezTo>
                    <a:close/>
                  </a:path>
                </a:pathLst>
              </a:custGeom>
              <a:solidFill>
                <a:srgbClr val="0B6472">
                  <a:alpha val="1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6" name="Google Shape;826;p35"/>
            <p:cNvSpPr/>
            <p:nvPr/>
          </p:nvSpPr>
          <p:spPr>
            <a:xfrm>
              <a:off x="2273434" y="1636648"/>
              <a:ext cx="407333" cy="432721"/>
            </a:xfrm>
            <a:custGeom>
              <a:avLst/>
              <a:gdLst/>
              <a:ahLst/>
              <a:cxnLst/>
              <a:rect l="l" t="t" r="r" b="b"/>
              <a:pathLst>
                <a:path w="2920" h="3102" extrusionOk="0">
                  <a:moveTo>
                    <a:pt x="2142" y="0"/>
                  </a:moveTo>
                  <a:cubicBezTo>
                    <a:pt x="1430" y="0"/>
                    <a:pt x="921" y="1076"/>
                    <a:pt x="403" y="1667"/>
                  </a:cubicBezTo>
                  <a:lnTo>
                    <a:pt x="113" y="2052"/>
                  </a:lnTo>
                  <a:lnTo>
                    <a:pt x="0" y="2203"/>
                  </a:lnTo>
                  <a:cubicBezTo>
                    <a:pt x="63" y="2283"/>
                    <a:pt x="126" y="2364"/>
                    <a:pt x="196" y="2440"/>
                  </a:cubicBezTo>
                  <a:cubicBezTo>
                    <a:pt x="450" y="2724"/>
                    <a:pt x="761" y="2970"/>
                    <a:pt x="1129" y="3101"/>
                  </a:cubicBezTo>
                  <a:lnTo>
                    <a:pt x="2552" y="1409"/>
                  </a:lnTo>
                  <a:cubicBezTo>
                    <a:pt x="2920" y="875"/>
                    <a:pt x="2755" y="270"/>
                    <a:pt x="2583" y="135"/>
                  </a:cubicBezTo>
                  <a:cubicBezTo>
                    <a:pt x="2427" y="41"/>
                    <a:pt x="2281" y="0"/>
                    <a:pt x="2142" y="0"/>
                  </a:cubicBezTo>
                  <a:close/>
                </a:path>
              </a:pathLst>
            </a:custGeom>
            <a:solidFill>
              <a:srgbClr val="0B6472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5"/>
          <p:cNvGrpSpPr/>
          <p:nvPr/>
        </p:nvGrpSpPr>
        <p:grpSpPr>
          <a:xfrm rot="9773053">
            <a:off x="7328389" y="305794"/>
            <a:ext cx="727429" cy="499139"/>
            <a:chOff x="7328335" y="458003"/>
            <a:chExt cx="727438" cy="499145"/>
          </a:xfrm>
        </p:grpSpPr>
        <p:sp>
          <p:nvSpPr>
            <p:cNvPr id="828" name="Google Shape;828;p3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5"/>
          <p:cNvGrpSpPr/>
          <p:nvPr/>
        </p:nvGrpSpPr>
        <p:grpSpPr>
          <a:xfrm rot="-583055">
            <a:off x="475742" y="1570302"/>
            <a:ext cx="687764" cy="510115"/>
            <a:chOff x="954997" y="724483"/>
            <a:chExt cx="687731" cy="510090"/>
          </a:xfrm>
        </p:grpSpPr>
        <p:sp>
          <p:nvSpPr>
            <p:cNvPr id="832" name="Google Shape;832;p3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5"/>
          <p:cNvGrpSpPr/>
          <p:nvPr/>
        </p:nvGrpSpPr>
        <p:grpSpPr>
          <a:xfrm rot="583055" flipH="1">
            <a:off x="8285617" y="2627714"/>
            <a:ext cx="687764" cy="510115"/>
            <a:chOff x="954997" y="724483"/>
            <a:chExt cx="687731" cy="510090"/>
          </a:xfrm>
        </p:grpSpPr>
        <p:sp>
          <p:nvSpPr>
            <p:cNvPr id="836" name="Google Shape;836;p3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 rot="-1026947">
            <a:off x="3595214" y="1688469"/>
            <a:ext cx="727429" cy="499139"/>
            <a:chOff x="7328335" y="458003"/>
            <a:chExt cx="727438" cy="499145"/>
          </a:xfrm>
        </p:grpSpPr>
        <p:sp>
          <p:nvSpPr>
            <p:cNvPr id="840" name="Google Shape;840;p3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5"/>
          <p:cNvGrpSpPr/>
          <p:nvPr/>
        </p:nvGrpSpPr>
        <p:grpSpPr>
          <a:xfrm rot="-9900040">
            <a:off x="2148139" y="285704"/>
            <a:ext cx="727416" cy="499130"/>
            <a:chOff x="7328335" y="458003"/>
            <a:chExt cx="727438" cy="499145"/>
          </a:xfrm>
        </p:grpSpPr>
        <p:sp>
          <p:nvSpPr>
            <p:cNvPr id="844" name="Google Shape;844;p3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5"/>
          <p:cNvGrpSpPr/>
          <p:nvPr/>
        </p:nvGrpSpPr>
        <p:grpSpPr>
          <a:xfrm rot="-583055">
            <a:off x="3269367" y="3295264"/>
            <a:ext cx="687764" cy="510115"/>
            <a:chOff x="954997" y="724483"/>
            <a:chExt cx="687731" cy="510090"/>
          </a:xfrm>
        </p:grpSpPr>
        <p:sp>
          <p:nvSpPr>
            <p:cNvPr id="848" name="Google Shape;848;p3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62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471" name="Google Shape;1471;p62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62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475" name="Google Shape;1475;p62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2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2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62"/>
          <p:cNvSpPr txBox="1">
            <a:spLocks noGrp="1"/>
          </p:cNvSpPr>
          <p:nvPr>
            <p:ph type="subTitle" idx="4294967295"/>
          </p:nvPr>
        </p:nvSpPr>
        <p:spPr>
          <a:xfrm>
            <a:off x="5558825" y="1501500"/>
            <a:ext cx="3491100" cy="3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predicting hypertension using random forest classifier, the 3 most influential features are: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High Cholesterol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Diabetes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BMI Category</a:t>
            </a: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479" name="Google Shape;14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0" y="1428125"/>
            <a:ext cx="5254024" cy="30828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0" name="Google Shape;1480;p62"/>
          <p:cNvSpPr txBox="1">
            <a:spLocks noGrp="1"/>
          </p:cNvSpPr>
          <p:nvPr>
            <p:ph type="title"/>
          </p:nvPr>
        </p:nvSpPr>
        <p:spPr>
          <a:xfrm>
            <a:off x="884925" y="273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&amp; Findings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63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486" name="Google Shape;1486;p63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3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3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63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490" name="Google Shape;1490;p63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3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3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63"/>
          <p:cNvSpPr txBox="1">
            <a:spLocks noGrp="1"/>
          </p:cNvSpPr>
          <p:nvPr>
            <p:ph type="subTitle" idx="4294967295"/>
          </p:nvPr>
        </p:nvSpPr>
        <p:spPr>
          <a:xfrm>
            <a:off x="773075" y="1501500"/>
            <a:ext cx="7534800" cy="3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494" name="Google Shape;1494;p63"/>
          <p:cNvSpPr txBox="1">
            <a:spLocks noGrp="1"/>
          </p:cNvSpPr>
          <p:nvPr>
            <p:ph type="title"/>
          </p:nvPr>
        </p:nvSpPr>
        <p:spPr>
          <a:xfrm>
            <a:off x="860325" y="1152475"/>
            <a:ext cx="7704000" cy="3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High Cholesterol: </a:t>
            </a:r>
            <a:r>
              <a:rPr lang="en" sz="2000" b="0">
                <a:latin typeface="Chivo"/>
                <a:ea typeface="Chivo"/>
                <a:cs typeface="Chivo"/>
                <a:sym typeface="Chivo"/>
              </a:rPr>
              <a:t>Adopt a diet rich in soluble fiber &amp; limit saturated and trans fat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Diabetes: </a:t>
            </a:r>
            <a:r>
              <a:rPr lang="en" sz="2000" b="0">
                <a:latin typeface="Chivo"/>
                <a:ea typeface="Chivo"/>
                <a:cs typeface="Chivo"/>
                <a:sym typeface="Chivo"/>
              </a:rPr>
              <a:t>Monitor blood sugar levels regularly 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BMI: </a:t>
            </a:r>
            <a:r>
              <a:rPr lang="en" sz="2000" b="0">
                <a:latin typeface="Chivo"/>
                <a:ea typeface="Chivo"/>
                <a:cs typeface="Chivo"/>
                <a:sym typeface="Chivo"/>
              </a:rPr>
              <a:t>Follow a balanced diet &amp; exercise regularly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63"/>
          <p:cNvSpPr txBox="1">
            <a:spLocks noGrp="1"/>
          </p:cNvSpPr>
          <p:nvPr>
            <p:ph type="title"/>
          </p:nvPr>
        </p:nvSpPr>
        <p:spPr>
          <a:xfrm>
            <a:off x="1016700" y="446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64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501" name="Google Shape;1501;p64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4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4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64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505" name="Google Shape;1505;p64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4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4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8" name="Google Shape;1508;p64"/>
          <p:cNvSpPr txBox="1">
            <a:spLocks noGrp="1"/>
          </p:cNvSpPr>
          <p:nvPr>
            <p:ph type="subTitle" idx="4294967295"/>
          </p:nvPr>
        </p:nvSpPr>
        <p:spPr>
          <a:xfrm>
            <a:off x="773075" y="1501500"/>
            <a:ext cx="7534800" cy="3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509" name="Google Shape;1509;p64"/>
          <p:cNvSpPr txBox="1">
            <a:spLocks noGrp="1"/>
          </p:cNvSpPr>
          <p:nvPr>
            <p:ph type="title"/>
          </p:nvPr>
        </p:nvSpPr>
        <p:spPr>
          <a:xfrm>
            <a:off x="819100" y="642375"/>
            <a:ext cx="7704000" cy="3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-"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Regular screening for high cholesterol, diabetes &amp; BMI should be emphasized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-"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More public health initiatives aimed at raising awareness about the factors of hypertension</a:t>
            </a:r>
            <a:endParaRPr sz="2000"/>
          </a:p>
        </p:txBody>
      </p:sp>
      <p:sp>
        <p:nvSpPr>
          <p:cNvPr id="1510" name="Google Shape;1510;p64"/>
          <p:cNvSpPr txBox="1">
            <a:spLocks noGrp="1"/>
          </p:cNvSpPr>
          <p:nvPr>
            <p:ph type="title"/>
          </p:nvPr>
        </p:nvSpPr>
        <p:spPr>
          <a:xfrm>
            <a:off x="1016700" y="446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oogle Shape;1515;p65"/>
          <p:cNvGrpSpPr/>
          <p:nvPr/>
        </p:nvGrpSpPr>
        <p:grpSpPr>
          <a:xfrm>
            <a:off x="5733660" y="347403"/>
            <a:ext cx="727438" cy="499145"/>
            <a:chOff x="7328335" y="458003"/>
            <a:chExt cx="727438" cy="499145"/>
          </a:xfrm>
        </p:grpSpPr>
        <p:sp>
          <p:nvSpPr>
            <p:cNvPr id="1516" name="Google Shape;1516;p65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5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5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65"/>
          <p:cNvGrpSpPr/>
          <p:nvPr/>
        </p:nvGrpSpPr>
        <p:grpSpPr>
          <a:xfrm>
            <a:off x="447997" y="642383"/>
            <a:ext cx="687731" cy="510090"/>
            <a:chOff x="954997" y="724483"/>
            <a:chExt cx="687731" cy="510090"/>
          </a:xfrm>
        </p:grpSpPr>
        <p:sp>
          <p:nvSpPr>
            <p:cNvPr id="1520" name="Google Shape;1520;p65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5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5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3" name="Google Shape;1523;p65"/>
          <p:cNvSpPr txBox="1">
            <a:spLocks noGrp="1"/>
          </p:cNvSpPr>
          <p:nvPr>
            <p:ph type="subTitle" idx="4294967295"/>
          </p:nvPr>
        </p:nvSpPr>
        <p:spPr>
          <a:xfrm>
            <a:off x="773075" y="1501500"/>
            <a:ext cx="7534800" cy="36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524" name="Google Shape;1524;p65"/>
          <p:cNvSpPr txBox="1">
            <a:spLocks noGrp="1"/>
          </p:cNvSpPr>
          <p:nvPr>
            <p:ph type="title"/>
          </p:nvPr>
        </p:nvSpPr>
        <p:spPr>
          <a:xfrm>
            <a:off x="773075" y="1152475"/>
            <a:ext cx="7704000" cy="3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-"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Data is from the US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Lifestyle factors and demographics in Singapore may be different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hivo"/>
              <a:buChar char="-"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Genetic factors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latin typeface="Chivo"/>
                <a:ea typeface="Chivo"/>
                <a:cs typeface="Chivo"/>
                <a:sym typeface="Chivo"/>
              </a:rPr>
              <a:t>A comprehensive survey can be conducted to investigate the underlying factors contributing to hypertension in Singapore</a:t>
            </a:r>
            <a:endParaRPr sz="2000" b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525" name="Google Shape;1525;p65"/>
          <p:cNvSpPr txBox="1">
            <a:spLocks noGrp="1"/>
          </p:cNvSpPr>
          <p:nvPr>
            <p:ph type="title"/>
          </p:nvPr>
        </p:nvSpPr>
        <p:spPr>
          <a:xfrm>
            <a:off x="1016700" y="446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Recommendations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0" name="Google Shape;1530;p66"/>
          <p:cNvGrpSpPr/>
          <p:nvPr/>
        </p:nvGrpSpPr>
        <p:grpSpPr>
          <a:xfrm>
            <a:off x="-82267" y="1995989"/>
            <a:ext cx="4930314" cy="2561616"/>
            <a:chOff x="2085025" y="2433100"/>
            <a:chExt cx="328025" cy="174275"/>
          </a:xfrm>
        </p:grpSpPr>
        <p:sp>
          <p:nvSpPr>
            <p:cNvPr id="1531" name="Google Shape;1531;p66"/>
            <p:cNvSpPr/>
            <p:nvPr/>
          </p:nvSpPr>
          <p:spPr>
            <a:xfrm>
              <a:off x="2352075" y="2464975"/>
              <a:ext cx="26450" cy="52975"/>
            </a:xfrm>
            <a:custGeom>
              <a:avLst/>
              <a:gdLst/>
              <a:ahLst/>
              <a:cxnLst/>
              <a:rect l="l" t="t" r="r" b="b"/>
              <a:pathLst>
                <a:path w="1058" h="2119" extrusionOk="0">
                  <a:moveTo>
                    <a:pt x="349" y="1"/>
                  </a:moveTo>
                  <a:lnTo>
                    <a:pt x="135" y="5"/>
                  </a:lnTo>
                  <a:cubicBezTo>
                    <a:pt x="61" y="6"/>
                    <a:pt x="0" y="67"/>
                    <a:pt x="1" y="142"/>
                  </a:cubicBezTo>
                  <a:lnTo>
                    <a:pt x="37" y="1885"/>
                  </a:lnTo>
                  <a:cubicBezTo>
                    <a:pt x="40" y="2015"/>
                    <a:pt x="146" y="2118"/>
                    <a:pt x="274" y="2118"/>
                  </a:cubicBezTo>
                  <a:cubicBezTo>
                    <a:pt x="276" y="2118"/>
                    <a:pt x="278" y="2118"/>
                    <a:pt x="280" y="2118"/>
                  </a:cubicBezTo>
                  <a:lnTo>
                    <a:pt x="1057" y="2103"/>
                  </a:lnTo>
                  <a:cubicBezTo>
                    <a:pt x="889" y="1378"/>
                    <a:pt x="656" y="677"/>
                    <a:pt x="349" y="1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6"/>
            <p:cNvSpPr/>
            <p:nvPr/>
          </p:nvSpPr>
          <p:spPr>
            <a:xfrm>
              <a:off x="2352100" y="2468525"/>
              <a:ext cx="26400" cy="49425"/>
            </a:xfrm>
            <a:custGeom>
              <a:avLst/>
              <a:gdLst/>
              <a:ahLst/>
              <a:cxnLst/>
              <a:rect l="l" t="t" r="r" b="b"/>
              <a:pathLst>
                <a:path w="1056" h="1977" extrusionOk="0">
                  <a:moveTo>
                    <a:pt x="0" y="0"/>
                  </a:moveTo>
                  <a:lnTo>
                    <a:pt x="36" y="1743"/>
                  </a:lnTo>
                  <a:cubicBezTo>
                    <a:pt x="39" y="1873"/>
                    <a:pt x="145" y="1976"/>
                    <a:pt x="273" y="1976"/>
                  </a:cubicBezTo>
                  <a:cubicBezTo>
                    <a:pt x="275" y="1976"/>
                    <a:pt x="277" y="1976"/>
                    <a:pt x="279" y="1976"/>
                  </a:cubicBezTo>
                  <a:lnTo>
                    <a:pt x="1055" y="1961"/>
                  </a:lnTo>
                  <a:cubicBezTo>
                    <a:pt x="515" y="1606"/>
                    <a:pt x="145" y="981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6"/>
            <p:cNvSpPr/>
            <p:nvPr/>
          </p:nvSpPr>
          <p:spPr>
            <a:xfrm>
              <a:off x="2256975" y="2448325"/>
              <a:ext cx="40725" cy="7225"/>
            </a:xfrm>
            <a:custGeom>
              <a:avLst/>
              <a:gdLst/>
              <a:ahLst/>
              <a:cxnLst/>
              <a:rect l="l" t="t" r="r" b="b"/>
              <a:pathLst>
                <a:path w="1629" h="289" extrusionOk="0">
                  <a:moveTo>
                    <a:pt x="1485" y="1"/>
                  </a:moveTo>
                  <a:lnTo>
                    <a:pt x="142" y="5"/>
                  </a:lnTo>
                  <a:cubicBezTo>
                    <a:pt x="141" y="5"/>
                    <a:pt x="140" y="5"/>
                    <a:pt x="140" y="5"/>
                  </a:cubicBezTo>
                  <a:cubicBezTo>
                    <a:pt x="63" y="5"/>
                    <a:pt x="0" y="68"/>
                    <a:pt x="0" y="147"/>
                  </a:cubicBezTo>
                  <a:cubicBezTo>
                    <a:pt x="0" y="225"/>
                    <a:pt x="64" y="288"/>
                    <a:pt x="143" y="288"/>
                  </a:cubicBezTo>
                  <a:lnTo>
                    <a:pt x="1487" y="285"/>
                  </a:lnTo>
                  <a:cubicBezTo>
                    <a:pt x="1565" y="285"/>
                    <a:pt x="1629" y="220"/>
                    <a:pt x="1629" y="142"/>
                  </a:cubicBezTo>
                  <a:cubicBezTo>
                    <a:pt x="1629" y="64"/>
                    <a:pt x="1565" y="1"/>
                    <a:pt x="1485" y="1"/>
                  </a:cubicBezTo>
                  <a:close/>
                </a:path>
              </a:pathLst>
            </a:custGeom>
            <a:solidFill>
              <a:srgbClr val="A18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6"/>
            <p:cNvSpPr/>
            <p:nvPr/>
          </p:nvSpPr>
          <p:spPr>
            <a:xfrm>
              <a:off x="2098875" y="2451975"/>
              <a:ext cx="302900" cy="137350"/>
            </a:xfrm>
            <a:custGeom>
              <a:avLst/>
              <a:gdLst/>
              <a:ahLst/>
              <a:cxnLst/>
              <a:rect l="l" t="t" r="r" b="b"/>
              <a:pathLst>
                <a:path w="12116" h="5494" extrusionOk="0">
                  <a:moveTo>
                    <a:pt x="9096" y="1"/>
                  </a:moveTo>
                  <a:cubicBezTo>
                    <a:pt x="9010" y="1"/>
                    <a:pt x="8919" y="1"/>
                    <a:pt x="8822" y="2"/>
                  </a:cubicBezTo>
                  <a:lnTo>
                    <a:pt x="1196" y="64"/>
                  </a:lnTo>
                  <a:cubicBezTo>
                    <a:pt x="925" y="67"/>
                    <a:pt x="690" y="248"/>
                    <a:pt x="619" y="506"/>
                  </a:cubicBezTo>
                  <a:lnTo>
                    <a:pt x="96" y="2433"/>
                  </a:lnTo>
                  <a:cubicBezTo>
                    <a:pt x="66" y="2540"/>
                    <a:pt x="44" y="2650"/>
                    <a:pt x="28" y="2761"/>
                  </a:cubicBezTo>
                  <a:cubicBezTo>
                    <a:pt x="9" y="2889"/>
                    <a:pt x="0" y="3019"/>
                    <a:pt x="0" y="3152"/>
                  </a:cubicBezTo>
                  <a:lnTo>
                    <a:pt x="15" y="5034"/>
                  </a:lnTo>
                  <a:cubicBezTo>
                    <a:pt x="15" y="5046"/>
                    <a:pt x="16" y="5057"/>
                    <a:pt x="17" y="5069"/>
                  </a:cubicBezTo>
                  <a:cubicBezTo>
                    <a:pt x="33" y="5235"/>
                    <a:pt x="150" y="5379"/>
                    <a:pt x="313" y="5426"/>
                  </a:cubicBezTo>
                  <a:lnTo>
                    <a:pt x="484" y="5474"/>
                  </a:lnTo>
                  <a:lnTo>
                    <a:pt x="548" y="5493"/>
                  </a:lnTo>
                  <a:lnTo>
                    <a:pt x="2756" y="5476"/>
                  </a:lnTo>
                  <a:lnTo>
                    <a:pt x="7741" y="5437"/>
                  </a:lnTo>
                  <a:lnTo>
                    <a:pt x="9182" y="5426"/>
                  </a:lnTo>
                  <a:lnTo>
                    <a:pt x="11381" y="5409"/>
                  </a:lnTo>
                  <a:lnTo>
                    <a:pt x="11455" y="5385"/>
                  </a:lnTo>
                  <a:lnTo>
                    <a:pt x="11522" y="5364"/>
                  </a:lnTo>
                  <a:lnTo>
                    <a:pt x="11897" y="5245"/>
                  </a:lnTo>
                  <a:cubicBezTo>
                    <a:pt x="11981" y="5217"/>
                    <a:pt x="12049" y="5156"/>
                    <a:pt x="12085" y="5079"/>
                  </a:cubicBezTo>
                  <a:cubicBezTo>
                    <a:pt x="12105" y="5037"/>
                    <a:pt x="12116" y="4993"/>
                    <a:pt x="12116" y="4944"/>
                  </a:cubicBezTo>
                  <a:lnTo>
                    <a:pt x="12112" y="4588"/>
                  </a:lnTo>
                  <a:lnTo>
                    <a:pt x="12111" y="4441"/>
                  </a:lnTo>
                  <a:lnTo>
                    <a:pt x="12111" y="4372"/>
                  </a:lnTo>
                  <a:lnTo>
                    <a:pt x="12110" y="4225"/>
                  </a:lnTo>
                  <a:lnTo>
                    <a:pt x="12109" y="4157"/>
                  </a:lnTo>
                  <a:lnTo>
                    <a:pt x="12108" y="4011"/>
                  </a:lnTo>
                  <a:lnTo>
                    <a:pt x="12106" y="3854"/>
                  </a:lnTo>
                  <a:cubicBezTo>
                    <a:pt x="12105" y="3637"/>
                    <a:pt x="12021" y="3429"/>
                    <a:pt x="11871" y="3272"/>
                  </a:cubicBezTo>
                  <a:lnTo>
                    <a:pt x="11269" y="2638"/>
                  </a:lnTo>
                  <a:cubicBezTo>
                    <a:pt x="11243" y="2610"/>
                    <a:pt x="11221" y="2581"/>
                    <a:pt x="11201" y="2549"/>
                  </a:cubicBezTo>
                  <a:lnTo>
                    <a:pt x="10428" y="2551"/>
                  </a:lnTo>
                  <a:cubicBezTo>
                    <a:pt x="10279" y="2551"/>
                    <a:pt x="10158" y="2432"/>
                    <a:pt x="10158" y="2284"/>
                  </a:cubicBezTo>
                  <a:lnTo>
                    <a:pt x="10153" y="781"/>
                  </a:lnTo>
                  <a:cubicBezTo>
                    <a:pt x="10152" y="681"/>
                    <a:pt x="10232" y="600"/>
                    <a:pt x="10332" y="600"/>
                  </a:cubicBezTo>
                  <a:lnTo>
                    <a:pt x="10560" y="599"/>
                  </a:lnTo>
                  <a:cubicBezTo>
                    <a:pt x="10328" y="48"/>
                    <a:pt x="10002" y="1"/>
                    <a:pt x="9096" y="1"/>
                  </a:cubicBezTo>
                  <a:close/>
                </a:path>
              </a:pathLst>
            </a:custGeom>
            <a:solidFill>
              <a:srgbClr val="F1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6"/>
            <p:cNvSpPr/>
            <p:nvPr/>
          </p:nvSpPr>
          <p:spPr>
            <a:xfrm>
              <a:off x="2227800" y="2523400"/>
              <a:ext cx="50700" cy="50450"/>
            </a:xfrm>
            <a:custGeom>
              <a:avLst/>
              <a:gdLst/>
              <a:ahLst/>
              <a:cxnLst/>
              <a:rect l="l" t="t" r="r" b="b"/>
              <a:pathLst>
                <a:path w="2028" h="2018" extrusionOk="0">
                  <a:moveTo>
                    <a:pt x="1015" y="1"/>
                  </a:moveTo>
                  <a:cubicBezTo>
                    <a:pt x="1014" y="1"/>
                    <a:pt x="1012" y="1"/>
                    <a:pt x="1011" y="1"/>
                  </a:cubicBezTo>
                  <a:cubicBezTo>
                    <a:pt x="451" y="3"/>
                    <a:pt x="1" y="456"/>
                    <a:pt x="2" y="1013"/>
                  </a:cubicBezTo>
                  <a:cubicBezTo>
                    <a:pt x="3" y="1568"/>
                    <a:pt x="458" y="2017"/>
                    <a:pt x="1015" y="2017"/>
                  </a:cubicBezTo>
                  <a:cubicBezTo>
                    <a:pt x="1016" y="2017"/>
                    <a:pt x="1017" y="2017"/>
                    <a:pt x="1017" y="2017"/>
                  </a:cubicBezTo>
                  <a:cubicBezTo>
                    <a:pt x="1577" y="2016"/>
                    <a:pt x="2028" y="1561"/>
                    <a:pt x="2027" y="1005"/>
                  </a:cubicBezTo>
                  <a:cubicBezTo>
                    <a:pt x="2026" y="449"/>
                    <a:pt x="1572" y="1"/>
                    <a:pt x="1015" y="1"/>
                  </a:cubicBezTo>
                  <a:close/>
                </a:path>
              </a:pathLst>
            </a:custGeom>
            <a:solidFill>
              <a:srgbClr val="DF4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6"/>
            <p:cNvSpPr/>
            <p:nvPr/>
          </p:nvSpPr>
          <p:spPr>
            <a:xfrm>
              <a:off x="2248175" y="2531975"/>
              <a:ext cx="10000" cy="33300"/>
            </a:xfrm>
            <a:custGeom>
              <a:avLst/>
              <a:gdLst/>
              <a:ahLst/>
              <a:cxnLst/>
              <a:rect l="l" t="t" r="r" b="b"/>
              <a:pathLst>
                <a:path w="400" h="1332" extrusionOk="0">
                  <a:moveTo>
                    <a:pt x="394" y="0"/>
                  </a:moveTo>
                  <a:lnTo>
                    <a:pt x="1" y="1"/>
                  </a:lnTo>
                  <a:lnTo>
                    <a:pt x="5" y="1332"/>
                  </a:lnTo>
                  <a:lnTo>
                    <a:pt x="399" y="133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D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6"/>
            <p:cNvSpPr/>
            <p:nvPr/>
          </p:nvSpPr>
          <p:spPr>
            <a:xfrm>
              <a:off x="2236400" y="2543675"/>
              <a:ext cx="33450" cy="9900"/>
            </a:xfrm>
            <a:custGeom>
              <a:avLst/>
              <a:gdLst/>
              <a:ahLst/>
              <a:cxnLst/>
              <a:rect l="l" t="t" r="r" b="b"/>
              <a:pathLst>
                <a:path w="1338" h="396" extrusionOk="0">
                  <a:moveTo>
                    <a:pt x="1336" y="0"/>
                  </a:moveTo>
                  <a:lnTo>
                    <a:pt x="0" y="4"/>
                  </a:lnTo>
                  <a:lnTo>
                    <a:pt x="2" y="396"/>
                  </a:lnTo>
                  <a:lnTo>
                    <a:pt x="1337" y="39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ED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6"/>
            <p:cNvSpPr/>
            <p:nvPr/>
          </p:nvSpPr>
          <p:spPr>
            <a:xfrm>
              <a:off x="2098850" y="2518900"/>
              <a:ext cx="302925" cy="70400"/>
            </a:xfrm>
            <a:custGeom>
              <a:avLst/>
              <a:gdLst/>
              <a:ahLst/>
              <a:cxnLst/>
              <a:rect l="l" t="t" r="r" b="b"/>
              <a:pathLst>
                <a:path w="12117" h="2816" extrusionOk="0">
                  <a:moveTo>
                    <a:pt x="43" y="1"/>
                  </a:moveTo>
                  <a:cubicBezTo>
                    <a:pt x="38" y="28"/>
                    <a:pt x="32" y="56"/>
                    <a:pt x="27" y="84"/>
                  </a:cubicBezTo>
                  <a:cubicBezTo>
                    <a:pt x="10" y="212"/>
                    <a:pt x="0" y="342"/>
                    <a:pt x="1" y="474"/>
                  </a:cubicBezTo>
                  <a:lnTo>
                    <a:pt x="16" y="2355"/>
                  </a:lnTo>
                  <a:cubicBezTo>
                    <a:pt x="16" y="2368"/>
                    <a:pt x="17" y="2379"/>
                    <a:pt x="18" y="2391"/>
                  </a:cubicBezTo>
                  <a:cubicBezTo>
                    <a:pt x="35" y="2557"/>
                    <a:pt x="151" y="2701"/>
                    <a:pt x="315" y="2748"/>
                  </a:cubicBezTo>
                  <a:lnTo>
                    <a:pt x="485" y="2796"/>
                  </a:lnTo>
                  <a:lnTo>
                    <a:pt x="550" y="2815"/>
                  </a:lnTo>
                  <a:lnTo>
                    <a:pt x="2757" y="2797"/>
                  </a:lnTo>
                  <a:lnTo>
                    <a:pt x="7742" y="2759"/>
                  </a:lnTo>
                  <a:lnTo>
                    <a:pt x="9183" y="2748"/>
                  </a:lnTo>
                  <a:lnTo>
                    <a:pt x="11382" y="2730"/>
                  </a:lnTo>
                  <a:lnTo>
                    <a:pt x="11456" y="2707"/>
                  </a:lnTo>
                  <a:lnTo>
                    <a:pt x="11523" y="2686"/>
                  </a:lnTo>
                  <a:lnTo>
                    <a:pt x="11898" y="2567"/>
                  </a:lnTo>
                  <a:cubicBezTo>
                    <a:pt x="11982" y="2539"/>
                    <a:pt x="12050" y="2478"/>
                    <a:pt x="12086" y="2401"/>
                  </a:cubicBezTo>
                  <a:cubicBezTo>
                    <a:pt x="12106" y="2359"/>
                    <a:pt x="12117" y="2314"/>
                    <a:pt x="12117" y="2266"/>
                  </a:cubicBezTo>
                  <a:lnTo>
                    <a:pt x="12114" y="1918"/>
                  </a:lnTo>
                  <a:cubicBezTo>
                    <a:pt x="11483" y="1955"/>
                    <a:pt x="10835" y="1974"/>
                    <a:pt x="10171" y="1978"/>
                  </a:cubicBezTo>
                  <a:cubicBezTo>
                    <a:pt x="10128" y="1978"/>
                    <a:pt x="10085" y="1978"/>
                    <a:pt x="10042" y="1978"/>
                  </a:cubicBezTo>
                  <a:cubicBezTo>
                    <a:pt x="5494" y="1978"/>
                    <a:pt x="1618" y="1161"/>
                    <a:pt x="4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2403300" y="2529650"/>
              <a:ext cx="1625" cy="18475"/>
            </a:xfrm>
            <a:custGeom>
              <a:avLst/>
              <a:gdLst/>
              <a:ahLst/>
              <a:cxnLst/>
              <a:rect l="l" t="t" r="r" b="b"/>
              <a:pathLst>
                <a:path w="65" h="739" extrusionOk="0">
                  <a:moveTo>
                    <a:pt x="30" y="0"/>
                  </a:moveTo>
                  <a:cubicBezTo>
                    <a:pt x="12" y="0"/>
                    <a:pt x="1" y="166"/>
                    <a:pt x="2" y="370"/>
                  </a:cubicBezTo>
                  <a:cubicBezTo>
                    <a:pt x="5" y="573"/>
                    <a:pt x="20" y="738"/>
                    <a:pt x="36" y="738"/>
                  </a:cubicBezTo>
                  <a:cubicBezTo>
                    <a:pt x="53" y="738"/>
                    <a:pt x="64" y="573"/>
                    <a:pt x="63" y="369"/>
                  </a:cubicBezTo>
                  <a:cubicBezTo>
                    <a:pt x="61" y="166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6"/>
            <p:cNvSpPr/>
            <p:nvPr/>
          </p:nvSpPr>
          <p:spPr>
            <a:xfrm>
              <a:off x="2357550" y="2527125"/>
              <a:ext cx="46725" cy="23700"/>
            </a:xfrm>
            <a:custGeom>
              <a:avLst/>
              <a:gdLst/>
              <a:ahLst/>
              <a:cxnLst/>
              <a:rect l="l" t="t" r="r" b="b"/>
              <a:pathLst>
                <a:path w="1869" h="948" extrusionOk="0">
                  <a:moveTo>
                    <a:pt x="1350" y="0"/>
                  </a:moveTo>
                  <a:cubicBezTo>
                    <a:pt x="1342" y="0"/>
                    <a:pt x="1334" y="0"/>
                    <a:pt x="1326" y="0"/>
                  </a:cubicBezTo>
                  <a:cubicBezTo>
                    <a:pt x="765" y="6"/>
                    <a:pt x="1" y="214"/>
                    <a:pt x="4" y="475"/>
                  </a:cubicBezTo>
                  <a:cubicBezTo>
                    <a:pt x="5" y="733"/>
                    <a:pt x="756" y="947"/>
                    <a:pt x="1313" y="947"/>
                  </a:cubicBezTo>
                  <a:cubicBezTo>
                    <a:pt x="1319" y="947"/>
                    <a:pt x="1326" y="947"/>
                    <a:pt x="1333" y="947"/>
                  </a:cubicBezTo>
                  <a:cubicBezTo>
                    <a:pt x="1575" y="946"/>
                    <a:pt x="1727" y="908"/>
                    <a:pt x="1788" y="842"/>
                  </a:cubicBezTo>
                  <a:cubicBezTo>
                    <a:pt x="1868" y="755"/>
                    <a:pt x="1811" y="620"/>
                    <a:pt x="1811" y="470"/>
                  </a:cubicBezTo>
                  <a:cubicBezTo>
                    <a:pt x="1810" y="323"/>
                    <a:pt x="1862" y="183"/>
                    <a:pt x="1783" y="96"/>
                  </a:cubicBezTo>
                  <a:cubicBezTo>
                    <a:pt x="1724" y="31"/>
                    <a:pt x="1580" y="0"/>
                    <a:pt x="1350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6"/>
            <p:cNvSpPr/>
            <p:nvPr/>
          </p:nvSpPr>
          <p:spPr>
            <a:xfrm>
              <a:off x="2401175" y="2529525"/>
              <a:ext cx="7825" cy="18675"/>
            </a:xfrm>
            <a:custGeom>
              <a:avLst/>
              <a:gdLst/>
              <a:ahLst/>
              <a:cxnLst/>
              <a:rect l="l" t="t" r="r" b="b"/>
              <a:pathLst>
                <a:path w="313" h="747" extrusionOk="0">
                  <a:moveTo>
                    <a:pt x="25" y="0"/>
                  </a:moveTo>
                  <a:cubicBezTo>
                    <a:pt x="1" y="236"/>
                    <a:pt x="4" y="486"/>
                    <a:pt x="30" y="746"/>
                  </a:cubicBezTo>
                  <a:lnTo>
                    <a:pt x="139" y="746"/>
                  </a:lnTo>
                  <a:lnTo>
                    <a:pt x="138" y="743"/>
                  </a:lnTo>
                  <a:cubicBezTo>
                    <a:pt x="313" y="715"/>
                    <a:pt x="309" y="21"/>
                    <a:pt x="133" y="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7C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6"/>
            <p:cNvSpPr/>
            <p:nvPr/>
          </p:nvSpPr>
          <p:spPr>
            <a:xfrm>
              <a:off x="2093850" y="2522500"/>
              <a:ext cx="101275" cy="23700"/>
            </a:xfrm>
            <a:custGeom>
              <a:avLst/>
              <a:gdLst/>
              <a:ahLst/>
              <a:cxnLst/>
              <a:rect l="l" t="t" r="r" b="b"/>
              <a:pathLst>
                <a:path w="4051" h="948" extrusionOk="0">
                  <a:moveTo>
                    <a:pt x="1342" y="0"/>
                  </a:moveTo>
                  <a:cubicBezTo>
                    <a:pt x="1333" y="0"/>
                    <a:pt x="1324" y="0"/>
                    <a:pt x="1315" y="0"/>
                  </a:cubicBezTo>
                  <a:cubicBezTo>
                    <a:pt x="809" y="1"/>
                    <a:pt x="300" y="36"/>
                    <a:pt x="174" y="103"/>
                  </a:cubicBezTo>
                  <a:cubicBezTo>
                    <a:pt x="12" y="191"/>
                    <a:pt x="0" y="763"/>
                    <a:pt x="167" y="848"/>
                  </a:cubicBezTo>
                  <a:cubicBezTo>
                    <a:pt x="289" y="913"/>
                    <a:pt x="778" y="947"/>
                    <a:pt x="1261" y="947"/>
                  </a:cubicBezTo>
                  <a:cubicBezTo>
                    <a:pt x="1276" y="947"/>
                    <a:pt x="1290" y="947"/>
                    <a:pt x="1304" y="947"/>
                  </a:cubicBezTo>
                  <a:cubicBezTo>
                    <a:pt x="2459" y="944"/>
                    <a:pt x="4046" y="716"/>
                    <a:pt x="4049" y="455"/>
                  </a:cubicBezTo>
                  <a:cubicBezTo>
                    <a:pt x="4051" y="195"/>
                    <a:pt x="2494" y="0"/>
                    <a:pt x="1342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6"/>
            <p:cNvSpPr/>
            <p:nvPr/>
          </p:nvSpPr>
          <p:spPr>
            <a:xfrm>
              <a:off x="2095725" y="2548925"/>
              <a:ext cx="20025" cy="11825"/>
            </a:xfrm>
            <a:custGeom>
              <a:avLst/>
              <a:gdLst/>
              <a:ahLst/>
              <a:cxnLst/>
              <a:rect l="l" t="t" r="r" b="b"/>
              <a:pathLst>
                <a:path w="801" h="473" extrusionOk="0">
                  <a:moveTo>
                    <a:pt x="326" y="0"/>
                  </a:moveTo>
                  <a:cubicBezTo>
                    <a:pt x="199" y="0"/>
                    <a:pt x="73" y="16"/>
                    <a:pt x="42" y="50"/>
                  </a:cubicBezTo>
                  <a:cubicBezTo>
                    <a:pt x="3" y="95"/>
                    <a:pt x="0" y="379"/>
                    <a:pt x="42" y="423"/>
                  </a:cubicBezTo>
                  <a:cubicBezTo>
                    <a:pt x="74" y="455"/>
                    <a:pt x="202" y="473"/>
                    <a:pt x="326" y="473"/>
                  </a:cubicBezTo>
                  <a:cubicBezTo>
                    <a:pt x="613" y="473"/>
                    <a:pt x="800" y="364"/>
                    <a:pt x="800" y="233"/>
                  </a:cubicBezTo>
                  <a:cubicBezTo>
                    <a:pt x="800" y="103"/>
                    <a:pt x="614" y="2"/>
                    <a:pt x="326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6"/>
            <p:cNvSpPr/>
            <p:nvPr/>
          </p:nvSpPr>
          <p:spPr>
            <a:xfrm>
              <a:off x="2390650" y="2567625"/>
              <a:ext cx="22400" cy="14950"/>
            </a:xfrm>
            <a:custGeom>
              <a:avLst/>
              <a:gdLst/>
              <a:ahLst/>
              <a:cxnLst/>
              <a:rect l="l" t="t" r="r" b="b"/>
              <a:pathLst>
                <a:path w="896" h="598" extrusionOk="0">
                  <a:moveTo>
                    <a:pt x="637" y="1"/>
                  </a:moveTo>
                  <a:cubicBezTo>
                    <a:pt x="636" y="1"/>
                    <a:pt x="636" y="1"/>
                    <a:pt x="636" y="1"/>
                  </a:cubicBezTo>
                  <a:cubicBezTo>
                    <a:pt x="567" y="1"/>
                    <a:pt x="507" y="42"/>
                    <a:pt x="480" y="101"/>
                  </a:cubicBezTo>
                  <a:lnTo>
                    <a:pt x="200" y="102"/>
                  </a:lnTo>
                  <a:cubicBezTo>
                    <a:pt x="90" y="104"/>
                    <a:pt x="0" y="193"/>
                    <a:pt x="2" y="301"/>
                  </a:cubicBezTo>
                  <a:cubicBezTo>
                    <a:pt x="2" y="411"/>
                    <a:pt x="92" y="500"/>
                    <a:pt x="203" y="500"/>
                  </a:cubicBezTo>
                  <a:lnTo>
                    <a:pt x="482" y="499"/>
                  </a:lnTo>
                  <a:cubicBezTo>
                    <a:pt x="510" y="557"/>
                    <a:pt x="569" y="598"/>
                    <a:pt x="638" y="598"/>
                  </a:cubicBezTo>
                  <a:cubicBezTo>
                    <a:pt x="881" y="598"/>
                    <a:pt x="895" y="1"/>
                    <a:pt x="637" y="1"/>
                  </a:cubicBez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6"/>
            <p:cNvSpPr/>
            <p:nvPr/>
          </p:nvSpPr>
          <p:spPr>
            <a:xfrm>
              <a:off x="2085025" y="2570450"/>
              <a:ext cx="24250" cy="15000"/>
            </a:xfrm>
            <a:custGeom>
              <a:avLst/>
              <a:gdLst/>
              <a:ahLst/>
              <a:cxnLst/>
              <a:rect l="l" t="t" r="r" b="b"/>
              <a:pathLst>
                <a:path w="970" h="600" extrusionOk="0">
                  <a:moveTo>
                    <a:pt x="282" y="1"/>
                  </a:moveTo>
                  <a:cubicBezTo>
                    <a:pt x="1" y="2"/>
                    <a:pt x="18" y="599"/>
                    <a:pt x="283" y="599"/>
                  </a:cubicBezTo>
                  <a:cubicBezTo>
                    <a:pt x="359" y="599"/>
                    <a:pt x="422" y="558"/>
                    <a:pt x="452" y="499"/>
                  </a:cubicBezTo>
                  <a:lnTo>
                    <a:pt x="771" y="498"/>
                  </a:lnTo>
                  <a:cubicBezTo>
                    <a:pt x="881" y="496"/>
                    <a:pt x="969" y="408"/>
                    <a:pt x="969" y="297"/>
                  </a:cubicBezTo>
                  <a:cubicBezTo>
                    <a:pt x="969" y="187"/>
                    <a:pt x="880" y="99"/>
                    <a:pt x="770" y="99"/>
                  </a:cubicBezTo>
                  <a:lnTo>
                    <a:pt x="450" y="100"/>
                  </a:lnTo>
                  <a:cubicBezTo>
                    <a:pt x="420" y="41"/>
                    <a:pt x="356" y="1"/>
                    <a:pt x="282" y="1"/>
                  </a:cubicBez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6"/>
            <p:cNvSpPr/>
            <p:nvPr/>
          </p:nvSpPr>
          <p:spPr>
            <a:xfrm>
              <a:off x="2305525" y="2468625"/>
              <a:ext cx="42400" cy="45750"/>
            </a:xfrm>
            <a:custGeom>
              <a:avLst/>
              <a:gdLst/>
              <a:ahLst/>
              <a:cxnLst/>
              <a:rect l="l" t="t" r="r" b="b"/>
              <a:pathLst>
                <a:path w="1696" h="1830" extrusionOk="0">
                  <a:moveTo>
                    <a:pt x="1434" y="0"/>
                  </a:moveTo>
                  <a:lnTo>
                    <a:pt x="259" y="5"/>
                  </a:lnTo>
                  <a:cubicBezTo>
                    <a:pt x="115" y="5"/>
                    <a:pt x="1" y="120"/>
                    <a:pt x="1" y="262"/>
                  </a:cubicBezTo>
                  <a:lnTo>
                    <a:pt x="5" y="1573"/>
                  </a:lnTo>
                  <a:cubicBezTo>
                    <a:pt x="5" y="1715"/>
                    <a:pt x="120" y="1830"/>
                    <a:pt x="264" y="1830"/>
                  </a:cubicBezTo>
                  <a:lnTo>
                    <a:pt x="1439" y="1825"/>
                  </a:lnTo>
                  <a:cubicBezTo>
                    <a:pt x="1581" y="1825"/>
                    <a:pt x="1696" y="1710"/>
                    <a:pt x="1696" y="1567"/>
                  </a:cubicBezTo>
                  <a:lnTo>
                    <a:pt x="1692" y="256"/>
                  </a:lnTo>
                  <a:cubicBezTo>
                    <a:pt x="1692" y="115"/>
                    <a:pt x="1576" y="0"/>
                    <a:pt x="1434" y="0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6"/>
            <p:cNvSpPr/>
            <p:nvPr/>
          </p:nvSpPr>
          <p:spPr>
            <a:xfrm>
              <a:off x="2257075" y="2468775"/>
              <a:ext cx="42375" cy="45750"/>
            </a:xfrm>
            <a:custGeom>
              <a:avLst/>
              <a:gdLst/>
              <a:ahLst/>
              <a:cxnLst/>
              <a:rect l="l" t="t" r="r" b="b"/>
              <a:pathLst>
                <a:path w="1695" h="1830" extrusionOk="0">
                  <a:moveTo>
                    <a:pt x="1432" y="1"/>
                  </a:moveTo>
                  <a:lnTo>
                    <a:pt x="257" y="5"/>
                  </a:lnTo>
                  <a:cubicBezTo>
                    <a:pt x="115" y="5"/>
                    <a:pt x="0" y="120"/>
                    <a:pt x="0" y="263"/>
                  </a:cubicBezTo>
                  <a:lnTo>
                    <a:pt x="4" y="1574"/>
                  </a:lnTo>
                  <a:cubicBezTo>
                    <a:pt x="4" y="1715"/>
                    <a:pt x="121" y="1830"/>
                    <a:pt x="263" y="1830"/>
                  </a:cubicBezTo>
                  <a:lnTo>
                    <a:pt x="1437" y="1826"/>
                  </a:lnTo>
                  <a:cubicBezTo>
                    <a:pt x="1580" y="1826"/>
                    <a:pt x="1694" y="1710"/>
                    <a:pt x="1694" y="1569"/>
                  </a:cubicBezTo>
                  <a:lnTo>
                    <a:pt x="1691" y="258"/>
                  </a:lnTo>
                  <a:cubicBezTo>
                    <a:pt x="1691" y="115"/>
                    <a:pt x="1574" y="1"/>
                    <a:pt x="1432" y="1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6"/>
            <p:cNvSpPr/>
            <p:nvPr/>
          </p:nvSpPr>
          <p:spPr>
            <a:xfrm>
              <a:off x="2208575" y="2468950"/>
              <a:ext cx="42400" cy="45750"/>
            </a:xfrm>
            <a:custGeom>
              <a:avLst/>
              <a:gdLst/>
              <a:ahLst/>
              <a:cxnLst/>
              <a:rect l="l" t="t" r="r" b="b"/>
              <a:pathLst>
                <a:path w="1696" h="1830" extrusionOk="0">
                  <a:moveTo>
                    <a:pt x="1433" y="1"/>
                  </a:moveTo>
                  <a:lnTo>
                    <a:pt x="258" y="4"/>
                  </a:lnTo>
                  <a:cubicBezTo>
                    <a:pt x="115" y="4"/>
                    <a:pt x="1" y="121"/>
                    <a:pt x="1" y="262"/>
                  </a:cubicBezTo>
                  <a:lnTo>
                    <a:pt x="5" y="1573"/>
                  </a:lnTo>
                  <a:cubicBezTo>
                    <a:pt x="6" y="1715"/>
                    <a:pt x="122" y="1829"/>
                    <a:pt x="263" y="1829"/>
                  </a:cubicBezTo>
                  <a:lnTo>
                    <a:pt x="1438" y="1825"/>
                  </a:lnTo>
                  <a:cubicBezTo>
                    <a:pt x="1581" y="1825"/>
                    <a:pt x="1696" y="1709"/>
                    <a:pt x="1696" y="1568"/>
                  </a:cubicBezTo>
                  <a:lnTo>
                    <a:pt x="1692" y="257"/>
                  </a:lnTo>
                  <a:cubicBezTo>
                    <a:pt x="1692" y="115"/>
                    <a:pt x="1574" y="1"/>
                    <a:pt x="1433" y="1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6"/>
            <p:cNvSpPr/>
            <p:nvPr/>
          </p:nvSpPr>
          <p:spPr>
            <a:xfrm>
              <a:off x="2160125" y="2469125"/>
              <a:ext cx="42400" cy="45725"/>
            </a:xfrm>
            <a:custGeom>
              <a:avLst/>
              <a:gdLst/>
              <a:ahLst/>
              <a:cxnLst/>
              <a:rect l="l" t="t" r="r" b="b"/>
              <a:pathLst>
                <a:path w="1696" h="1829" extrusionOk="0">
                  <a:moveTo>
                    <a:pt x="1433" y="0"/>
                  </a:moveTo>
                  <a:lnTo>
                    <a:pt x="259" y="4"/>
                  </a:lnTo>
                  <a:cubicBezTo>
                    <a:pt x="115" y="4"/>
                    <a:pt x="1" y="120"/>
                    <a:pt x="1" y="261"/>
                  </a:cubicBezTo>
                  <a:lnTo>
                    <a:pt x="5" y="1572"/>
                  </a:lnTo>
                  <a:cubicBezTo>
                    <a:pt x="5" y="1714"/>
                    <a:pt x="120" y="1828"/>
                    <a:pt x="264" y="1828"/>
                  </a:cubicBezTo>
                  <a:lnTo>
                    <a:pt x="1439" y="1825"/>
                  </a:lnTo>
                  <a:cubicBezTo>
                    <a:pt x="1581" y="1825"/>
                    <a:pt x="1696" y="1709"/>
                    <a:pt x="1696" y="1567"/>
                  </a:cubicBezTo>
                  <a:lnTo>
                    <a:pt x="1691" y="256"/>
                  </a:lnTo>
                  <a:cubicBezTo>
                    <a:pt x="1691" y="115"/>
                    <a:pt x="1575" y="0"/>
                    <a:pt x="1433" y="0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6"/>
            <p:cNvSpPr/>
            <p:nvPr/>
          </p:nvSpPr>
          <p:spPr>
            <a:xfrm>
              <a:off x="2109400" y="2469250"/>
              <a:ext cx="44650" cy="45775"/>
            </a:xfrm>
            <a:custGeom>
              <a:avLst/>
              <a:gdLst/>
              <a:ahLst/>
              <a:cxnLst/>
              <a:rect l="l" t="t" r="r" b="b"/>
              <a:pathLst>
                <a:path w="1786" h="1831" extrusionOk="0">
                  <a:moveTo>
                    <a:pt x="1572" y="0"/>
                  </a:moveTo>
                  <a:lnTo>
                    <a:pt x="629" y="3"/>
                  </a:lnTo>
                  <a:cubicBezTo>
                    <a:pt x="515" y="3"/>
                    <a:pt x="400" y="90"/>
                    <a:pt x="372" y="202"/>
                  </a:cubicBezTo>
                  <a:lnTo>
                    <a:pt x="44" y="1501"/>
                  </a:lnTo>
                  <a:cubicBezTo>
                    <a:pt x="1" y="1680"/>
                    <a:pt x="87" y="1831"/>
                    <a:pt x="240" y="1831"/>
                  </a:cubicBezTo>
                  <a:lnTo>
                    <a:pt x="1507" y="1826"/>
                  </a:lnTo>
                  <a:cubicBezTo>
                    <a:pt x="1660" y="1826"/>
                    <a:pt x="1785" y="1675"/>
                    <a:pt x="1784" y="1496"/>
                  </a:cubicBezTo>
                  <a:lnTo>
                    <a:pt x="1780" y="198"/>
                  </a:lnTo>
                  <a:cubicBezTo>
                    <a:pt x="1780" y="86"/>
                    <a:pt x="1686" y="0"/>
                    <a:pt x="1572" y="0"/>
                  </a:cubicBezTo>
                  <a:close/>
                </a:path>
              </a:pathLst>
            </a:custGeom>
            <a:solidFill>
              <a:srgbClr val="66A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6"/>
            <p:cNvSpPr/>
            <p:nvPr/>
          </p:nvSpPr>
          <p:spPr>
            <a:xfrm>
              <a:off x="2090650" y="2525925"/>
              <a:ext cx="7150" cy="17025"/>
            </a:xfrm>
            <a:custGeom>
              <a:avLst/>
              <a:gdLst/>
              <a:ahLst/>
              <a:cxnLst/>
              <a:rect l="l" t="t" r="r" b="b"/>
              <a:pathLst>
                <a:path w="286" h="681" extrusionOk="0">
                  <a:moveTo>
                    <a:pt x="161" y="1"/>
                  </a:moveTo>
                  <a:lnTo>
                    <a:pt x="162" y="3"/>
                  </a:lnTo>
                  <a:cubicBezTo>
                    <a:pt x="0" y="19"/>
                    <a:pt x="4" y="653"/>
                    <a:pt x="162" y="678"/>
                  </a:cubicBezTo>
                  <a:cubicBezTo>
                    <a:pt x="162" y="679"/>
                    <a:pt x="161" y="680"/>
                    <a:pt x="161" y="680"/>
                  </a:cubicBezTo>
                  <a:lnTo>
                    <a:pt x="261" y="680"/>
                  </a:lnTo>
                  <a:cubicBezTo>
                    <a:pt x="282" y="443"/>
                    <a:pt x="286" y="215"/>
                    <a:pt x="261" y="1"/>
                  </a:cubicBezTo>
                  <a:close/>
                </a:path>
              </a:pathLst>
            </a:custGeom>
            <a:solidFill>
              <a:srgbClr val="DF4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6"/>
            <p:cNvSpPr/>
            <p:nvPr/>
          </p:nvSpPr>
          <p:spPr>
            <a:xfrm>
              <a:off x="2093500" y="2549825"/>
              <a:ext cx="4175" cy="10025"/>
            </a:xfrm>
            <a:custGeom>
              <a:avLst/>
              <a:gdLst/>
              <a:ahLst/>
              <a:cxnLst/>
              <a:rect l="l" t="t" r="r" b="b"/>
              <a:pathLst>
                <a:path w="167" h="401" extrusionOk="0">
                  <a:moveTo>
                    <a:pt x="134" y="1"/>
                  </a:moveTo>
                  <a:lnTo>
                    <a:pt x="95" y="3"/>
                  </a:lnTo>
                  <a:cubicBezTo>
                    <a:pt x="1" y="12"/>
                    <a:pt x="1" y="383"/>
                    <a:pt x="95" y="399"/>
                  </a:cubicBezTo>
                  <a:cubicBezTo>
                    <a:pt x="94" y="399"/>
                    <a:pt x="94" y="400"/>
                    <a:pt x="94" y="400"/>
                  </a:cubicBezTo>
                  <a:lnTo>
                    <a:pt x="152" y="400"/>
                  </a:lnTo>
                  <a:cubicBezTo>
                    <a:pt x="165" y="260"/>
                    <a:pt x="166" y="128"/>
                    <a:pt x="152" y="1"/>
                  </a:cubicBezTo>
                  <a:close/>
                </a:path>
              </a:pathLst>
            </a:custGeom>
            <a:solidFill>
              <a:srgbClr val="F7C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6"/>
            <p:cNvSpPr/>
            <p:nvPr/>
          </p:nvSpPr>
          <p:spPr>
            <a:xfrm>
              <a:off x="2390075" y="2552200"/>
              <a:ext cx="11525" cy="3725"/>
            </a:xfrm>
            <a:custGeom>
              <a:avLst/>
              <a:gdLst/>
              <a:ahLst/>
              <a:cxnLst/>
              <a:rect l="l" t="t" r="r" b="b"/>
              <a:pathLst>
                <a:path w="461" h="149" extrusionOk="0">
                  <a:moveTo>
                    <a:pt x="458" y="1"/>
                  </a:moveTo>
                  <a:lnTo>
                    <a:pt x="73" y="2"/>
                  </a:lnTo>
                  <a:cubicBezTo>
                    <a:pt x="35" y="2"/>
                    <a:pt x="0" y="35"/>
                    <a:pt x="0" y="75"/>
                  </a:cubicBezTo>
                  <a:cubicBezTo>
                    <a:pt x="0" y="115"/>
                    <a:pt x="34" y="148"/>
                    <a:pt x="73" y="148"/>
                  </a:cubicBezTo>
                  <a:cubicBezTo>
                    <a:pt x="74" y="148"/>
                    <a:pt x="75" y="148"/>
                    <a:pt x="75" y="148"/>
                  </a:cubicBezTo>
                  <a:lnTo>
                    <a:pt x="460" y="147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6"/>
            <p:cNvSpPr/>
            <p:nvPr/>
          </p:nvSpPr>
          <p:spPr>
            <a:xfrm>
              <a:off x="2390125" y="2557575"/>
              <a:ext cx="11525" cy="3750"/>
            </a:xfrm>
            <a:custGeom>
              <a:avLst/>
              <a:gdLst/>
              <a:ahLst/>
              <a:cxnLst/>
              <a:rect l="l" t="t" r="r" b="b"/>
              <a:pathLst>
                <a:path w="461" h="150" extrusionOk="0">
                  <a:moveTo>
                    <a:pt x="459" y="1"/>
                  </a:moveTo>
                  <a:lnTo>
                    <a:pt x="73" y="2"/>
                  </a:lnTo>
                  <a:cubicBezTo>
                    <a:pt x="33" y="2"/>
                    <a:pt x="0" y="35"/>
                    <a:pt x="0" y="77"/>
                  </a:cubicBezTo>
                  <a:cubicBezTo>
                    <a:pt x="0" y="116"/>
                    <a:pt x="34" y="150"/>
                    <a:pt x="74" y="150"/>
                  </a:cubicBezTo>
                  <a:lnTo>
                    <a:pt x="460" y="148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6"/>
            <p:cNvSpPr/>
            <p:nvPr/>
          </p:nvSpPr>
          <p:spPr>
            <a:xfrm>
              <a:off x="2390125" y="2562950"/>
              <a:ext cx="11550" cy="3750"/>
            </a:xfrm>
            <a:custGeom>
              <a:avLst/>
              <a:gdLst/>
              <a:ahLst/>
              <a:cxnLst/>
              <a:rect l="l" t="t" r="r" b="b"/>
              <a:pathLst>
                <a:path w="462" h="150" extrusionOk="0">
                  <a:moveTo>
                    <a:pt x="460" y="0"/>
                  </a:moveTo>
                  <a:lnTo>
                    <a:pt x="74" y="2"/>
                  </a:lnTo>
                  <a:cubicBezTo>
                    <a:pt x="34" y="2"/>
                    <a:pt x="0" y="36"/>
                    <a:pt x="0" y="76"/>
                  </a:cubicBezTo>
                  <a:cubicBezTo>
                    <a:pt x="0" y="116"/>
                    <a:pt x="33" y="149"/>
                    <a:pt x="72" y="149"/>
                  </a:cubicBezTo>
                  <a:cubicBezTo>
                    <a:pt x="73" y="149"/>
                    <a:pt x="74" y="149"/>
                    <a:pt x="74" y="149"/>
                  </a:cubicBezTo>
                  <a:lnTo>
                    <a:pt x="461" y="148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6"/>
            <p:cNvSpPr/>
            <p:nvPr/>
          </p:nvSpPr>
          <p:spPr>
            <a:xfrm>
              <a:off x="2340100" y="2564325"/>
              <a:ext cx="33175" cy="32950"/>
            </a:xfrm>
            <a:custGeom>
              <a:avLst/>
              <a:gdLst/>
              <a:ahLst/>
              <a:cxnLst/>
              <a:rect l="l" t="t" r="r" b="b"/>
              <a:pathLst>
                <a:path w="1327" h="1318" extrusionOk="0">
                  <a:moveTo>
                    <a:pt x="662" y="0"/>
                  </a:moveTo>
                  <a:cubicBezTo>
                    <a:pt x="662" y="0"/>
                    <a:pt x="661" y="0"/>
                    <a:pt x="660" y="0"/>
                  </a:cubicBezTo>
                  <a:cubicBezTo>
                    <a:pt x="296" y="1"/>
                    <a:pt x="1" y="298"/>
                    <a:pt x="2" y="661"/>
                  </a:cubicBezTo>
                  <a:cubicBezTo>
                    <a:pt x="4" y="1025"/>
                    <a:pt x="299" y="1318"/>
                    <a:pt x="664" y="1318"/>
                  </a:cubicBezTo>
                  <a:cubicBezTo>
                    <a:pt x="664" y="1318"/>
                    <a:pt x="665" y="1318"/>
                    <a:pt x="665" y="1318"/>
                  </a:cubicBezTo>
                  <a:cubicBezTo>
                    <a:pt x="1031" y="1317"/>
                    <a:pt x="1326" y="1020"/>
                    <a:pt x="1324" y="657"/>
                  </a:cubicBezTo>
                  <a:cubicBezTo>
                    <a:pt x="1323" y="293"/>
                    <a:pt x="1028" y="0"/>
                    <a:pt x="662" y="0"/>
                  </a:cubicBezTo>
                  <a:close/>
                </a:path>
              </a:pathLst>
            </a:custGeom>
            <a:solidFill>
              <a:srgbClr val="A18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6"/>
            <p:cNvSpPr/>
            <p:nvPr/>
          </p:nvSpPr>
          <p:spPr>
            <a:xfrm>
              <a:off x="2330675" y="2554950"/>
              <a:ext cx="52000" cy="51700"/>
            </a:xfrm>
            <a:custGeom>
              <a:avLst/>
              <a:gdLst/>
              <a:ahLst/>
              <a:cxnLst/>
              <a:rect l="l" t="t" r="r" b="b"/>
              <a:pathLst>
                <a:path w="2080" h="2068" extrusionOk="0">
                  <a:moveTo>
                    <a:pt x="1040" y="398"/>
                  </a:moveTo>
                  <a:cubicBezTo>
                    <a:pt x="1392" y="398"/>
                    <a:pt x="1678" y="681"/>
                    <a:pt x="1679" y="1032"/>
                  </a:cubicBezTo>
                  <a:cubicBezTo>
                    <a:pt x="1681" y="1383"/>
                    <a:pt x="1396" y="1669"/>
                    <a:pt x="1043" y="1671"/>
                  </a:cubicBezTo>
                  <a:cubicBezTo>
                    <a:pt x="1043" y="1671"/>
                    <a:pt x="1042" y="1671"/>
                    <a:pt x="1042" y="1671"/>
                  </a:cubicBezTo>
                  <a:cubicBezTo>
                    <a:pt x="690" y="1671"/>
                    <a:pt x="404" y="1388"/>
                    <a:pt x="403" y="1037"/>
                  </a:cubicBezTo>
                  <a:cubicBezTo>
                    <a:pt x="402" y="686"/>
                    <a:pt x="686" y="400"/>
                    <a:pt x="1038" y="398"/>
                  </a:cubicBezTo>
                  <a:cubicBezTo>
                    <a:pt x="1039" y="398"/>
                    <a:pt x="1040" y="398"/>
                    <a:pt x="1040" y="398"/>
                  </a:cubicBezTo>
                  <a:close/>
                  <a:moveTo>
                    <a:pt x="1043" y="1"/>
                  </a:moveTo>
                  <a:cubicBezTo>
                    <a:pt x="1041" y="1"/>
                    <a:pt x="1039" y="1"/>
                    <a:pt x="1037" y="1"/>
                  </a:cubicBezTo>
                  <a:cubicBezTo>
                    <a:pt x="464" y="3"/>
                    <a:pt x="1" y="468"/>
                    <a:pt x="3" y="1038"/>
                  </a:cubicBezTo>
                  <a:cubicBezTo>
                    <a:pt x="6" y="1607"/>
                    <a:pt x="469" y="2067"/>
                    <a:pt x="1039" y="2067"/>
                  </a:cubicBezTo>
                  <a:cubicBezTo>
                    <a:pt x="1041" y="2067"/>
                    <a:pt x="1043" y="2067"/>
                    <a:pt x="1045" y="2067"/>
                  </a:cubicBezTo>
                  <a:cubicBezTo>
                    <a:pt x="1619" y="2065"/>
                    <a:pt x="2080" y="1600"/>
                    <a:pt x="2079" y="1030"/>
                  </a:cubicBezTo>
                  <a:cubicBezTo>
                    <a:pt x="2077" y="461"/>
                    <a:pt x="1613" y="1"/>
                    <a:pt x="1043" y="1"/>
                  </a:cubicBez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6"/>
            <p:cNvSpPr/>
            <p:nvPr/>
          </p:nvSpPr>
          <p:spPr>
            <a:xfrm>
              <a:off x="2346625" y="2570850"/>
              <a:ext cx="20100" cy="19925"/>
            </a:xfrm>
            <a:custGeom>
              <a:avLst/>
              <a:gdLst/>
              <a:ahLst/>
              <a:cxnLst/>
              <a:rect l="l" t="t" r="r" b="b"/>
              <a:pathLst>
                <a:path w="804" h="797" extrusionOk="0">
                  <a:moveTo>
                    <a:pt x="403" y="1"/>
                  </a:moveTo>
                  <a:cubicBezTo>
                    <a:pt x="403" y="1"/>
                    <a:pt x="402" y="1"/>
                    <a:pt x="401" y="1"/>
                  </a:cubicBezTo>
                  <a:cubicBezTo>
                    <a:pt x="181" y="1"/>
                    <a:pt x="1" y="178"/>
                    <a:pt x="3" y="400"/>
                  </a:cubicBezTo>
                  <a:cubicBezTo>
                    <a:pt x="4" y="619"/>
                    <a:pt x="182" y="796"/>
                    <a:pt x="403" y="796"/>
                  </a:cubicBezTo>
                  <a:cubicBezTo>
                    <a:pt x="403" y="796"/>
                    <a:pt x="404" y="796"/>
                    <a:pt x="404" y="796"/>
                  </a:cubicBezTo>
                  <a:cubicBezTo>
                    <a:pt x="625" y="795"/>
                    <a:pt x="804" y="618"/>
                    <a:pt x="804" y="397"/>
                  </a:cubicBezTo>
                  <a:cubicBezTo>
                    <a:pt x="802" y="178"/>
                    <a:pt x="624" y="1"/>
                    <a:pt x="403" y="1"/>
                  </a:cubicBezTo>
                  <a:close/>
                </a:path>
              </a:pathLst>
            </a:custGeom>
            <a:solidFill>
              <a:srgbClr val="F1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6"/>
            <p:cNvSpPr/>
            <p:nvPr/>
          </p:nvSpPr>
          <p:spPr>
            <a:xfrm>
              <a:off x="2125200" y="2565025"/>
              <a:ext cx="33175" cy="32975"/>
            </a:xfrm>
            <a:custGeom>
              <a:avLst/>
              <a:gdLst/>
              <a:ahLst/>
              <a:cxnLst/>
              <a:rect l="l" t="t" r="r" b="b"/>
              <a:pathLst>
                <a:path w="1327" h="1319" extrusionOk="0">
                  <a:moveTo>
                    <a:pt x="662" y="0"/>
                  </a:moveTo>
                  <a:cubicBezTo>
                    <a:pt x="661" y="0"/>
                    <a:pt x="661" y="0"/>
                    <a:pt x="660" y="0"/>
                  </a:cubicBezTo>
                  <a:cubicBezTo>
                    <a:pt x="295" y="3"/>
                    <a:pt x="0" y="299"/>
                    <a:pt x="1" y="661"/>
                  </a:cubicBezTo>
                  <a:cubicBezTo>
                    <a:pt x="2" y="1025"/>
                    <a:pt x="298" y="1319"/>
                    <a:pt x="664" y="1319"/>
                  </a:cubicBezTo>
                  <a:cubicBezTo>
                    <a:pt x="665" y="1319"/>
                    <a:pt x="665" y="1319"/>
                    <a:pt x="666" y="1319"/>
                  </a:cubicBezTo>
                  <a:cubicBezTo>
                    <a:pt x="1031" y="1317"/>
                    <a:pt x="1327" y="1020"/>
                    <a:pt x="1325" y="658"/>
                  </a:cubicBezTo>
                  <a:cubicBezTo>
                    <a:pt x="1324" y="295"/>
                    <a:pt x="1028" y="0"/>
                    <a:pt x="662" y="0"/>
                  </a:cubicBezTo>
                  <a:close/>
                </a:path>
              </a:pathLst>
            </a:custGeom>
            <a:solidFill>
              <a:srgbClr val="A18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6"/>
            <p:cNvSpPr/>
            <p:nvPr/>
          </p:nvSpPr>
          <p:spPr>
            <a:xfrm>
              <a:off x="2115750" y="2555650"/>
              <a:ext cx="52025" cy="51725"/>
            </a:xfrm>
            <a:custGeom>
              <a:avLst/>
              <a:gdLst/>
              <a:ahLst/>
              <a:cxnLst/>
              <a:rect l="l" t="t" r="r" b="b"/>
              <a:pathLst>
                <a:path w="2081" h="2069" extrusionOk="0">
                  <a:moveTo>
                    <a:pt x="1043" y="399"/>
                  </a:moveTo>
                  <a:cubicBezTo>
                    <a:pt x="1393" y="399"/>
                    <a:pt x="1679" y="683"/>
                    <a:pt x="1680" y="1032"/>
                  </a:cubicBezTo>
                  <a:cubicBezTo>
                    <a:pt x="1681" y="1384"/>
                    <a:pt x="1396" y="1670"/>
                    <a:pt x="1044" y="1671"/>
                  </a:cubicBezTo>
                  <a:cubicBezTo>
                    <a:pt x="1043" y="1671"/>
                    <a:pt x="1042" y="1671"/>
                    <a:pt x="1040" y="1671"/>
                  </a:cubicBezTo>
                  <a:cubicBezTo>
                    <a:pt x="689" y="1671"/>
                    <a:pt x="404" y="1388"/>
                    <a:pt x="402" y="1038"/>
                  </a:cubicBezTo>
                  <a:cubicBezTo>
                    <a:pt x="401" y="687"/>
                    <a:pt x="686" y="400"/>
                    <a:pt x="1039" y="399"/>
                  </a:cubicBezTo>
                  <a:cubicBezTo>
                    <a:pt x="1040" y="399"/>
                    <a:pt x="1041" y="399"/>
                    <a:pt x="1043" y="399"/>
                  </a:cubicBezTo>
                  <a:close/>
                  <a:moveTo>
                    <a:pt x="1040" y="1"/>
                  </a:moveTo>
                  <a:cubicBezTo>
                    <a:pt x="1038" y="1"/>
                    <a:pt x="1037" y="1"/>
                    <a:pt x="1036" y="1"/>
                  </a:cubicBezTo>
                  <a:cubicBezTo>
                    <a:pt x="464" y="4"/>
                    <a:pt x="1" y="468"/>
                    <a:pt x="4" y="1039"/>
                  </a:cubicBezTo>
                  <a:cubicBezTo>
                    <a:pt x="6" y="1609"/>
                    <a:pt x="470" y="2068"/>
                    <a:pt x="1041" y="2068"/>
                  </a:cubicBezTo>
                  <a:cubicBezTo>
                    <a:pt x="1043" y="2068"/>
                    <a:pt x="1044" y="2068"/>
                    <a:pt x="1045" y="2068"/>
                  </a:cubicBezTo>
                  <a:cubicBezTo>
                    <a:pt x="1618" y="2065"/>
                    <a:pt x="2080" y="1601"/>
                    <a:pt x="2077" y="1030"/>
                  </a:cubicBezTo>
                  <a:cubicBezTo>
                    <a:pt x="2075" y="460"/>
                    <a:pt x="1611" y="1"/>
                    <a:pt x="1040" y="1"/>
                  </a:cubicBez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6"/>
            <p:cNvSpPr/>
            <p:nvPr/>
          </p:nvSpPr>
          <p:spPr>
            <a:xfrm>
              <a:off x="2131725" y="2571575"/>
              <a:ext cx="20075" cy="19925"/>
            </a:xfrm>
            <a:custGeom>
              <a:avLst/>
              <a:gdLst/>
              <a:ahLst/>
              <a:cxnLst/>
              <a:rect l="l" t="t" r="r" b="b"/>
              <a:pathLst>
                <a:path w="803" h="797" extrusionOk="0">
                  <a:moveTo>
                    <a:pt x="405" y="1"/>
                  </a:moveTo>
                  <a:cubicBezTo>
                    <a:pt x="404" y="1"/>
                    <a:pt x="402" y="1"/>
                    <a:pt x="401" y="1"/>
                  </a:cubicBezTo>
                  <a:cubicBezTo>
                    <a:pt x="179" y="1"/>
                    <a:pt x="0" y="179"/>
                    <a:pt x="1" y="399"/>
                  </a:cubicBezTo>
                  <a:cubicBezTo>
                    <a:pt x="2" y="619"/>
                    <a:pt x="181" y="797"/>
                    <a:pt x="401" y="797"/>
                  </a:cubicBezTo>
                  <a:cubicBezTo>
                    <a:pt x="402" y="797"/>
                    <a:pt x="402" y="797"/>
                    <a:pt x="403" y="797"/>
                  </a:cubicBezTo>
                  <a:cubicBezTo>
                    <a:pt x="625" y="795"/>
                    <a:pt x="803" y="617"/>
                    <a:pt x="803" y="397"/>
                  </a:cubicBezTo>
                  <a:cubicBezTo>
                    <a:pt x="802" y="179"/>
                    <a:pt x="624" y="1"/>
                    <a:pt x="405" y="1"/>
                  </a:cubicBezTo>
                  <a:close/>
                </a:path>
              </a:pathLst>
            </a:custGeom>
            <a:solidFill>
              <a:srgbClr val="F1E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6"/>
            <p:cNvSpPr/>
            <p:nvPr/>
          </p:nvSpPr>
          <p:spPr>
            <a:xfrm>
              <a:off x="2330700" y="2558875"/>
              <a:ext cx="48100" cy="47775"/>
            </a:xfrm>
            <a:custGeom>
              <a:avLst/>
              <a:gdLst/>
              <a:ahLst/>
              <a:cxnLst/>
              <a:rect l="l" t="t" r="r" b="b"/>
              <a:pathLst>
                <a:path w="1924" h="1911" extrusionOk="0">
                  <a:moveTo>
                    <a:pt x="494" y="1"/>
                  </a:moveTo>
                  <a:cubicBezTo>
                    <a:pt x="198" y="183"/>
                    <a:pt x="1" y="510"/>
                    <a:pt x="2" y="881"/>
                  </a:cubicBezTo>
                  <a:cubicBezTo>
                    <a:pt x="4" y="1450"/>
                    <a:pt x="468" y="1910"/>
                    <a:pt x="1038" y="1910"/>
                  </a:cubicBezTo>
                  <a:cubicBezTo>
                    <a:pt x="1040" y="1910"/>
                    <a:pt x="1042" y="1910"/>
                    <a:pt x="1044" y="1910"/>
                  </a:cubicBezTo>
                  <a:cubicBezTo>
                    <a:pt x="1417" y="1909"/>
                    <a:pt x="1742" y="1711"/>
                    <a:pt x="1924" y="1416"/>
                  </a:cubicBezTo>
                  <a:lnTo>
                    <a:pt x="1924" y="1416"/>
                  </a:lnTo>
                  <a:cubicBezTo>
                    <a:pt x="1767" y="1514"/>
                    <a:pt x="1581" y="1571"/>
                    <a:pt x="1382" y="1572"/>
                  </a:cubicBezTo>
                  <a:cubicBezTo>
                    <a:pt x="1380" y="1572"/>
                    <a:pt x="1378" y="1572"/>
                    <a:pt x="1376" y="1572"/>
                  </a:cubicBezTo>
                  <a:cubicBezTo>
                    <a:pt x="806" y="1572"/>
                    <a:pt x="342" y="1112"/>
                    <a:pt x="340" y="543"/>
                  </a:cubicBezTo>
                  <a:cubicBezTo>
                    <a:pt x="340" y="344"/>
                    <a:pt x="396" y="160"/>
                    <a:pt x="4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6"/>
            <p:cNvSpPr/>
            <p:nvPr/>
          </p:nvSpPr>
          <p:spPr>
            <a:xfrm>
              <a:off x="2115775" y="2559625"/>
              <a:ext cx="48100" cy="47750"/>
            </a:xfrm>
            <a:custGeom>
              <a:avLst/>
              <a:gdLst/>
              <a:ahLst/>
              <a:cxnLst/>
              <a:rect l="l" t="t" r="r" b="b"/>
              <a:pathLst>
                <a:path w="1924" h="1910" extrusionOk="0">
                  <a:moveTo>
                    <a:pt x="493" y="0"/>
                  </a:moveTo>
                  <a:lnTo>
                    <a:pt x="493" y="0"/>
                  </a:lnTo>
                  <a:cubicBezTo>
                    <a:pt x="197" y="182"/>
                    <a:pt x="1" y="508"/>
                    <a:pt x="1" y="880"/>
                  </a:cubicBezTo>
                  <a:cubicBezTo>
                    <a:pt x="4" y="1450"/>
                    <a:pt x="469" y="1909"/>
                    <a:pt x="1039" y="1909"/>
                  </a:cubicBezTo>
                  <a:cubicBezTo>
                    <a:pt x="1041" y="1909"/>
                    <a:pt x="1042" y="1909"/>
                    <a:pt x="1043" y="1909"/>
                  </a:cubicBezTo>
                  <a:cubicBezTo>
                    <a:pt x="1416" y="1907"/>
                    <a:pt x="1741" y="1710"/>
                    <a:pt x="1923" y="1415"/>
                  </a:cubicBezTo>
                  <a:lnTo>
                    <a:pt x="1923" y="1415"/>
                  </a:lnTo>
                  <a:cubicBezTo>
                    <a:pt x="1765" y="1512"/>
                    <a:pt x="1580" y="1569"/>
                    <a:pt x="1381" y="1571"/>
                  </a:cubicBezTo>
                  <a:cubicBezTo>
                    <a:pt x="1380" y="1571"/>
                    <a:pt x="1379" y="1571"/>
                    <a:pt x="1377" y="1571"/>
                  </a:cubicBezTo>
                  <a:cubicBezTo>
                    <a:pt x="807" y="1571"/>
                    <a:pt x="342" y="1112"/>
                    <a:pt x="339" y="542"/>
                  </a:cubicBezTo>
                  <a:cubicBezTo>
                    <a:pt x="339" y="343"/>
                    <a:pt x="395" y="158"/>
                    <a:pt x="49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6"/>
            <p:cNvSpPr/>
            <p:nvPr/>
          </p:nvSpPr>
          <p:spPr>
            <a:xfrm>
              <a:off x="2305525" y="2474225"/>
              <a:ext cx="34950" cy="40150"/>
            </a:xfrm>
            <a:custGeom>
              <a:avLst/>
              <a:gdLst/>
              <a:ahLst/>
              <a:cxnLst/>
              <a:rect l="l" t="t" r="r" b="b"/>
              <a:pathLst>
                <a:path w="1398" h="1606" extrusionOk="0">
                  <a:moveTo>
                    <a:pt x="5" y="0"/>
                  </a:moveTo>
                  <a:cubicBezTo>
                    <a:pt x="2" y="14"/>
                    <a:pt x="1" y="25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0" y="1606"/>
                    <a:pt x="264" y="1606"/>
                  </a:cubicBezTo>
                  <a:lnTo>
                    <a:pt x="1397" y="1601"/>
                  </a:lnTo>
                  <a:cubicBezTo>
                    <a:pt x="617" y="1401"/>
                    <a:pt x="40" y="765"/>
                    <a:pt x="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6"/>
            <p:cNvSpPr/>
            <p:nvPr/>
          </p:nvSpPr>
          <p:spPr>
            <a:xfrm>
              <a:off x="2257075" y="2474375"/>
              <a:ext cx="34900" cy="40150"/>
            </a:xfrm>
            <a:custGeom>
              <a:avLst/>
              <a:gdLst/>
              <a:ahLst/>
              <a:cxnLst/>
              <a:rect l="l" t="t" r="r" b="b"/>
              <a:pathLst>
                <a:path w="1396" h="1606" extrusionOk="0">
                  <a:moveTo>
                    <a:pt x="4" y="0"/>
                  </a:moveTo>
                  <a:cubicBezTo>
                    <a:pt x="1" y="14"/>
                    <a:pt x="0" y="25"/>
                    <a:pt x="0" y="39"/>
                  </a:cubicBezTo>
                  <a:lnTo>
                    <a:pt x="4" y="1350"/>
                  </a:lnTo>
                  <a:cubicBezTo>
                    <a:pt x="4" y="1491"/>
                    <a:pt x="120" y="1606"/>
                    <a:pt x="263" y="1606"/>
                  </a:cubicBezTo>
                  <a:lnTo>
                    <a:pt x="1396" y="1602"/>
                  </a:lnTo>
                  <a:cubicBezTo>
                    <a:pt x="615" y="1402"/>
                    <a:pt x="39" y="765"/>
                    <a:pt x="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6"/>
            <p:cNvSpPr/>
            <p:nvPr/>
          </p:nvSpPr>
          <p:spPr>
            <a:xfrm>
              <a:off x="2208575" y="2474550"/>
              <a:ext cx="34925" cy="40150"/>
            </a:xfrm>
            <a:custGeom>
              <a:avLst/>
              <a:gdLst/>
              <a:ahLst/>
              <a:cxnLst/>
              <a:rect l="l" t="t" r="r" b="b"/>
              <a:pathLst>
                <a:path w="1397" h="1606" extrusionOk="0">
                  <a:moveTo>
                    <a:pt x="5" y="1"/>
                  </a:moveTo>
                  <a:cubicBezTo>
                    <a:pt x="2" y="13"/>
                    <a:pt x="1" y="25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1" y="1605"/>
                    <a:pt x="263" y="1605"/>
                  </a:cubicBezTo>
                  <a:lnTo>
                    <a:pt x="1396" y="1601"/>
                  </a:lnTo>
                  <a:cubicBezTo>
                    <a:pt x="616" y="1401"/>
                    <a:pt x="39" y="765"/>
                    <a:pt x="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6"/>
            <p:cNvSpPr/>
            <p:nvPr/>
          </p:nvSpPr>
          <p:spPr>
            <a:xfrm>
              <a:off x="2160100" y="2474700"/>
              <a:ext cx="34900" cy="40150"/>
            </a:xfrm>
            <a:custGeom>
              <a:avLst/>
              <a:gdLst/>
              <a:ahLst/>
              <a:cxnLst/>
              <a:rect l="l" t="t" r="r" b="b"/>
              <a:pathLst>
                <a:path w="1396" h="1606" extrusionOk="0">
                  <a:moveTo>
                    <a:pt x="5" y="1"/>
                  </a:moveTo>
                  <a:cubicBezTo>
                    <a:pt x="2" y="13"/>
                    <a:pt x="1" y="26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0" y="1605"/>
                    <a:pt x="264" y="1605"/>
                  </a:cubicBezTo>
                  <a:lnTo>
                    <a:pt x="1396" y="1602"/>
                  </a:lnTo>
                  <a:cubicBezTo>
                    <a:pt x="618" y="1401"/>
                    <a:pt x="40" y="766"/>
                    <a:pt x="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6"/>
            <p:cNvSpPr/>
            <p:nvPr/>
          </p:nvSpPr>
          <p:spPr>
            <a:xfrm>
              <a:off x="2109400" y="2484700"/>
              <a:ext cx="32350" cy="30325"/>
            </a:xfrm>
            <a:custGeom>
              <a:avLst/>
              <a:gdLst/>
              <a:ahLst/>
              <a:cxnLst/>
              <a:rect l="l" t="t" r="r" b="b"/>
              <a:pathLst>
                <a:path w="1294" h="1213" extrusionOk="0">
                  <a:moveTo>
                    <a:pt x="269" y="0"/>
                  </a:moveTo>
                  <a:lnTo>
                    <a:pt x="45" y="883"/>
                  </a:lnTo>
                  <a:cubicBezTo>
                    <a:pt x="1" y="1062"/>
                    <a:pt x="87" y="1213"/>
                    <a:pt x="240" y="1213"/>
                  </a:cubicBezTo>
                  <a:lnTo>
                    <a:pt x="1294" y="1208"/>
                  </a:lnTo>
                  <a:cubicBezTo>
                    <a:pt x="694" y="1015"/>
                    <a:pt x="270" y="548"/>
                    <a:pt x="2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6"/>
            <p:cNvSpPr/>
            <p:nvPr/>
          </p:nvSpPr>
          <p:spPr>
            <a:xfrm>
              <a:off x="2352075" y="2464975"/>
              <a:ext cx="26450" cy="52975"/>
            </a:xfrm>
            <a:custGeom>
              <a:avLst/>
              <a:gdLst/>
              <a:ahLst/>
              <a:cxnLst/>
              <a:rect l="l" t="t" r="r" b="b"/>
              <a:pathLst>
                <a:path w="1058" h="2119" extrusionOk="0">
                  <a:moveTo>
                    <a:pt x="349" y="1"/>
                  </a:moveTo>
                  <a:lnTo>
                    <a:pt x="135" y="5"/>
                  </a:lnTo>
                  <a:cubicBezTo>
                    <a:pt x="61" y="6"/>
                    <a:pt x="0" y="67"/>
                    <a:pt x="1" y="142"/>
                  </a:cubicBezTo>
                  <a:lnTo>
                    <a:pt x="37" y="1885"/>
                  </a:lnTo>
                  <a:cubicBezTo>
                    <a:pt x="40" y="2015"/>
                    <a:pt x="146" y="2118"/>
                    <a:pt x="274" y="2118"/>
                  </a:cubicBezTo>
                  <a:cubicBezTo>
                    <a:pt x="276" y="2118"/>
                    <a:pt x="278" y="2118"/>
                    <a:pt x="280" y="2118"/>
                  </a:cubicBezTo>
                  <a:lnTo>
                    <a:pt x="1057" y="2103"/>
                  </a:lnTo>
                  <a:cubicBezTo>
                    <a:pt x="889" y="1378"/>
                    <a:pt x="656" y="677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6"/>
            <p:cNvSpPr/>
            <p:nvPr/>
          </p:nvSpPr>
          <p:spPr>
            <a:xfrm>
              <a:off x="2352100" y="2468525"/>
              <a:ext cx="26400" cy="49425"/>
            </a:xfrm>
            <a:custGeom>
              <a:avLst/>
              <a:gdLst/>
              <a:ahLst/>
              <a:cxnLst/>
              <a:rect l="l" t="t" r="r" b="b"/>
              <a:pathLst>
                <a:path w="1056" h="1977" extrusionOk="0">
                  <a:moveTo>
                    <a:pt x="0" y="0"/>
                  </a:moveTo>
                  <a:lnTo>
                    <a:pt x="36" y="1743"/>
                  </a:lnTo>
                  <a:cubicBezTo>
                    <a:pt x="39" y="1873"/>
                    <a:pt x="145" y="1976"/>
                    <a:pt x="273" y="1976"/>
                  </a:cubicBezTo>
                  <a:cubicBezTo>
                    <a:pt x="275" y="1976"/>
                    <a:pt x="277" y="1976"/>
                    <a:pt x="279" y="1976"/>
                  </a:cubicBezTo>
                  <a:lnTo>
                    <a:pt x="1055" y="1961"/>
                  </a:lnTo>
                  <a:cubicBezTo>
                    <a:pt x="515" y="1606"/>
                    <a:pt x="145" y="981"/>
                    <a:pt x="0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6"/>
            <p:cNvSpPr/>
            <p:nvPr/>
          </p:nvSpPr>
          <p:spPr>
            <a:xfrm>
              <a:off x="2256975" y="2448325"/>
              <a:ext cx="40725" cy="7225"/>
            </a:xfrm>
            <a:custGeom>
              <a:avLst/>
              <a:gdLst/>
              <a:ahLst/>
              <a:cxnLst/>
              <a:rect l="l" t="t" r="r" b="b"/>
              <a:pathLst>
                <a:path w="1629" h="289" extrusionOk="0">
                  <a:moveTo>
                    <a:pt x="1485" y="1"/>
                  </a:moveTo>
                  <a:lnTo>
                    <a:pt x="142" y="5"/>
                  </a:lnTo>
                  <a:cubicBezTo>
                    <a:pt x="141" y="5"/>
                    <a:pt x="140" y="5"/>
                    <a:pt x="140" y="5"/>
                  </a:cubicBezTo>
                  <a:cubicBezTo>
                    <a:pt x="63" y="5"/>
                    <a:pt x="0" y="68"/>
                    <a:pt x="0" y="147"/>
                  </a:cubicBezTo>
                  <a:cubicBezTo>
                    <a:pt x="0" y="225"/>
                    <a:pt x="64" y="288"/>
                    <a:pt x="143" y="288"/>
                  </a:cubicBezTo>
                  <a:lnTo>
                    <a:pt x="1487" y="285"/>
                  </a:lnTo>
                  <a:cubicBezTo>
                    <a:pt x="1565" y="285"/>
                    <a:pt x="1629" y="220"/>
                    <a:pt x="1629" y="142"/>
                  </a:cubicBezTo>
                  <a:cubicBezTo>
                    <a:pt x="1629" y="64"/>
                    <a:pt x="1565" y="1"/>
                    <a:pt x="1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6"/>
            <p:cNvSpPr/>
            <p:nvPr/>
          </p:nvSpPr>
          <p:spPr>
            <a:xfrm>
              <a:off x="2098875" y="2451975"/>
              <a:ext cx="302900" cy="137350"/>
            </a:xfrm>
            <a:custGeom>
              <a:avLst/>
              <a:gdLst/>
              <a:ahLst/>
              <a:cxnLst/>
              <a:rect l="l" t="t" r="r" b="b"/>
              <a:pathLst>
                <a:path w="12116" h="5494" extrusionOk="0">
                  <a:moveTo>
                    <a:pt x="9096" y="1"/>
                  </a:moveTo>
                  <a:cubicBezTo>
                    <a:pt x="9010" y="1"/>
                    <a:pt x="8919" y="1"/>
                    <a:pt x="8822" y="2"/>
                  </a:cubicBezTo>
                  <a:lnTo>
                    <a:pt x="1196" y="64"/>
                  </a:lnTo>
                  <a:cubicBezTo>
                    <a:pt x="925" y="67"/>
                    <a:pt x="690" y="248"/>
                    <a:pt x="619" y="506"/>
                  </a:cubicBezTo>
                  <a:lnTo>
                    <a:pt x="96" y="2433"/>
                  </a:lnTo>
                  <a:cubicBezTo>
                    <a:pt x="66" y="2540"/>
                    <a:pt x="44" y="2650"/>
                    <a:pt x="28" y="2761"/>
                  </a:cubicBezTo>
                  <a:cubicBezTo>
                    <a:pt x="9" y="2889"/>
                    <a:pt x="0" y="3019"/>
                    <a:pt x="0" y="3152"/>
                  </a:cubicBezTo>
                  <a:lnTo>
                    <a:pt x="15" y="5034"/>
                  </a:lnTo>
                  <a:cubicBezTo>
                    <a:pt x="15" y="5046"/>
                    <a:pt x="16" y="5057"/>
                    <a:pt x="17" y="5069"/>
                  </a:cubicBezTo>
                  <a:cubicBezTo>
                    <a:pt x="33" y="5235"/>
                    <a:pt x="150" y="5379"/>
                    <a:pt x="313" y="5426"/>
                  </a:cubicBezTo>
                  <a:lnTo>
                    <a:pt x="484" y="5474"/>
                  </a:lnTo>
                  <a:lnTo>
                    <a:pt x="548" y="5493"/>
                  </a:lnTo>
                  <a:lnTo>
                    <a:pt x="2756" y="5476"/>
                  </a:lnTo>
                  <a:lnTo>
                    <a:pt x="7741" y="5437"/>
                  </a:lnTo>
                  <a:lnTo>
                    <a:pt x="9182" y="5426"/>
                  </a:lnTo>
                  <a:lnTo>
                    <a:pt x="11381" y="5409"/>
                  </a:lnTo>
                  <a:lnTo>
                    <a:pt x="11455" y="5385"/>
                  </a:lnTo>
                  <a:lnTo>
                    <a:pt x="11522" y="5364"/>
                  </a:lnTo>
                  <a:lnTo>
                    <a:pt x="11897" y="5245"/>
                  </a:lnTo>
                  <a:cubicBezTo>
                    <a:pt x="11981" y="5217"/>
                    <a:pt x="12049" y="5156"/>
                    <a:pt x="12085" y="5079"/>
                  </a:cubicBezTo>
                  <a:cubicBezTo>
                    <a:pt x="12105" y="5037"/>
                    <a:pt x="12116" y="4993"/>
                    <a:pt x="12116" y="4944"/>
                  </a:cubicBezTo>
                  <a:lnTo>
                    <a:pt x="12112" y="4588"/>
                  </a:lnTo>
                  <a:lnTo>
                    <a:pt x="12111" y="4441"/>
                  </a:lnTo>
                  <a:lnTo>
                    <a:pt x="12111" y="4372"/>
                  </a:lnTo>
                  <a:lnTo>
                    <a:pt x="12110" y="4225"/>
                  </a:lnTo>
                  <a:lnTo>
                    <a:pt x="12109" y="4157"/>
                  </a:lnTo>
                  <a:lnTo>
                    <a:pt x="12108" y="4011"/>
                  </a:lnTo>
                  <a:lnTo>
                    <a:pt x="12106" y="3854"/>
                  </a:lnTo>
                  <a:cubicBezTo>
                    <a:pt x="12105" y="3637"/>
                    <a:pt x="12021" y="3429"/>
                    <a:pt x="11871" y="3272"/>
                  </a:cubicBezTo>
                  <a:lnTo>
                    <a:pt x="11269" y="2638"/>
                  </a:lnTo>
                  <a:cubicBezTo>
                    <a:pt x="11243" y="2610"/>
                    <a:pt x="11221" y="2581"/>
                    <a:pt x="11201" y="2549"/>
                  </a:cubicBezTo>
                  <a:lnTo>
                    <a:pt x="10428" y="2551"/>
                  </a:lnTo>
                  <a:cubicBezTo>
                    <a:pt x="10279" y="2551"/>
                    <a:pt x="10158" y="2432"/>
                    <a:pt x="10158" y="2284"/>
                  </a:cubicBezTo>
                  <a:lnTo>
                    <a:pt x="10153" y="781"/>
                  </a:lnTo>
                  <a:cubicBezTo>
                    <a:pt x="10152" y="681"/>
                    <a:pt x="10232" y="600"/>
                    <a:pt x="10332" y="600"/>
                  </a:cubicBezTo>
                  <a:lnTo>
                    <a:pt x="10560" y="599"/>
                  </a:lnTo>
                  <a:cubicBezTo>
                    <a:pt x="10328" y="48"/>
                    <a:pt x="10002" y="1"/>
                    <a:pt x="9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6"/>
            <p:cNvSpPr/>
            <p:nvPr/>
          </p:nvSpPr>
          <p:spPr>
            <a:xfrm>
              <a:off x="2227800" y="2523400"/>
              <a:ext cx="50700" cy="50450"/>
            </a:xfrm>
            <a:custGeom>
              <a:avLst/>
              <a:gdLst/>
              <a:ahLst/>
              <a:cxnLst/>
              <a:rect l="l" t="t" r="r" b="b"/>
              <a:pathLst>
                <a:path w="2028" h="2018" extrusionOk="0">
                  <a:moveTo>
                    <a:pt x="1015" y="1"/>
                  </a:moveTo>
                  <a:cubicBezTo>
                    <a:pt x="1014" y="1"/>
                    <a:pt x="1012" y="1"/>
                    <a:pt x="1011" y="1"/>
                  </a:cubicBezTo>
                  <a:cubicBezTo>
                    <a:pt x="451" y="3"/>
                    <a:pt x="1" y="456"/>
                    <a:pt x="2" y="1013"/>
                  </a:cubicBezTo>
                  <a:cubicBezTo>
                    <a:pt x="3" y="1568"/>
                    <a:pt x="458" y="2017"/>
                    <a:pt x="1015" y="2017"/>
                  </a:cubicBezTo>
                  <a:cubicBezTo>
                    <a:pt x="1016" y="2017"/>
                    <a:pt x="1017" y="2017"/>
                    <a:pt x="1017" y="2017"/>
                  </a:cubicBezTo>
                  <a:cubicBezTo>
                    <a:pt x="1577" y="2016"/>
                    <a:pt x="2028" y="1561"/>
                    <a:pt x="2027" y="1005"/>
                  </a:cubicBezTo>
                  <a:cubicBezTo>
                    <a:pt x="2026" y="449"/>
                    <a:pt x="1572" y="1"/>
                    <a:pt x="1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6"/>
            <p:cNvSpPr/>
            <p:nvPr/>
          </p:nvSpPr>
          <p:spPr>
            <a:xfrm>
              <a:off x="2248175" y="2531975"/>
              <a:ext cx="10000" cy="33300"/>
            </a:xfrm>
            <a:custGeom>
              <a:avLst/>
              <a:gdLst/>
              <a:ahLst/>
              <a:cxnLst/>
              <a:rect l="l" t="t" r="r" b="b"/>
              <a:pathLst>
                <a:path w="400" h="1332" extrusionOk="0">
                  <a:moveTo>
                    <a:pt x="394" y="0"/>
                  </a:moveTo>
                  <a:lnTo>
                    <a:pt x="1" y="1"/>
                  </a:lnTo>
                  <a:lnTo>
                    <a:pt x="5" y="1332"/>
                  </a:lnTo>
                  <a:lnTo>
                    <a:pt x="399" y="133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6"/>
            <p:cNvSpPr/>
            <p:nvPr/>
          </p:nvSpPr>
          <p:spPr>
            <a:xfrm>
              <a:off x="2236400" y="2543675"/>
              <a:ext cx="33450" cy="9900"/>
            </a:xfrm>
            <a:custGeom>
              <a:avLst/>
              <a:gdLst/>
              <a:ahLst/>
              <a:cxnLst/>
              <a:rect l="l" t="t" r="r" b="b"/>
              <a:pathLst>
                <a:path w="1338" h="396" extrusionOk="0">
                  <a:moveTo>
                    <a:pt x="1336" y="0"/>
                  </a:moveTo>
                  <a:lnTo>
                    <a:pt x="0" y="4"/>
                  </a:lnTo>
                  <a:lnTo>
                    <a:pt x="2" y="396"/>
                  </a:lnTo>
                  <a:lnTo>
                    <a:pt x="1337" y="39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6"/>
            <p:cNvSpPr/>
            <p:nvPr/>
          </p:nvSpPr>
          <p:spPr>
            <a:xfrm>
              <a:off x="2098850" y="2518900"/>
              <a:ext cx="302925" cy="70400"/>
            </a:xfrm>
            <a:custGeom>
              <a:avLst/>
              <a:gdLst/>
              <a:ahLst/>
              <a:cxnLst/>
              <a:rect l="l" t="t" r="r" b="b"/>
              <a:pathLst>
                <a:path w="12117" h="2816" extrusionOk="0">
                  <a:moveTo>
                    <a:pt x="43" y="1"/>
                  </a:moveTo>
                  <a:cubicBezTo>
                    <a:pt x="38" y="28"/>
                    <a:pt x="32" y="56"/>
                    <a:pt x="27" y="84"/>
                  </a:cubicBezTo>
                  <a:cubicBezTo>
                    <a:pt x="10" y="212"/>
                    <a:pt x="0" y="342"/>
                    <a:pt x="1" y="474"/>
                  </a:cubicBezTo>
                  <a:lnTo>
                    <a:pt x="16" y="2355"/>
                  </a:lnTo>
                  <a:cubicBezTo>
                    <a:pt x="16" y="2368"/>
                    <a:pt x="17" y="2379"/>
                    <a:pt x="18" y="2391"/>
                  </a:cubicBezTo>
                  <a:cubicBezTo>
                    <a:pt x="35" y="2557"/>
                    <a:pt x="151" y="2701"/>
                    <a:pt x="315" y="2748"/>
                  </a:cubicBezTo>
                  <a:lnTo>
                    <a:pt x="485" y="2796"/>
                  </a:lnTo>
                  <a:lnTo>
                    <a:pt x="550" y="2815"/>
                  </a:lnTo>
                  <a:lnTo>
                    <a:pt x="2757" y="2797"/>
                  </a:lnTo>
                  <a:lnTo>
                    <a:pt x="7742" y="2759"/>
                  </a:lnTo>
                  <a:lnTo>
                    <a:pt x="9183" y="2748"/>
                  </a:lnTo>
                  <a:lnTo>
                    <a:pt x="11382" y="2730"/>
                  </a:lnTo>
                  <a:lnTo>
                    <a:pt x="11456" y="2707"/>
                  </a:lnTo>
                  <a:lnTo>
                    <a:pt x="11523" y="2686"/>
                  </a:lnTo>
                  <a:lnTo>
                    <a:pt x="11898" y="2567"/>
                  </a:lnTo>
                  <a:cubicBezTo>
                    <a:pt x="11982" y="2539"/>
                    <a:pt x="12050" y="2478"/>
                    <a:pt x="12086" y="2401"/>
                  </a:cubicBezTo>
                  <a:cubicBezTo>
                    <a:pt x="12106" y="2359"/>
                    <a:pt x="12117" y="2314"/>
                    <a:pt x="12117" y="2266"/>
                  </a:cubicBezTo>
                  <a:lnTo>
                    <a:pt x="12114" y="1918"/>
                  </a:lnTo>
                  <a:cubicBezTo>
                    <a:pt x="11483" y="1955"/>
                    <a:pt x="10835" y="1974"/>
                    <a:pt x="10171" y="1978"/>
                  </a:cubicBezTo>
                  <a:cubicBezTo>
                    <a:pt x="10128" y="1978"/>
                    <a:pt x="10085" y="1978"/>
                    <a:pt x="10042" y="1978"/>
                  </a:cubicBezTo>
                  <a:cubicBezTo>
                    <a:pt x="5494" y="1978"/>
                    <a:pt x="1618" y="1161"/>
                    <a:pt x="43" y="1"/>
                  </a:cubicBezTo>
                  <a:close/>
                </a:path>
              </a:pathLst>
            </a:custGeom>
            <a:solidFill>
              <a:srgbClr val="0B6472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6"/>
            <p:cNvSpPr/>
            <p:nvPr/>
          </p:nvSpPr>
          <p:spPr>
            <a:xfrm>
              <a:off x="2403300" y="2529650"/>
              <a:ext cx="1625" cy="18475"/>
            </a:xfrm>
            <a:custGeom>
              <a:avLst/>
              <a:gdLst/>
              <a:ahLst/>
              <a:cxnLst/>
              <a:rect l="l" t="t" r="r" b="b"/>
              <a:pathLst>
                <a:path w="65" h="739" extrusionOk="0">
                  <a:moveTo>
                    <a:pt x="30" y="0"/>
                  </a:moveTo>
                  <a:cubicBezTo>
                    <a:pt x="12" y="0"/>
                    <a:pt x="1" y="166"/>
                    <a:pt x="2" y="370"/>
                  </a:cubicBezTo>
                  <a:cubicBezTo>
                    <a:pt x="5" y="573"/>
                    <a:pt x="20" y="738"/>
                    <a:pt x="36" y="738"/>
                  </a:cubicBezTo>
                  <a:cubicBezTo>
                    <a:pt x="53" y="738"/>
                    <a:pt x="64" y="573"/>
                    <a:pt x="63" y="369"/>
                  </a:cubicBezTo>
                  <a:cubicBezTo>
                    <a:pt x="61" y="166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6"/>
            <p:cNvSpPr/>
            <p:nvPr/>
          </p:nvSpPr>
          <p:spPr>
            <a:xfrm>
              <a:off x="2357550" y="2527125"/>
              <a:ext cx="46725" cy="23700"/>
            </a:xfrm>
            <a:custGeom>
              <a:avLst/>
              <a:gdLst/>
              <a:ahLst/>
              <a:cxnLst/>
              <a:rect l="l" t="t" r="r" b="b"/>
              <a:pathLst>
                <a:path w="1869" h="948" extrusionOk="0">
                  <a:moveTo>
                    <a:pt x="1350" y="0"/>
                  </a:moveTo>
                  <a:cubicBezTo>
                    <a:pt x="1342" y="0"/>
                    <a:pt x="1334" y="0"/>
                    <a:pt x="1326" y="0"/>
                  </a:cubicBezTo>
                  <a:cubicBezTo>
                    <a:pt x="765" y="6"/>
                    <a:pt x="1" y="214"/>
                    <a:pt x="4" y="475"/>
                  </a:cubicBezTo>
                  <a:cubicBezTo>
                    <a:pt x="5" y="733"/>
                    <a:pt x="756" y="947"/>
                    <a:pt x="1313" y="947"/>
                  </a:cubicBezTo>
                  <a:cubicBezTo>
                    <a:pt x="1319" y="947"/>
                    <a:pt x="1326" y="947"/>
                    <a:pt x="1333" y="947"/>
                  </a:cubicBezTo>
                  <a:cubicBezTo>
                    <a:pt x="1575" y="946"/>
                    <a:pt x="1727" y="908"/>
                    <a:pt x="1788" y="842"/>
                  </a:cubicBezTo>
                  <a:cubicBezTo>
                    <a:pt x="1868" y="755"/>
                    <a:pt x="1811" y="620"/>
                    <a:pt x="1811" y="470"/>
                  </a:cubicBezTo>
                  <a:cubicBezTo>
                    <a:pt x="1810" y="323"/>
                    <a:pt x="1862" y="183"/>
                    <a:pt x="1783" y="96"/>
                  </a:cubicBezTo>
                  <a:cubicBezTo>
                    <a:pt x="1724" y="31"/>
                    <a:pt x="1580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6"/>
            <p:cNvSpPr/>
            <p:nvPr/>
          </p:nvSpPr>
          <p:spPr>
            <a:xfrm>
              <a:off x="2401175" y="2529525"/>
              <a:ext cx="7825" cy="18675"/>
            </a:xfrm>
            <a:custGeom>
              <a:avLst/>
              <a:gdLst/>
              <a:ahLst/>
              <a:cxnLst/>
              <a:rect l="l" t="t" r="r" b="b"/>
              <a:pathLst>
                <a:path w="313" h="747" extrusionOk="0">
                  <a:moveTo>
                    <a:pt x="25" y="0"/>
                  </a:moveTo>
                  <a:cubicBezTo>
                    <a:pt x="1" y="236"/>
                    <a:pt x="4" y="486"/>
                    <a:pt x="30" y="746"/>
                  </a:cubicBezTo>
                  <a:lnTo>
                    <a:pt x="139" y="746"/>
                  </a:lnTo>
                  <a:lnTo>
                    <a:pt x="138" y="743"/>
                  </a:lnTo>
                  <a:cubicBezTo>
                    <a:pt x="313" y="715"/>
                    <a:pt x="309" y="21"/>
                    <a:pt x="133" y="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6"/>
            <p:cNvSpPr/>
            <p:nvPr/>
          </p:nvSpPr>
          <p:spPr>
            <a:xfrm>
              <a:off x="2093850" y="2522500"/>
              <a:ext cx="101275" cy="23700"/>
            </a:xfrm>
            <a:custGeom>
              <a:avLst/>
              <a:gdLst/>
              <a:ahLst/>
              <a:cxnLst/>
              <a:rect l="l" t="t" r="r" b="b"/>
              <a:pathLst>
                <a:path w="4051" h="948" extrusionOk="0">
                  <a:moveTo>
                    <a:pt x="1342" y="0"/>
                  </a:moveTo>
                  <a:cubicBezTo>
                    <a:pt x="1333" y="0"/>
                    <a:pt x="1324" y="0"/>
                    <a:pt x="1315" y="0"/>
                  </a:cubicBezTo>
                  <a:cubicBezTo>
                    <a:pt x="809" y="1"/>
                    <a:pt x="300" y="36"/>
                    <a:pt x="174" y="103"/>
                  </a:cubicBezTo>
                  <a:cubicBezTo>
                    <a:pt x="12" y="191"/>
                    <a:pt x="0" y="763"/>
                    <a:pt x="167" y="848"/>
                  </a:cubicBezTo>
                  <a:cubicBezTo>
                    <a:pt x="289" y="913"/>
                    <a:pt x="778" y="947"/>
                    <a:pt x="1261" y="947"/>
                  </a:cubicBezTo>
                  <a:cubicBezTo>
                    <a:pt x="1276" y="947"/>
                    <a:pt x="1290" y="947"/>
                    <a:pt x="1304" y="947"/>
                  </a:cubicBezTo>
                  <a:cubicBezTo>
                    <a:pt x="2459" y="944"/>
                    <a:pt x="4046" y="716"/>
                    <a:pt x="4049" y="455"/>
                  </a:cubicBezTo>
                  <a:cubicBezTo>
                    <a:pt x="4051" y="195"/>
                    <a:pt x="2494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6"/>
            <p:cNvSpPr/>
            <p:nvPr/>
          </p:nvSpPr>
          <p:spPr>
            <a:xfrm>
              <a:off x="2095725" y="2548925"/>
              <a:ext cx="20025" cy="11825"/>
            </a:xfrm>
            <a:custGeom>
              <a:avLst/>
              <a:gdLst/>
              <a:ahLst/>
              <a:cxnLst/>
              <a:rect l="l" t="t" r="r" b="b"/>
              <a:pathLst>
                <a:path w="801" h="473" extrusionOk="0">
                  <a:moveTo>
                    <a:pt x="326" y="0"/>
                  </a:moveTo>
                  <a:cubicBezTo>
                    <a:pt x="199" y="0"/>
                    <a:pt x="73" y="16"/>
                    <a:pt x="42" y="50"/>
                  </a:cubicBezTo>
                  <a:cubicBezTo>
                    <a:pt x="3" y="95"/>
                    <a:pt x="0" y="379"/>
                    <a:pt x="42" y="423"/>
                  </a:cubicBezTo>
                  <a:cubicBezTo>
                    <a:pt x="74" y="455"/>
                    <a:pt x="202" y="473"/>
                    <a:pt x="326" y="473"/>
                  </a:cubicBezTo>
                  <a:cubicBezTo>
                    <a:pt x="613" y="473"/>
                    <a:pt x="800" y="364"/>
                    <a:pt x="800" y="233"/>
                  </a:cubicBezTo>
                  <a:cubicBezTo>
                    <a:pt x="800" y="103"/>
                    <a:pt x="614" y="2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6"/>
            <p:cNvSpPr/>
            <p:nvPr/>
          </p:nvSpPr>
          <p:spPr>
            <a:xfrm>
              <a:off x="2390650" y="2567625"/>
              <a:ext cx="22400" cy="14950"/>
            </a:xfrm>
            <a:custGeom>
              <a:avLst/>
              <a:gdLst/>
              <a:ahLst/>
              <a:cxnLst/>
              <a:rect l="l" t="t" r="r" b="b"/>
              <a:pathLst>
                <a:path w="896" h="598" extrusionOk="0">
                  <a:moveTo>
                    <a:pt x="637" y="1"/>
                  </a:moveTo>
                  <a:cubicBezTo>
                    <a:pt x="636" y="1"/>
                    <a:pt x="636" y="1"/>
                    <a:pt x="636" y="1"/>
                  </a:cubicBezTo>
                  <a:cubicBezTo>
                    <a:pt x="567" y="1"/>
                    <a:pt x="507" y="42"/>
                    <a:pt x="480" y="101"/>
                  </a:cubicBezTo>
                  <a:lnTo>
                    <a:pt x="200" y="102"/>
                  </a:lnTo>
                  <a:cubicBezTo>
                    <a:pt x="90" y="104"/>
                    <a:pt x="0" y="193"/>
                    <a:pt x="2" y="301"/>
                  </a:cubicBezTo>
                  <a:cubicBezTo>
                    <a:pt x="2" y="411"/>
                    <a:pt x="92" y="500"/>
                    <a:pt x="203" y="500"/>
                  </a:cubicBezTo>
                  <a:lnTo>
                    <a:pt x="482" y="499"/>
                  </a:lnTo>
                  <a:cubicBezTo>
                    <a:pt x="510" y="557"/>
                    <a:pt x="569" y="598"/>
                    <a:pt x="638" y="598"/>
                  </a:cubicBezTo>
                  <a:cubicBezTo>
                    <a:pt x="881" y="598"/>
                    <a:pt x="895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6"/>
            <p:cNvSpPr/>
            <p:nvPr/>
          </p:nvSpPr>
          <p:spPr>
            <a:xfrm>
              <a:off x="2085025" y="2570450"/>
              <a:ext cx="24250" cy="15000"/>
            </a:xfrm>
            <a:custGeom>
              <a:avLst/>
              <a:gdLst/>
              <a:ahLst/>
              <a:cxnLst/>
              <a:rect l="l" t="t" r="r" b="b"/>
              <a:pathLst>
                <a:path w="970" h="600" extrusionOk="0">
                  <a:moveTo>
                    <a:pt x="282" y="1"/>
                  </a:moveTo>
                  <a:cubicBezTo>
                    <a:pt x="1" y="2"/>
                    <a:pt x="18" y="599"/>
                    <a:pt x="283" y="599"/>
                  </a:cubicBezTo>
                  <a:cubicBezTo>
                    <a:pt x="359" y="599"/>
                    <a:pt x="422" y="558"/>
                    <a:pt x="452" y="499"/>
                  </a:cubicBezTo>
                  <a:lnTo>
                    <a:pt x="771" y="498"/>
                  </a:lnTo>
                  <a:cubicBezTo>
                    <a:pt x="881" y="496"/>
                    <a:pt x="969" y="408"/>
                    <a:pt x="969" y="297"/>
                  </a:cubicBezTo>
                  <a:cubicBezTo>
                    <a:pt x="969" y="187"/>
                    <a:pt x="880" y="99"/>
                    <a:pt x="770" y="99"/>
                  </a:cubicBezTo>
                  <a:lnTo>
                    <a:pt x="450" y="100"/>
                  </a:lnTo>
                  <a:cubicBezTo>
                    <a:pt x="420" y="41"/>
                    <a:pt x="356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6"/>
            <p:cNvSpPr/>
            <p:nvPr/>
          </p:nvSpPr>
          <p:spPr>
            <a:xfrm>
              <a:off x="2305525" y="2468625"/>
              <a:ext cx="42400" cy="45750"/>
            </a:xfrm>
            <a:custGeom>
              <a:avLst/>
              <a:gdLst/>
              <a:ahLst/>
              <a:cxnLst/>
              <a:rect l="l" t="t" r="r" b="b"/>
              <a:pathLst>
                <a:path w="1696" h="1830" extrusionOk="0">
                  <a:moveTo>
                    <a:pt x="1434" y="0"/>
                  </a:moveTo>
                  <a:lnTo>
                    <a:pt x="259" y="5"/>
                  </a:lnTo>
                  <a:cubicBezTo>
                    <a:pt x="115" y="5"/>
                    <a:pt x="1" y="120"/>
                    <a:pt x="1" y="262"/>
                  </a:cubicBezTo>
                  <a:lnTo>
                    <a:pt x="5" y="1573"/>
                  </a:lnTo>
                  <a:cubicBezTo>
                    <a:pt x="5" y="1715"/>
                    <a:pt x="120" y="1830"/>
                    <a:pt x="264" y="1830"/>
                  </a:cubicBezTo>
                  <a:lnTo>
                    <a:pt x="1439" y="1825"/>
                  </a:lnTo>
                  <a:cubicBezTo>
                    <a:pt x="1581" y="1825"/>
                    <a:pt x="1696" y="1710"/>
                    <a:pt x="1696" y="1567"/>
                  </a:cubicBezTo>
                  <a:lnTo>
                    <a:pt x="1692" y="256"/>
                  </a:lnTo>
                  <a:cubicBezTo>
                    <a:pt x="1692" y="115"/>
                    <a:pt x="1576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6"/>
            <p:cNvSpPr/>
            <p:nvPr/>
          </p:nvSpPr>
          <p:spPr>
            <a:xfrm>
              <a:off x="2257075" y="2468775"/>
              <a:ext cx="42375" cy="45750"/>
            </a:xfrm>
            <a:custGeom>
              <a:avLst/>
              <a:gdLst/>
              <a:ahLst/>
              <a:cxnLst/>
              <a:rect l="l" t="t" r="r" b="b"/>
              <a:pathLst>
                <a:path w="1695" h="1830" extrusionOk="0">
                  <a:moveTo>
                    <a:pt x="1432" y="1"/>
                  </a:moveTo>
                  <a:lnTo>
                    <a:pt x="257" y="5"/>
                  </a:lnTo>
                  <a:cubicBezTo>
                    <a:pt x="115" y="5"/>
                    <a:pt x="0" y="120"/>
                    <a:pt x="0" y="263"/>
                  </a:cubicBezTo>
                  <a:lnTo>
                    <a:pt x="4" y="1574"/>
                  </a:lnTo>
                  <a:cubicBezTo>
                    <a:pt x="4" y="1715"/>
                    <a:pt x="121" y="1830"/>
                    <a:pt x="263" y="1830"/>
                  </a:cubicBezTo>
                  <a:lnTo>
                    <a:pt x="1437" y="1826"/>
                  </a:lnTo>
                  <a:cubicBezTo>
                    <a:pt x="1580" y="1826"/>
                    <a:pt x="1694" y="1710"/>
                    <a:pt x="1694" y="1569"/>
                  </a:cubicBezTo>
                  <a:lnTo>
                    <a:pt x="1691" y="258"/>
                  </a:lnTo>
                  <a:cubicBezTo>
                    <a:pt x="1691" y="115"/>
                    <a:pt x="1574" y="1"/>
                    <a:pt x="1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6"/>
            <p:cNvSpPr/>
            <p:nvPr/>
          </p:nvSpPr>
          <p:spPr>
            <a:xfrm>
              <a:off x="2208575" y="2468950"/>
              <a:ext cx="42400" cy="45750"/>
            </a:xfrm>
            <a:custGeom>
              <a:avLst/>
              <a:gdLst/>
              <a:ahLst/>
              <a:cxnLst/>
              <a:rect l="l" t="t" r="r" b="b"/>
              <a:pathLst>
                <a:path w="1696" h="1830" extrusionOk="0">
                  <a:moveTo>
                    <a:pt x="1433" y="1"/>
                  </a:moveTo>
                  <a:lnTo>
                    <a:pt x="258" y="4"/>
                  </a:lnTo>
                  <a:cubicBezTo>
                    <a:pt x="115" y="4"/>
                    <a:pt x="1" y="121"/>
                    <a:pt x="1" y="262"/>
                  </a:cubicBezTo>
                  <a:lnTo>
                    <a:pt x="5" y="1573"/>
                  </a:lnTo>
                  <a:cubicBezTo>
                    <a:pt x="6" y="1715"/>
                    <a:pt x="122" y="1829"/>
                    <a:pt x="263" y="1829"/>
                  </a:cubicBezTo>
                  <a:lnTo>
                    <a:pt x="1438" y="1825"/>
                  </a:lnTo>
                  <a:cubicBezTo>
                    <a:pt x="1581" y="1825"/>
                    <a:pt x="1696" y="1709"/>
                    <a:pt x="1696" y="1568"/>
                  </a:cubicBezTo>
                  <a:lnTo>
                    <a:pt x="1692" y="257"/>
                  </a:lnTo>
                  <a:cubicBezTo>
                    <a:pt x="1692" y="115"/>
                    <a:pt x="1574" y="1"/>
                    <a:pt x="1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6"/>
            <p:cNvSpPr/>
            <p:nvPr/>
          </p:nvSpPr>
          <p:spPr>
            <a:xfrm>
              <a:off x="2160125" y="2469125"/>
              <a:ext cx="42400" cy="45725"/>
            </a:xfrm>
            <a:custGeom>
              <a:avLst/>
              <a:gdLst/>
              <a:ahLst/>
              <a:cxnLst/>
              <a:rect l="l" t="t" r="r" b="b"/>
              <a:pathLst>
                <a:path w="1696" h="1829" extrusionOk="0">
                  <a:moveTo>
                    <a:pt x="1433" y="0"/>
                  </a:moveTo>
                  <a:lnTo>
                    <a:pt x="259" y="4"/>
                  </a:lnTo>
                  <a:cubicBezTo>
                    <a:pt x="115" y="4"/>
                    <a:pt x="1" y="120"/>
                    <a:pt x="1" y="261"/>
                  </a:cubicBezTo>
                  <a:lnTo>
                    <a:pt x="5" y="1572"/>
                  </a:lnTo>
                  <a:cubicBezTo>
                    <a:pt x="5" y="1714"/>
                    <a:pt x="120" y="1828"/>
                    <a:pt x="264" y="1828"/>
                  </a:cubicBezTo>
                  <a:lnTo>
                    <a:pt x="1439" y="1825"/>
                  </a:lnTo>
                  <a:cubicBezTo>
                    <a:pt x="1581" y="1825"/>
                    <a:pt x="1696" y="1709"/>
                    <a:pt x="1696" y="1567"/>
                  </a:cubicBezTo>
                  <a:lnTo>
                    <a:pt x="1691" y="256"/>
                  </a:lnTo>
                  <a:cubicBezTo>
                    <a:pt x="1691" y="115"/>
                    <a:pt x="1575" y="0"/>
                    <a:pt x="1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6"/>
            <p:cNvSpPr/>
            <p:nvPr/>
          </p:nvSpPr>
          <p:spPr>
            <a:xfrm>
              <a:off x="2109400" y="2469250"/>
              <a:ext cx="44650" cy="45775"/>
            </a:xfrm>
            <a:custGeom>
              <a:avLst/>
              <a:gdLst/>
              <a:ahLst/>
              <a:cxnLst/>
              <a:rect l="l" t="t" r="r" b="b"/>
              <a:pathLst>
                <a:path w="1786" h="1831" extrusionOk="0">
                  <a:moveTo>
                    <a:pt x="1572" y="0"/>
                  </a:moveTo>
                  <a:lnTo>
                    <a:pt x="629" y="3"/>
                  </a:lnTo>
                  <a:cubicBezTo>
                    <a:pt x="515" y="3"/>
                    <a:pt x="400" y="90"/>
                    <a:pt x="372" y="202"/>
                  </a:cubicBezTo>
                  <a:lnTo>
                    <a:pt x="44" y="1501"/>
                  </a:lnTo>
                  <a:cubicBezTo>
                    <a:pt x="1" y="1680"/>
                    <a:pt x="87" y="1831"/>
                    <a:pt x="240" y="1831"/>
                  </a:cubicBezTo>
                  <a:lnTo>
                    <a:pt x="1507" y="1826"/>
                  </a:lnTo>
                  <a:cubicBezTo>
                    <a:pt x="1660" y="1826"/>
                    <a:pt x="1785" y="1675"/>
                    <a:pt x="1784" y="1496"/>
                  </a:cubicBezTo>
                  <a:lnTo>
                    <a:pt x="1780" y="198"/>
                  </a:lnTo>
                  <a:cubicBezTo>
                    <a:pt x="1780" y="86"/>
                    <a:pt x="168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6"/>
            <p:cNvSpPr/>
            <p:nvPr/>
          </p:nvSpPr>
          <p:spPr>
            <a:xfrm>
              <a:off x="2090650" y="2525925"/>
              <a:ext cx="7150" cy="17025"/>
            </a:xfrm>
            <a:custGeom>
              <a:avLst/>
              <a:gdLst/>
              <a:ahLst/>
              <a:cxnLst/>
              <a:rect l="l" t="t" r="r" b="b"/>
              <a:pathLst>
                <a:path w="286" h="681" extrusionOk="0">
                  <a:moveTo>
                    <a:pt x="161" y="1"/>
                  </a:moveTo>
                  <a:lnTo>
                    <a:pt x="162" y="3"/>
                  </a:lnTo>
                  <a:cubicBezTo>
                    <a:pt x="0" y="19"/>
                    <a:pt x="4" y="653"/>
                    <a:pt x="162" y="678"/>
                  </a:cubicBezTo>
                  <a:cubicBezTo>
                    <a:pt x="162" y="679"/>
                    <a:pt x="161" y="680"/>
                    <a:pt x="161" y="680"/>
                  </a:cubicBezTo>
                  <a:lnTo>
                    <a:pt x="261" y="680"/>
                  </a:lnTo>
                  <a:cubicBezTo>
                    <a:pt x="282" y="443"/>
                    <a:pt x="286" y="215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6"/>
            <p:cNvSpPr/>
            <p:nvPr/>
          </p:nvSpPr>
          <p:spPr>
            <a:xfrm>
              <a:off x="2093500" y="2549825"/>
              <a:ext cx="4175" cy="10025"/>
            </a:xfrm>
            <a:custGeom>
              <a:avLst/>
              <a:gdLst/>
              <a:ahLst/>
              <a:cxnLst/>
              <a:rect l="l" t="t" r="r" b="b"/>
              <a:pathLst>
                <a:path w="167" h="401" extrusionOk="0">
                  <a:moveTo>
                    <a:pt x="134" y="1"/>
                  </a:moveTo>
                  <a:lnTo>
                    <a:pt x="95" y="3"/>
                  </a:lnTo>
                  <a:cubicBezTo>
                    <a:pt x="1" y="12"/>
                    <a:pt x="1" y="383"/>
                    <a:pt x="95" y="399"/>
                  </a:cubicBezTo>
                  <a:cubicBezTo>
                    <a:pt x="94" y="399"/>
                    <a:pt x="94" y="400"/>
                    <a:pt x="94" y="400"/>
                  </a:cubicBezTo>
                  <a:lnTo>
                    <a:pt x="152" y="400"/>
                  </a:lnTo>
                  <a:cubicBezTo>
                    <a:pt x="165" y="260"/>
                    <a:pt x="166" y="128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6"/>
            <p:cNvSpPr/>
            <p:nvPr/>
          </p:nvSpPr>
          <p:spPr>
            <a:xfrm>
              <a:off x="2390075" y="2552200"/>
              <a:ext cx="11525" cy="3725"/>
            </a:xfrm>
            <a:custGeom>
              <a:avLst/>
              <a:gdLst/>
              <a:ahLst/>
              <a:cxnLst/>
              <a:rect l="l" t="t" r="r" b="b"/>
              <a:pathLst>
                <a:path w="461" h="149" extrusionOk="0">
                  <a:moveTo>
                    <a:pt x="458" y="1"/>
                  </a:moveTo>
                  <a:lnTo>
                    <a:pt x="73" y="2"/>
                  </a:lnTo>
                  <a:cubicBezTo>
                    <a:pt x="35" y="2"/>
                    <a:pt x="0" y="35"/>
                    <a:pt x="0" y="75"/>
                  </a:cubicBezTo>
                  <a:cubicBezTo>
                    <a:pt x="0" y="115"/>
                    <a:pt x="34" y="148"/>
                    <a:pt x="73" y="148"/>
                  </a:cubicBezTo>
                  <a:cubicBezTo>
                    <a:pt x="74" y="148"/>
                    <a:pt x="75" y="148"/>
                    <a:pt x="75" y="148"/>
                  </a:cubicBezTo>
                  <a:lnTo>
                    <a:pt x="460" y="147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6"/>
            <p:cNvSpPr/>
            <p:nvPr/>
          </p:nvSpPr>
          <p:spPr>
            <a:xfrm>
              <a:off x="2390125" y="2557575"/>
              <a:ext cx="11525" cy="3750"/>
            </a:xfrm>
            <a:custGeom>
              <a:avLst/>
              <a:gdLst/>
              <a:ahLst/>
              <a:cxnLst/>
              <a:rect l="l" t="t" r="r" b="b"/>
              <a:pathLst>
                <a:path w="461" h="150" extrusionOk="0">
                  <a:moveTo>
                    <a:pt x="459" y="1"/>
                  </a:moveTo>
                  <a:lnTo>
                    <a:pt x="73" y="2"/>
                  </a:lnTo>
                  <a:cubicBezTo>
                    <a:pt x="33" y="2"/>
                    <a:pt x="0" y="35"/>
                    <a:pt x="0" y="77"/>
                  </a:cubicBezTo>
                  <a:cubicBezTo>
                    <a:pt x="0" y="116"/>
                    <a:pt x="34" y="150"/>
                    <a:pt x="74" y="150"/>
                  </a:cubicBezTo>
                  <a:lnTo>
                    <a:pt x="460" y="148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6"/>
            <p:cNvSpPr/>
            <p:nvPr/>
          </p:nvSpPr>
          <p:spPr>
            <a:xfrm>
              <a:off x="2390125" y="2562950"/>
              <a:ext cx="11550" cy="3750"/>
            </a:xfrm>
            <a:custGeom>
              <a:avLst/>
              <a:gdLst/>
              <a:ahLst/>
              <a:cxnLst/>
              <a:rect l="l" t="t" r="r" b="b"/>
              <a:pathLst>
                <a:path w="462" h="150" extrusionOk="0">
                  <a:moveTo>
                    <a:pt x="460" y="0"/>
                  </a:moveTo>
                  <a:lnTo>
                    <a:pt x="74" y="2"/>
                  </a:lnTo>
                  <a:cubicBezTo>
                    <a:pt x="34" y="2"/>
                    <a:pt x="0" y="36"/>
                    <a:pt x="0" y="76"/>
                  </a:cubicBezTo>
                  <a:cubicBezTo>
                    <a:pt x="0" y="116"/>
                    <a:pt x="33" y="149"/>
                    <a:pt x="72" y="149"/>
                  </a:cubicBezTo>
                  <a:cubicBezTo>
                    <a:pt x="73" y="149"/>
                    <a:pt x="74" y="149"/>
                    <a:pt x="74" y="149"/>
                  </a:cubicBezTo>
                  <a:lnTo>
                    <a:pt x="461" y="148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2340100" y="2564325"/>
              <a:ext cx="33175" cy="32950"/>
            </a:xfrm>
            <a:custGeom>
              <a:avLst/>
              <a:gdLst/>
              <a:ahLst/>
              <a:cxnLst/>
              <a:rect l="l" t="t" r="r" b="b"/>
              <a:pathLst>
                <a:path w="1327" h="1318" extrusionOk="0">
                  <a:moveTo>
                    <a:pt x="662" y="0"/>
                  </a:moveTo>
                  <a:cubicBezTo>
                    <a:pt x="662" y="0"/>
                    <a:pt x="661" y="0"/>
                    <a:pt x="660" y="0"/>
                  </a:cubicBezTo>
                  <a:cubicBezTo>
                    <a:pt x="296" y="1"/>
                    <a:pt x="1" y="298"/>
                    <a:pt x="2" y="661"/>
                  </a:cubicBezTo>
                  <a:cubicBezTo>
                    <a:pt x="4" y="1025"/>
                    <a:pt x="299" y="1318"/>
                    <a:pt x="664" y="1318"/>
                  </a:cubicBezTo>
                  <a:cubicBezTo>
                    <a:pt x="664" y="1318"/>
                    <a:pt x="665" y="1318"/>
                    <a:pt x="665" y="1318"/>
                  </a:cubicBezTo>
                  <a:cubicBezTo>
                    <a:pt x="1031" y="1317"/>
                    <a:pt x="1326" y="1020"/>
                    <a:pt x="1324" y="657"/>
                  </a:cubicBezTo>
                  <a:cubicBezTo>
                    <a:pt x="1323" y="293"/>
                    <a:pt x="102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2330675" y="2554950"/>
              <a:ext cx="52000" cy="51700"/>
            </a:xfrm>
            <a:custGeom>
              <a:avLst/>
              <a:gdLst/>
              <a:ahLst/>
              <a:cxnLst/>
              <a:rect l="l" t="t" r="r" b="b"/>
              <a:pathLst>
                <a:path w="2080" h="2068" extrusionOk="0">
                  <a:moveTo>
                    <a:pt x="1040" y="398"/>
                  </a:moveTo>
                  <a:cubicBezTo>
                    <a:pt x="1392" y="398"/>
                    <a:pt x="1678" y="681"/>
                    <a:pt x="1679" y="1032"/>
                  </a:cubicBezTo>
                  <a:cubicBezTo>
                    <a:pt x="1681" y="1383"/>
                    <a:pt x="1396" y="1669"/>
                    <a:pt x="1043" y="1671"/>
                  </a:cubicBezTo>
                  <a:cubicBezTo>
                    <a:pt x="1043" y="1671"/>
                    <a:pt x="1042" y="1671"/>
                    <a:pt x="1042" y="1671"/>
                  </a:cubicBezTo>
                  <a:cubicBezTo>
                    <a:pt x="690" y="1671"/>
                    <a:pt x="404" y="1388"/>
                    <a:pt x="403" y="1037"/>
                  </a:cubicBezTo>
                  <a:cubicBezTo>
                    <a:pt x="402" y="686"/>
                    <a:pt x="686" y="400"/>
                    <a:pt x="1038" y="398"/>
                  </a:cubicBezTo>
                  <a:cubicBezTo>
                    <a:pt x="1039" y="398"/>
                    <a:pt x="1040" y="398"/>
                    <a:pt x="1040" y="398"/>
                  </a:cubicBezTo>
                  <a:close/>
                  <a:moveTo>
                    <a:pt x="1043" y="1"/>
                  </a:moveTo>
                  <a:cubicBezTo>
                    <a:pt x="1041" y="1"/>
                    <a:pt x="1039" y="1"/>
                    <a:pt x="1037" y="1"/>
                  </a:cubicBezTo>
                  <a:cubicBezTo>
                    <a:pt x="464" y="3"/>
                    <a:pt x="1" y="468"/>
                    <a:pt x="3" y="1038"/>
                  </a:cubicBezTo>
                  <a:cubicBezTo>
                    <a:pt x="6" y="1607"/>
                    <a:pt x="469" y="2067"/>
                    <a:pt x="1039" y="2067"/>
                  </a:cubicBezTo>
                  <a:cubicBezTo>
                    <a:pt x="1041" y="2067"/>
                    <a:pt x="1043" y="2067"/>
                    <a:pt x="1045" y="2067"/>
                  </a:cubicBezTo>
                  <a:cubicBezTo>
                    <a:pt x="1619" y="2065"/>
                    <a:pt x="2080" y="1600"/>
                    <a:pt x="2079" y="1030"/>
                  </a:cubicBezTo>
                  <a:cubicBezTo>
                    <a:pt x="2077" y="461"/>
                    <a:pt x="1613" y="1"/>
                    <a:pt x="1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2346625" y="2570850"/>
              <a:ext cx="20100" cy="19925"/>
            </a:xfrm>
            <a:custGeom>
              <a:avLst/>
              <a:gdLst/>
              <a:ahLst/>
              <a:cxnLst/>
              <a:rect l="l" t="t" r="r" b="b"/>
              <a:pathLst>
                <a:path w="804" h="797" extrusionOk="0">
                  <a:moveTo>
                    <a:pt x="403" y="1"/>
                  </a:moveTo>
                  <a:cubicBezTo>
                    <a:pt x="403" y="1"/>
                    <a:pt x="402" y="1"/>
                    <a:pt x="401" y="1"/>
                  </a:cubicBezTo>
                  <a:cubicBezTo>
                    <a:pt x="181" y="1"/>
                    <a:pt x="1" y="178"/>
                    <a:pt x="3" y="400"/>
                  </a:cubicBezTo>
                  <a:cubicBezTo>
                    <a:pt x="4" y="619"/>
                    <a:pt x="182" y="796"/>
                    <a:pt x="403" y="796"/>
                  </a:cubicBezTo>
                  <a:cubicBezTo>
                    <a:pt x="403" y="796"/>
                    <a:pt x="404" y="796"/>
                    <a:pt x="404" y="796"/>
                  </a:cubicBezTo>
                  <a:cubicBezTo>
                    <a:pt x="625" y="795"/>
                    <a:pt x="804" y="618"/>
                    <a:pt x="804" y="397"/>
                  </a:cubicBezTo>
                  <a:cubicBezTo>
                    <a:pt x="802" y="178"/>
                    <a:pt x="624" y="1"/>
                    <a:pt x="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6"/>
            <p:cNvSpPr/>
            <p:nvPr/>
          </p:nvSpPr>
          <p:spPr>
            <a:xfrm>
              <a:off x="2125200" y="2565025"/>
              <a:ext cx="33175" cy="32975"/>
            </a:xfrm>
            <a:custGeom>
              <a:avLst/>
              <a:gdLst/>
              <a:ahLst/>
              <a:cxnLst/>
              <a:rect l="l" t="t" r="r" b="b"/>
              <a:pathLst>
                <a:path w="1327" h="1319" extrusionOk="0">
                  <a:moveTo>
                    <a:pt x="662" y="0"/>
                  </a:moveTo>
                  <a:cubicBezTo>
                    <a:pt x="661" y="0"/>
                    <a:pt x="661" y="0"/>
                    <a:pt x="660" y="0"/>
                  </a:cubicBezTo>
                  <a:cubicBezTo>
                    <a:pt x="295" y="3"/>
                    <a:pt x="0" y="299"/>
                    <a:pt x="1" y="661"/>
                  </a:cubicBezTo>
                  <a:cubicBezTo>
                    <a:pt x="2" y="1025"/>
                    <a:pt x="298" y="1319"/>
                    <a:pt x="664" y="1319"/>
                  </a:cubicBezTo>
                  <a:cubicBezTo>
                    <a:pt x="665" y="1319"/>
                    <a:pt x="665" y="1319"/>
                    <a:pt x="666" y="1319"/>
                  </a:cubicBezTo>
                  <a:cubicBezTo>
                    <a:pt x="1031" y="1317"/>
                    <a:pt x="1327" y="1020"/>
                    <a:pt x="1325" y="658"/>
                  </a:cubicBezTo>
                  <a:cubicBezTo>
                    <a:pt x="1324" y="295"/>
                    <a:pt x="102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6"/>
            <p:cNvSpPr/>
            <p:nvPr/>
          </p:nvSpPr>
          <p:spPr>
            <a:xfrm>
              <a:off x="2115750" y="2555650"/>
              <a:ext cx="52025" cy="51725"/>
            </a:xfrm>
            <a:custGeom>
              <a:avLst/>
              <a:gdLst/>
              <a:ahLst/>
              <a:cxnLst/>
              <a:rect l="l" t="t" r="r" b="b"/>
              <a:pathLst>
                <a:path w="2081" h="2069" extrusionOk="0">
                  <a:moveTo>
                    <a:pt x="1043" y="399"/>
                  </a:moveTo>
                  <a:cubicBezTo>
                    <a:pt x="1393" y="399"/>
                    <a:pt x="1679" y="683"/>
                    <a:pt x="1680" y="1032"/>
                  </a:cubicBezTo>
                  <a:cubicBezTo>
                    <a:pt x="1681" y="1384"/>
                    <a:pt x="1396" y="1670"/>
                    <a:pt x="1044" y="1671"/>
                  </a:cubicBezTo>
                  <a:cubicBezTo>
                    <a:pt x="1043" y="1671"/>
                    <a:pt x="1042" y="1671"/>
                    <a:pt x="1040" y="1671"/>
                  </a:cubicBezTo>
                  <a:cubicBezTo>
                    <a:pt x="689" y="1671"/>
                    <a:pt x="404" y="1388"/>
                    <a:pt x="402" y="1038"/>
                  </a:cubicBezTo>
                  <a:cubicBezTo>
                    <a:pt x="401" y="687"/>
                    <a:pt x="686" y="400"/>
                    <a:pt x="1039" y="399"/>
                  </a:cubicBezTo>
                  <a:cubicBezTo>
                    <a:pt x="1040" y="399"/>
                    <a:pt x="1041" y="399"/>
                    <a:pt x="1043" y="399"/>
                  </a:cubicBezTo>
                  <a:close/>
                  <a:moveTo>
                    <a:pt x="1040" y="1"/>
                  </a:moveTo>
                  <a:cubicBezTo>
                    <a:pt x="1038" y="1"/>
                    <a:pt x="1037" y="1"/>
                    <a:pt x="1036" y="1"/>
                  </a:cubicBezTo>
                  <a:cubicBezTo>
                    <a:pt x="464" y="4"/>
                    <a:pt x="1" y="468"/>
                    <a:pt x="4" y="1039"/>
                  </a:cubicBezTo>
                  <a:cubicBezTo>
                    <a:pt x="6" y="1609"/>
                    <a:pt x="470" y="2068"/>
                    <a:pt x="1041" y="2068"/>
                  </a:cubicBezTo>
                  <a:cubicBezTo>
                    <a:pt x="1043" y="2068"/>
                    <a:pt x="1044" y="2068"/>
                    <a:pt x="1045" y="2068"/>
                  </a:cubicBezTo>
                  <a:cubicBezTo>
                    <a:pt x="1618" y="2065"/>
                    <a:pt x="2080" y="1601"/>
                    <a:pt x="2077" y="1030"/>
                  </a:cubicBezTo>
                  <a:cubicBezTo>
                    <a:pt x="2075" y="460"/>
                    <a:pt x="161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2131725" y="2571575"/>
              <a:ext cx="20075" cy="19925"/>
            </a:xfrm>
            <a:custGeom>
              <a:avLst/>
              <a:gdLst/>
              <a:ahLst/>
              <a:cxnLst/>
              <a:rect l="l" t="t" r="r" b="b"/>
              <a:pathLst>
                <a:path w="803" h="797" extrusionOk="0">
                  <a:moveTo>
                    <a:pt x="405" y="1"/>
                  </a:moveTo>
                  <a:cubicBezTo>
                    <a:pt x="404" y="1"/>
                    <a:pt x="402" y="1"/>
                    <a:pt x="401" y="1"/>
                  </a:cubicBezTo>
                  <a:cubicBezTo>
                    <a:pt x="179" y="1"/>
                    <a:pt x="0" y="179"/>
                    <a:pt x="1" y="399"/>
                  </a:cubicBezTo>
                  <a:cubicBezTo>
                    <a:pt x="2" y="619"/>
                    <a:pt x="181" y="797"/>
                    <a:pt x="401" y="797"/>
                  </a:cubicBezTo>
                  <a:cubicBezTo>
                    <a:pt x="402" y="797"/>
                    <a:pt x="402" y="797"/>
                    <a:pt x="403" y="797"/>
                  </a:cubicBezTo>
                  <a:cubicBezTo>
                    <a:pt x="625" y="795"/>
                    <a:pt x="803" y="617"/>
                    <a:pt x="803" y="397"/>
                  </a:cubicBezTo>
                  <a:cubicBezTo>
                    <a:pt x="802" y="179"/>
                    <a:pt x="624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2330700" y="2558875"/>
              <a:ext cx="48100" cy="47775"/>
            </a:xfrm>
            <a:custGeom>
              <a:avLst/>
              <a:gdLst/>
              <a:ahLst/>
              <a:cxnLst/>
              <a:rect l="l" t="t" r="r" b="b"/>
              <a:pathLst>
                <a:path w="1924" h="1911" extrusionOk="0">
                  <a:moveTo>
                    <a:pt x="494" y="1"/>
                  </a:moveTo>
                  <a:cubicBezTo>
                    <a:pt x="198" y="183"/>
                    <a:pt x="1" y="510"/>
                    <a:pt x="2" y="881"/>
                  </a:cubicBezTo>
                  <a:cubicBezTo>
                    <a:pt x="4" y="1450"/>
                    <a:pt x="468" y="1910"/>
                    <a:pt x="1038" y="1910"/>
                  </a:cubicBezTo>
                  <a:cubicBezTo>
                    <a:pt x="1040" y="1910"/>
                    <a:pt x="1042" y="1910"/>
                    <a:pt x="1044" y="1910"/>
                  </a:cubicBezTo>
                  <a:cubicBezTo>
                    <a:pt x="1417" y="1909"/>
                    <a:pt x="1742" y="1711"/>
                    <a:pt x="1924" y="1416"/>
                  </a:cubicBezTo>
                  <a:lnTo>
                    <a:pt x="1924" y="1416"/>
                  </a:lnTo>
                  <a:cubicBezTo>
                    <a:pt x="1767" y="1514"/>
                    <a:pt x="1581" y="1571"/>
                    <a:pt x="1382" y="1572"/>
                  </a:cubicBezTo>
                  <a:cubicBezTo>
                    <a:pt x="1380" y="1572"/>
                    <a:pt x="1378" y="1572"/>
                    <a:pt x="1376" y="1572"/>
                  </a:cubicBezTo>
                  <a:cubicBezTo>
                    <a:pt x="806" y="1572"/>
                    <a:pt x="342" y="1112"/>
                    <a:pt x="340" y="543"/>
                  </a:cubicBezTo>
                  <a:cubicBezTo>
                    <a:pt x="340" y="344"/>
                    <a:pt x="396" y="160"/>
                    <a:pt x="494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2115775" y="2559625"/>
              <a:ext cx="48100" cy="47750"/>
            </a:xfrm>
            <a:custGeom>
              <a:avLst/>
              <a:gdLst/>
              <a:ahLst/>
              <a:cxnLst/>
              <a:rect l="l" t="t" r="r" b="b"/>
              <a:pathLst>
                <a:path w="1924" h="1910" extrusionOk="0">
                  <a:moveTo>
                    <a:pt x="493" y="0"/>
                  </a:moveTo>
                  <a:lnTo>
                    <a:pt x="493" y="0"/>
                  </a:lnTo>
                  <a:cubicBezTo>
                    <a:pt x="197" y="182"/>
                    <a:pt x="1" y="508"/>
                    <a:pt x="1" y="880"/>
                  </a:cubicBezTo>
                  <a:cubicBezTo>
                    <a:pt x="4" y="1450"/>
                    <a:pt x="469" y="1909"/>
                    <a:pt x="1039" y="1909"/>
                  </a:cubicBezTo>
                  <a:cubicBezTo>
                    <a:pt x="1041" y="1909"/>
                    <a:pt x="1042" y="1909"/>
                    <a:pt x="1043" y="1909"/>
                  </a:cubicBezTo>
                  <a:cubicBezTo>
                    <a:pt x="1416" y="1907"/>
                    <a:pt x="1741" y="1710"/>
                    <a:pt x="1923" y="1415"/>
                  </a:cubicBezTo>
                  <a:lnTo>
                    <a:pt x="1923" y="1415"/>
                  </a:lnTo>
                  <a:cubicBezTo>
                    <a:pt x="1765" y="1512"/>
                    <a:pt x="1580" y="1569"/>
                    <a:pt x="1381" y="1571"/>
                  </a:cubicBezTo>
                  <a:cubicBezTo>
                    <a:pt x="1380" y="1571"/>
                    <a:pt x="1379" y="1571"/>
                    <a:pt x="1377" y="1571"/>
                  </a:cubicBezTo>
                  <a:cubicBezTo>
                    <a:pt x="807" y="1571"/>
                    <a:pt x="342" y="1112"/>
                    <a:pt x="339" y="542"/>
                  </a:cubicBezTo>
                  <a:cubicBezTo>
                    <a:pt x="339" y="343"/>
                    <a:pt x="395" y="158"/>
                    <a:pt x="493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2305525" y="2474225"/>
              <a:ext cx="34950" cy="40150"/>
            </a:xfrm>
            <a:custGeom>
              <a:avLst/>
              <a:gdLst/>
              <a:ahLst/>
              <a:cxnLst/>
              <a:rect l="l" t="t" r="r" b="b"/>
              <a:pathLst>
                <a:path w="1398" h="1606" extrusionOk="0">
                  <a:moveTo>
                    <a:pt x="5" y="0"/>
                  </a:moveTo>
                  <a:cubicBezTo>
                    <a:pt x="2" y="14"/>
                    <a:pt x="1" y="25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0" y="1606"/>
                    <a:pt x="264" y="1606"/>
                  </a:cubicBezTo>
                  <a:lnTo>
                    <a:pt x="1397" y="1601"/>
                  </a:lnTo>
                  <a:cubicBezTo>
                    <a:pt x="617" y="1401"/>
                    <a:pt x="40" y="765"/>
                    <a:pt x="5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2257075" y="2474375"/>
              <a:ext cx="34900" cy="40150"/>
            </a:xfrm>
            <a:custGeom>
              <a:avLst/>
              <a:gdLst/>
              <a:ahLst/>
              <a:cxnLst/>
              <a:rect l="l" t="t" r="r" b="b"/>
              <a:pathLst>
                <a:path w="1396" h="1606" extrusionOk="0">
                  <a:moveTo>
                    <a:pt x="4" y="0"/>
                  </a:moveTo>
                  <a:cubicBezTo>
                    <a:pt x="1" y="14"/>
                    <a:pt x="0" y="25"/>
                    <a:pt x="0" y="39"/>
                  </a:cubicBezTo>
                  <a:lnTo>
                    <a:pt x="4" y="1350"/>
                  </a:lnTo>
                  <a:cubicBezTo>
                    <a:pt x="4" y="1491"/>
                    <a:pt x="120" y="1606"/>
                    <a:pt x="263" y="1606"/>
                  </a:cubicBezTo>
                  <a:lnTo>
                    <a:pt x="1396" y="1602"/>
                  </a:lnTo>
                  <a:cubicBezTo>
                    <a:pt x="615" y="1402"/>
                    <a:pt x="39" y="765"/>
                    <a:pt x="4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2208575" y="2474550"/>
              <a:ext cx="34925" cy="40150"/>
            </a:xfrm>
            <a:custGeom>
              <a:avLst/>
              <a:gdLst/>
              <a:ahLst/>
              <a:cxnLst/>
              <a:rect l="l" t="t" r="r" b="b"/>
              <a:pathLst>
                <a:path w="1397" h="1606" extrusionOk="0">
                  <a:moveTo>
                    <a:pt x="5" y="1"/>
                  </a:moveTo>
                  <a:cubicBezTo>
                    <a:pt x="2" y="13"/>
                    <a:pt x="1" y="25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1" y="1605"/>
                    <a:pt x="263" y="1605"/>
                  </a:cubicBezTo>
                  <a:lnTo>
                    <a:pt x="1396" y="1601"/>
                  </a:lnTo>
                  <a:cubicBezTo>
                    <a:pt x="616" y="1401"/>
                    <a:pt x="39" y="765"/>
                    <a:pt x="5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2160100" y="2474700"/>
              <a:ext cx="34900" cy="40150"/>
            </a:xfrm>
            <a:custGeom>
              <a:avLst/>
              <a:gdLst/>
              <a:ahLst/>
              <a:cxnLst/>
              <a:rect l="l" t="t" r="r" b="b"/>
              <a:pathLst>
                <a:path w="1396" h="1606" extrusionOk="0">
                  <a:moveTo>
                    <a:pt x="5" y="1"/>
                  </a:moveTo>
                  <a:cubicBezTo>
                    <a:pt x="2" y="13"/>
                    <a:pt x="1" y="26"/>
                    <a:pt x="1" y="38"/>
                  </a:cubicBezTo>
                  <a:lnTo>
                    <a:pt x="5" y="1349"/>
                  </a:lnTo>
                  <a:cubicBezTo>
                    <a:pt x="5" y="1491"/>
                    <a:pt x="120" y="1605"/>
                    <a:pt x="264" y="1605"/>
                  </a:cubicBezTo>
                  <a:lnTo>
                    <a:pt x="1396" y="1602"/>
                  </a:lnTo>
                  <a:cubicBezTo>
                    <a:pt x="618" y="1401"/>
                    <a:pt x="40" y="766"/>
                    <a:pt x="5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2109400" y="2484700"/>
              <a:ext cx="32350" cy="30325"/>
            </a:xfrm>
            <a:custGeom>
              <a:avLst/>
              <a:gdLst/>
              <a:ahLst/>
              <a:cxnLst/>
              <a:rect l="l" t="t" r="r" b="b"/>
              <a:pathLst>
                <a:path w="1294" h="1213" extrusionOk="0">
                  <a:moveTo>
                    <a:pt x="269" y="0"/>
                  </a:moveTo>
                  <a:lnTo>
                    <a:pt x="45" y="883"/>
                  </a:lnTo>
                  <a:cubicBezTo>
                    <a:pt x="1" y="1062"/>
                    <a:pt x="87" y="1213"/>
                    <a:pt x="240" y="1213"/>
                  </a:cubicBezTo>
                  <a:lnTo>
                    <a:pt x="1294" y="1208"/>
                  </a:lnTo>
                  <a:cubicBezTo>
                    <a:pt x="694" y="1015"/>
                    <a:pt x="270" y="548"/>
                    <a:pt x="26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2307825" y="2433100"/>
              <a:ext cx="16075" cy="13600"/>
            </a:xfrm>
            <a:custGeom>
              <a:avLst/>
              <a:gdLst/>
              <a:ahLst/>
              <a:cxnLst/>
              <a:rect l="l" t="t" r="r" b="b"/>
              <a:pathLst>
                <a:path w="643" h="544" extrusionOk="0">
                  <a:moveTo>
                    <a:pt x="321" y="0"/>
                  </a:moveTo>
                  <a:cubicBezTo>
                    <a:pt x="321" y="0"/>
                    <a:pt x="320" y="0"/>
                    <a:pt x="320" y="0"/>
                  </a:cubicBezTo>
                  <a:cubicBezTo>
                    <a:pt x="27" y="0"/>
                    <a:pt x="0" y="340"/>
                    <a:pt x="0" y="517"/>
                  </a:cubicBezTo>
                  <a:cubicBezTo>
                    <a:pt x="0" y="527"/>
                    <a:pt x="1" y="535"/>
                    <a:pt x="2" y="543"/>
                  </a:cubicBezTo>
                  <a:lnTo>
                    <a:pt x="640" y="542"/>
                  </a:lnTo>
                  <a:cubicBezTo>
                    <a:pt x="641" y="534"/>
                    <a:pt x="642" y="526"/>
                    <a:pt x="642" y="516"/>
                  </a:cubicBezTo>
                  <a:cubicBezTo>
                    <a:pt x="642" y="340"/>
                    <a:pt x="64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6"/>
            <p:cNvSpPr/>
            <p:nvPr/>
          </p:nvSpPr>
          <p:spPr>
            <a:xfrm>
              <a:off x="2316900" y="2433925"/>
              <a:ext cx="5600" cy="11175"/>
            </a:xfrm>
            <a:custGeom>
              <a:avLst/>
              <a:gdLst/>
              <a:ahLst/>
              <a:cxnLst/>
              <a:rect l="l" t="t" r="r" b="b"/>
              <a:pathLst>
                <a:path w="224" h="447" extrusionOk="0">
                  <a:moveTo>
                    <a:pt x="0" y="0"/>
                  </a:moveTo>
                  <a:cubicBezTo>
                    <a:pt x="94" y="82"/>
                    <a:pt x="159" y="249"/>
                    <a:pt x="160" y="447"/>
                  </a:cubicBezTo>
                  <a:lnTo>
                    <a:pt x="221" y="447"/>
                  </a:lnTo>
                  <a:cubicBezTo>
                    <a:pt x="222" y="435"/>
                    <a:pt x="223" y="424"/>
                    <a:pt x="223" y="411"/>
                  </a:cubicBezTo>
                  <a:cubicBezTo>
                    <a:pt x="222" y="209"/>
                    <a:pt x="127" y="4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6"/>
            <p:cNvSpPr/>
            <p:nvPr/>
          </p:nvSpPr>
          <p:spPr>
            <a:xfrm>
              <a:off x="2305425" y="2445950"/>
              <a:ext cx="20900" cy="6225"/>
            </a:xfrm>
            <a:custGeom>
              <a:avLst/>
              <a:gdLst/>
              <a:ahLst/>
              <a:cxnLst/>
              <a:rect l="l" t="t" r="r" b="b"/>
              <a:pathLst>
                <a:path w="836" h="249" extrusionOk="0">
                  <a:moveTo>
                    <a:pt x="835" y="0"/>
                  </a:moveTo>
                  <a:lnTo>
                    <a:pt x="1" y="3"/>
                  </a:lnTo>
                  <a:lnTo>
                    <a:pt x="2" y="249"/>
                  </a:lnTo>
                  <a:lnTo>
                    <a:pt x="835" y="246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0" name="Google Shape;1610;p66"/>
          <p:cNvSpPr txBox="1">
            <a:spLocks noGrp="1"/>
          </p:cNvSpPr>
          <p:nvPr>
            <p:ph type="ctrTitle"/>
          </p:nvPr>
        </p:nvSpPr>
        <p:spPr>
          <a:xfrm>
            <a:off x="4982011" y="1240850"/>
            <a:ext cx="3515100" cy="9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611" name="Google Shape;1611;p66"/>
          <p:cNvGrpSpPr/>
          <p:nvPr/>
        </p:nvGrpSpPr>
        <p:grpSpPr>
          <a:xfrm rot="9215322">
            <a:off x="4114855" y="478338"/>
            <a:ext cx="727419" cy="499131"/>
            <a:chOff x="7328335" y="458003"/>
            <a:chExt cx="727438" cy="499145"/>
          </a:xfrm>
        </p:grpSpPr>
        <p:sp>
          <p:nvSpPr>
            <p:cNvPr id="1612" name="Google Shape;1612;p6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66"/>
          <p:cNvGrpSpPr/>
          <p:nvPr/>
        </p:nvGrpSpPr>
        <p:grpSpPr>
          <a:xfrm rot="4853511">
            <a:off x="4442871" y="2277924"/>
            <a:ext cx="437884" cy="307025"/>
            <a:chOff x="4096759" y="1233598"/>
            <a:chExt cx="437880" cy="307022"/>
          </a:xfrm>
        </p:grpSpPr>
        <p:sp>
          <p:nvSpPr>
            <p:cNvPr id="1616" name="Google Shape;1616;p66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6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66"/>
          <p:cNvSpPr txBox="1"/>
          <p:nvPr/>
        </p:nvSpPr>
        <p:spPr>
          <a:xfrm>
            <a:off x="4915325" y="3184775"/>
            <a:ext cx="34539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6" name="Google Shape;856;p36"/>
          <p:cNvSpPr txBox="1">
            <a:spLocks noGrp="1"/>
          </p:cNvSpPr>
          <p:nvPr>
            <p:ph type="subTitle" idx="4"/>
          </p:nvPr>
        </p:nvSpPr>
        <p:spPr>
          <a:xfrm>
            <a:off x="1786800" y="1423975"/>
            <a:ext cx="55704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variables correlated with the hypertension, and how can we identify undiagnosed individuals suffering hypertension?</a:t>
            </a:r>
            <a:endParaRPr/>
          </a:p>
        </p:txBody>
      </p:sp>
      <p:grpSp>
        <p:nvGrpSpPr>
          <p:cNvPr id="857" name="Google Shape;857;p36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858" name="Google Shape;858;p3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6"/>
          <p:cNvGrpSpPr/>
          <p:nvPr/>
        </p:nvGrpSpPr>
        <p:grpSpPr>
          <a:xfrm>
            <a:off x="1673997" y="957158"/>
            <a:ext cx="687731" cy="510090"/>
            <a:chOff x="954997" y="724483"/>
            <a:chExt cx="687731" cy="510090"/>
          </a:xfrm>
        </p:grpSpPr>
        <p:sp>
          <p:nvSpPr>
            <p:cNvPr id="862" name="Google Shape;862;p36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6"/>
          <p:cNvGrpSpPr/>
          <p:nvPr/>
        </p:nvGrpSpPr>
        <p:grpSpPr>
          <a:xfrm rot="-5108472">
            <a:off x="6416526" y="3409923"/>
            <a:ext cx="727433" cy="499142"/>
            <a:chOff x="7328335" y="458003"/>
            <a:chExt cx="727438" cy="499145"/>
          </a:xfrm>
        </p:grpSpPr>
        <p:sp>
          <p:nvSpPr>
            <p:cNvPr id="866" name="Google Shape;866;p36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6"/>
          <p:cNvGrpSpPr/>
          <p:nvPr/>
        </p:nvGrpSpPr>
        <p:grpSpPr>
          <a:xfrm rot="-2883374">
            <a:off x="6231095" y="1508038"/>
            <a:ext cx="437879" cy="307021"/>
            <a:chOff x="4096759" y="1233598"/>
            <a:chExt cx="437880" cy="307022"/>
          </a:xfrm>
        </p:grpSpPr>
        <p:sp>
          <p:nvSpPr>
            <p:cNvPr id="870" name="Google Shape;870;p36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 rot="-5400000">
            <a:off x="2318471" y="2536106"/>
            <a:ext cx="437880" cy="307022"/>
            <a:chOff x="4096759" y="1233598"/>
            <a:chExt cx="437880" cy="307022"/>
          </a:xfrm>
        </p:grpSpPr>
        <p:sp>
          <p:nvSpPr>
            <p:cNvPr id="873" name="Google Shape;873;p36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6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876" name="Google Shape;876;p36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6"/>
          <p:cNvGrpSpPr/>
          <p:nvPr/>
        </p:nvGrpSpPr>
        <p:grpSpPr>
          <a:xfrm>
            <a:off x="2409965" y="3273675"/>
            <a:ext cx="4336101" cy="1309503"/>
            <a:chOff x="-24" y="1917300"/>
            <a:chExt cx="9144035" cy="2761499"/>
          </a:xfrm>
        </p:grpSpPr>
        <p:sp>
          <p:nvSpPr>
            <p:cNvPr id="880" name="Google Shape;880;p36"/>
            <p:cNvSpPr/>
            <p:nvPr/>
          </p:nvSpPr>
          <p:spPr>
            <a:xfrm>
              <a:off x="478268" y="4258584"/>
              <a:ext cx="415450" cy="112714"/>
            </a:xfrm>
            <a:custGeom>
              <a:avLst/>
              <a:gdLst/>
              <a:ahLst/>
              <a:cxnLst/>
              <a:rect l="l" t="t" r="r" b="b"/>
              <a:pathLst>
                <a:path w="1309" h="412" extrusionOk="0">
                  <a:moveTo>
                    <a:pt x="157" y="1"/>
                  </a:moveTo>
                  <a:cubicBezTo>
                    <a:pt x="92" y="1"/>
                    <a:pt x="26" y="25"/>
                    <a:pt x="15" y="103"/>
                  </a:cubicBezTo>
                  <a:cubicBezTo>
                    <a:pt x="1" y="207"/>
                    <a:pt x="210" y="263"/>
                    <a:pt x="291" y="294"/>
                  </a:cubicBezTo>
                  <a:cubicBezTo>
                    <a:pt x="436" y="351"/>
                    <a:pt x="839" y="411"/>
                    <a:pt x="1166" y="411"/>
                  </a:cubicBezTo>
                  <a:cubicBezTo>
                    <a:pt x="1215" y="411"/>
                    <a:pt x="1264" y="410"/>
                    <a:pt x="1309" y="407"/>
                  </a:cubicBezTo>
                  <a:cubicBezTo>
                    <a:pt x="1265" y="343"/>
                    <a:pt x="1240" y="302"/>
                    <a:pt x="1199" y="253"/>
                  </a:cubicBezTo>
                  <a:cubicBezTo>
                    <a:pt x="1147" y="225"/>
                    <a:pt x="1089" y="204"/>
                    <a:pt x="1042" y="187"/>
                  </a:cubicBezTo>
                  <a:cubicBezTo>
                    <a:pt x="985" y="167"/>
                    <a:pt x="932" y="160"/>
                    <a:pt x="876" y="136"/>
                  </a:cubicBezTo>
                  <a:cubicBezTo>
                    <a:pt x="616" y="90"/>
                    <a:pt x="378" y="56"/>
                    <a:pt x="242" y="14"/>
                  </a:cubicBezTo>
                  <a:cubicBezTo>
                    <a:pt x="218" y="6"/>
                    <a:pt x="187" y="1"/>
                    <a:pt x="157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3099" y="4282385"/>
              <a:ext cx="808367" cy="232541"/>
            </a:xfrm>
            <a:custGeom>
              <a:avLst/>
              <a:gdLst/>
              <a:ahLst/>
              <a:cxnLst/>
              <a:rect l="l" t="t" r="r" b="b"/>
              <a:pathLst>
                <a:path w="2547" h="850" extrusionOk="0">
                  <a:moveTo>
                    <a:pt x="1452" y="1"/>
                  </a:moveTo>
                  <a:cubicBezTo>
                    <a:pt x="1416" y="1"/>
                    <a:pt x="1380" y="8"/>
                    <a:pt x="1346" y="21"/>
                  </a:cubicBezTo>
                  <a:lnTo>
                    <a:pt x="1110" y="114"/>
                  </a:lnTo>
                  <a:lnTo>
                    <a:pt x="1011" y="152"/>
                  </a:lnTo>
                  <a:lnTo>
                    <a:pt x="692" y="277"/>
                  </a:lnTo>
                  <a:cubicBezTo>
                    <a:pt x="670" y="287"/>
                    <a:pt x="649" y="297"/>
                    <a:pt x="631" y="310"/>
                  </a:cubicBezTo>
                  <a:lnTo>
                    <a:pt x="256" y="551"/>
                  </a:lnTo>
                  <a:lnTo>
                    <a:pt x="43" y="687"/>
                  </a:lnTo>
                  <a:cubicBezTo>
                    <a:pt x="15" y="701"/>
                    <a:pt x="0" y="730"/>
                    <a:pt x="0" y="760"/>
                  </a:cubicBezTo>
                  <a:lnTo>
                    <a:pt x="0" y="761"/>
                  </a:lnTo>
                  <a:cubicBezTo>
                    <a:pt x="0" y="807"/>
                    <a:pt x="34" y="843"/>
                    <a:pt x="77" y="849"/>
                  </a:cubicBezTo>
                  <a:cubicBezTo>
                    <a:pt x="81" y="850"/>
                    <a:pt x="86" y="850"/>
                    <a:pt x="92" y="850"/>
                  </a:cubicBezTo>
                  <a:lnTo>
                    <a:pt x="1365" y="845"/>
                  </a:lnTo>
                  <a:lnTo>
                    <a:pt x="2546" y="845"/>
                  </a:lnTo>
                  <a:lnTo>
                    <a:pt x="2546" y="844"/>
                  </a:lnTo>
                  <a:lnTo>
                    <a:pt x="2520" y="468"/>
                  </a:lnTo>
                  <a:lnTo>
                    <a:pt x="2499" y="173"/>
                  </a:lnTo>
                  <a:cubicBezTo>
                    <a:pt x="2499" y="181"/>
                    <a:pt x="2487" y="183"/>
                    <a:pt x="2464" y="183"/>
                  </a:cubicBezTo>
                  <a:cubicBezTo>
                    <a:pt x="2459" y="183"/>
                    <a:pt x="2453" y="183"/>
                    <a:pt x="2446" y="183"/>
                  </a:cubicBezTo>
                  <a:cubicBezTo>
                    <a:pt x="2394" y="179"/>
                    <a:pt x="2309" y="163"/>
                    <a:pt x="2207" y="143"/>
                  </a:cubicBezTo>
                  <a:cubicBezTo>
                    <a:pt x="1961" y="95"/>
                    <a:pt x="1628" y="18"/>
                    <a:pt x="1485" y="3"/>
                  </a:cubicBezTo>
                  <a:cubicBezTo>
                    <a:pt x="1473" y="2"/>
                    <a:pt x="1463" y="1"/>
                    <a:pt x="1452" y="1"/>
                  </a:cubicBezTo>
                  <a:close/>
                </a:path>
              </a:pathLst>
            </a:custGeom>
            <a:solidFill>
              <a:srgbClr val="E8B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978459" y="4134653"/>
              <a:ext cx="1521837" cy="387659"/>
            </a:xfrm>
            <a:custGeom>
              <a:avLst/>
              <a:gdLst/>
              <a:ahLst/>
              <a:cxnLst/>
              <a:rect l="l" t="t" r="r" b="b"/>
              <a:pathLst>
                <a:path w="4795" h="1417" extrusionOk="0">
                  <a:moveTo>
                    <a:pt x="4300" y="1"/>
                  </a:moveTo>
                  <a:cubicBezTo>
                    <a:pt x="4284" y="2"/>
                    <a:pt x="4272" y="3"/>
                    <a:pt x="4266" y="5"/>
                  </a:cubicBezTo>
                  <a:cubicBezTo>
                    <a:pt x="4263" y="5"/>
                    <a:pt x="4261" y="5"/>
                    <a:pt x="4258" y="6"/>
                  </a:cubicBezTo>
                  <a:lnTo>
                    <a:pt x="1811" y="399"/>
                  </a:lnTo>
                  <a:lnTo>
                    <a:pt x="1548" y="441"/>
                  </a:lnTo>
                  <a:lnTo>
                    <a:pt x="1407" y="463"/>
                  </a:lnTo>
                  <a:lnTo>
                    <a:pt x="938" y="537"/>
                  </a:lnTo>
                  <a:lnTo>
                    <a:pt x="0" y="688"/>
                  </a:lnTo>
                  <a:lnTo>
                    <a:pt x="3" y="721"/>
                  </a:lnTo>
                  <a:lnTo>
                    <a:pt x="34" y="1005"/>
                  </a:lnTo>
                  <a:lnTo>
                    <a:pt x="76" y="1381"/>
                  </a:lnTo>
                  <a:lnTo>
                    <a:pt x="76" y="1384"/>
                  </a:lnTo>
                  <a:lnTo>
                    <a:pt x="78" y="1389"/>
                  </a:lnTo>
                  <a:lnTo>
                    <a:pt x="3862" y="1389"/>
                  </a:lnTo>
                  <a:cubicBezTo>
                    <a:pt x="4062" y="1405"/>
                    <a:pt x="4220" y="1416"/>
                    <a:pt x="4368" y="1416"/>
                  </a:cubicBezTo>
                  <a:cubicBezTo>
                    <a:pt x="4449" y="1416"/>
                    <a:pt x="4528" y="1413"/>
                    <a:pt x="4607" y="1405"/>
                  </a:cubicBezTo>
                  <a:lnTo>
                    <a:pt x="4610" y="1405"/>
                  </a:lnTo>
                  <a:cubicBezTo>
                    <a:pt x="4636" y="1402"/>
                    <a:pt x="4662" y="1400"/>
                    <a:pt x="4690" y="1396"/>
                  </a:cubicBezTo>
                  <a:cubicBezTo>
                    <a:pt x="4700" y="1395"/>
                    <a:pt x="4709" y="1391"/>
                    <a:pt x="4717" y="1384"/>
                  </a:cubicBezTo>
                  <a:cubicBezTo>
                    <a:pt x="4765" y="1352"/>
                    <a:pt x="4788" y="1248"/>
                    <a:pt x="4789" y="1113"/>
                  </a:cubicBezTo>
                  <a:cubicBezTo>
                    <a:pt x="4795" y="705"/>
                    <a:pt x="4605" y="2"/>
                    <a:pt x="4302" y="1"/>
                  </a:cubicBezTo>
                  <a:close/>
                </a:path>
              </a:pathLst>
            </a:custGeom>
            <a:solidFill>
              <a:srgbClr val="E8B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6"/>
            <p:cNvGrpSpPr/>
            <p:nvPr/>
          </p:nvGrpSpPr>
          <p:grpSpPr>
            <a:xfrm>
              <a:off x="1763341" y="3207496"/>
              <a:ext cx="530659" cy="759725"/>
              <a:chOff x="1763341" y="3207496"/>
              <a:chExt cx="530659" cy="759725"/>
            </a:xfrm>
          </p:grpSpPr>
          <p:sp>
            <p:nvSpPr>
              <p:cNvPr id="884" name="Google Shape;884;p36"/>
              <p:cNvSpPr/>
              <p:nvPr/>
            </p:nvSpPr>
            <p:spPr>
              <a:xfrm>
                <a:off x="1763341" y="3207496"/>
                <a:ext cx="530659" cy="7597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777" extrusionOk="0">
                    <a:moveTo>
                      <a:pt x="789" y="1"/>
                    </a:moveTo>
                    <a:cubicBezTo>
                      <a:pt x="776" y="1"/>
                      <a:pt x="763" y="1"/>
                      <a:pt x="751" y="2"/>
                    </a:cubicBezTo>
                    <a:lnTo>
                      <a:pt x="735" y="3"/>
                    </a:lnTo>
                    <a:cubicBezTo>
                      <a:pt x="661" y="7"/>
                      <a:pt x="588" y="23"/>
                      <a:pt x="521" y="46"/>
                    </a:cubicBezTo>
                    <a:cubicBezTo>
                      <a:pt x="447" y="72"/>
                      <a:pt x="377" y="108"/>
                      <a:pt x="317" y="154"/>
                    </a:cubicBezTo>
                    <a:cubicBezTo>
                      <a:pt x="289" y="173"/>
                      <a:pt x="263" y="195"/>
                      <a:pt x="239" y="218"/>
                    </a:cubicBezTo>
                    <a:cubicBezTo>
                      <a:pt x="214" y="243"/>
                      <a:pt x="190" y="269"/>
                      <a:pt x="168" y="296"/>
                    </a:cubicBezTo>
                    <a:cubicBezTo>
                      <a:pt x="64" y="429"/>
                      <a:pt x="1" y="597"/>
                      <a:pt x="0" y="779"/>
                    </a:cubicBezTo>
                    <a:cubicBezTo>
                      <a:pt x="0" y="793"/>
                      <a:pt x="0" y="805"/>
                      <a:pt x="1" y="819"/>
                    </a:cubicBezTo>
                    <a:lnTo>
                      <a:pt x="69" y="2110"/>
                    </a:lnTo>
                    <a:lnTo>
                      <a:pt x="78" y="2272"/>
                    </a:lnTo>
                    <a:lnTo>
                      <a:pt x="87" y="2431"/>
                    </a:lnTo>
                    <a:lnTo>
                      <a:pt x="95" y="2585"/>
                    </a:lnTo>
                    <a:cubicBezTo>
                      <a:pt x="180" y="2599"/>
                      <a:pt x="264" y="2613"/>
                      <a:pt x="348" y="2625"/>
                    </a:cubicBezTo>
                    <a:cubicBezTo>
                      <a:pt x="791" y="2691"/>
                      <a:pt x="1232" y="2738"/>
                      <a:pt x="1671" y="2777"/>
                    </a:cubicBezTo>
                    <a:lnTo>
                      <a:pt x="1646" y="2267"/>
                    </a:lnTo>
                    <a:lnTo>
                      <a:pt x="1640" y="2141"/>
                    </a:lnTo>
                    <a:lnTo>
                      <a:pt x="1629" y="1925"/>
                    </a:lnTo>
                    <a:lnTo>
                      <a:pt x="1625" y="1860"/>
                    </a:lnTo>
                    <a:lnTo>
                      <a:pt x="1602" y="1419"/>
                    </a:lnTo>
                    <a:lnTo>
                      <a:pt x="1595" y="1284"/>
                    </a:lnTo>
                    <a:lnTo>
                      <a:pt x="1593" y="1264"/>
                    </a:lnTo>
                    <a:lnTo>
                      <a:pt x="1592" y="1241"/>
                    </a:lnTo>
                    <a:lnTo>
                      <a:pt x="1580" y="999"/>
                    </a:lnTo>
                    <a:lnTo>
                      <a:pt x="1567" y="778"/>
                    </a:lnTo>
                    <a:lnTo>
                      <a:pt x="1565" y="735"/>
                    </a:lnTo>
                    <a:cubicBezTo>
                      <a:pt x="1543" y="322"/>
                      <a:pt x="1200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1763341" y="3207496"/>
                <a:ext cx="530659" cy="7597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777" extrusionOk="0">
                    <a:moveTo>
                      <a:pt x="789" y="1"/>
                    </a:moveTo>
                    <a:cubicBezTo>
                      <a:pt x="776" y="1"/>
                      <a:pt x="763" y="1"/>
                      <a:pt x="751" y="2"/>
                    </a:cubicBezTo>
                    <a:lnTo>
                      <a:pt x="735" y="3"/>
                    </a:lnTo>
                    <a:cubicBezTo>
                      <a:pt x="661" y="7"/>
                      <a:pt x="588" y="23"/>
                      <a:pt x="521" y="46"/>
                    </a:cubicBezTo>
                    <a:cubicBezTo>
                      <a:pt x="447" y="72"/>
                      <a:pt x="377" y="108"/>
                      <a:pt x="317" y="154"/>
                    </a:cubicBezTo>
                    <a:cubicBezTo>
                      <a:pt x="289" y="173"/>
                      <a:pt x="263" y="195"/>
                      <a:pt x="239" y="218"/>
                    </a:cubicBezTo>
                    <a:cubicBezTo>
                      <a:pt x="214" y="243"/>
                      <a:pt x="190" y="269"/>
                      <a:pt x="168" y="296"/>
                    </a:cubicBezTo>
                    <a:cubicBezTo>
                      <a:pt x="64" y="429"/>
                      <a:pt x="1" y="597"/>
                      <a:pt x="0" y="779"/>
                    </a:cubicBezTo>
                    <a:cubicBezTo>
                      <a:pt x="0" y="793"/>
                      <a:pt x="0" y="805"/>
                      <a:pt x="1" y="819"/>
                    </a:cubicBezTo>
                    <a:lnTo>
                      <a:pt x="69" y="2110"/>
                    </a:lnTo>
                    <a:lnTo>
                      <a:pt x="78" y="2272"/>
                    </a:lnTo>
                    <a:lnTo>
                      <a:pt x="87" y="2431"/>
                    </a:lnTo>
                    <a:lnTo>
                      <a:pt x="95" y="2585"/>
                    </a:lnTo>
                    <a:cubicBezTo>
                      <a:pt x="180" y="2599"/>
                      <a:pt x="264" y="2613"/>
                      <a:pt x="348" y="2625"/>
                    </a:cubicBezTo>
                    <a:cubicBezTo>
                      <a:pt x="791" y="2691"/>
                      <a:pt x="1232" y="2738"/>
                      <a:pt x="1671" y="2777"/>
                    </a:cubicBezTo>
                    <a:lnTo>
                      <a:pt x="1646" y="2267"/>
                    </a:lnTo>
                    <a:lnTo>
                      <a:pt x="1640" y="2141"/>
                    </a:lnTo>
                    <a:lnTo>
                      <a:pt x="1629" y="1925"/>
                    </a:lnTo>
                    <a:lnTo>
                      <a:pt x="1625" y="1860"/>
                    </a:lnTo>
                    <a:lnTo>
                      <a:pt x="1602" y="1419"/>
                    </a:lnTo>
                    <a:lnTo>
                      <a:pt x="1595" y="1284"/>
                    </a:lnTo>
                    <a:lnTo>
                      <a:pt x="1593" y="1264"/>
                    </a:lnTo>
                    <a:lnTo>
                      <a:pt x="1592" y="1241"/>
                    </a:lnTo>
                    <a:lnTo>
                      <a:pt x="1580" y="999"/>
                    </a:lnTo>
                    <a:lnTo>
                      <a:pt x="1567" y="778"/>
                    </a:lnTo>
                    <a:lnTo>
                      <a:pt x="1565" y="735"/>
                    </a:lnTo>
                    <a:cubicBezTo>
                      <a:pt x="1543" y="322"/>
                      <a:pt x="1200" y="1"/>
                      <a:pt x="789" y="1"/>
                    </a:cubicBezTo>
                    <a:close/>
                  </a:path>
                </a:pathLst>
              </a:custGeom>
              <a:solidFill>
                <a:srgbClr val="0B6472">
                  <a:alpha val="1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36"/>
            <p:cNvSpPr/>
            <p:nvPr/>
          </p:nvSpPr>
          <p:spPr>
            <a:xfrm>
              <a:off x="5007920" y="3578194"/>
              <a:ext cx="850896" cy="934541"/>
            </a:xfrm>
            <a:custGeom>
              <a:avLst/>
              <a:gdLst/>
              <a:ahLst/>
              <a:cxnLst/>
              <a:rect l="l" t="t" r="r" b="b"/>
              <a:pathLst>
                <a:path w="2681" h="3416" extrusionOk="0">
                  <a:moveTo>
                    <a:pt x="1107" y="0"/>
                  </a:moveTo>
                  <a:cubicBezTo>
                    <a:pt x="1073" y="0"/>
                    <a:pt x="872" y="127"/>
                    <a:pt x="669" y="266"/>
                  </a:cubicBezTo>
                  <a:cubicBezTo>
                    <a:pt x="461" y="406"/>
                    <a:pt x="249" y="560"/>
                    <a:pt x="207" y="602"/>
                  </a:cubicBezTo>
                  <a:lnTo>
                    <a:pt x="201" y="607"/>
                  </a:lnTo>
                  <a:cubicBezTo>
                    <a:pt x="177" y="628"/>
                    <a:pt x="121" y="722"/>
                    <a:pt x="29" y="817"/>
                  </a:cubicBezTo>
                  <a:cubicBezTo>
                    <a:pt x="0" y="848"/>
                    <a:pt x="119" y="852"/>
                    <a:pt x="245" y="852"/>
                  </a:cubicBezTo>
                  <a:cubicBezTo>
                    <a:pt x="286" y="852"/>
                    <a:pt x="328" y="851"/>
                    <a:pt x="367" y="851"/>
                  </a:cubicBezTo>
                  <a:cubicBezTo>
                    <a:pt x="466" y="851"/>
                    <a:pt x="539" y="854"/>
                    <a:pt x="500" y="873"/>
                  </a:cubicBezTo>
                  <a:cubicBezTo>
                    <a:pt x="490" y="881"/>
                    <a:pt x="476" y="888"/>
                    <a:pt x="461" y="893"/>
                  </a:cubicBezTo>
                  <a:lnTo>
                    <a:pt x="166" y="1892"/>
                  </a:lnTo>
                  <a:lnTo>
                    <a:pt x="275" y="2116"/>
                  </a:lnTo>
                  <a:cubicBezTo>
                    <a:pt x="312" y="2109"/>
                    <a:pt x="349" y="2106"/>
                    <a:pt x="384" y="2106"/>
                  </a:cubicBezTo>
                  <a:cubicBezTo>
                    <a:pt x="408" y="2106"/>
                    <a:pt x="431" y="2108"/>
                    <a:pt x="454" y="2111"/>
                  </a:cubicBezTo>
                  <a:cubicBezTo>
                    <a:pt x="473" y="2113"/>
                    <a:pt x="493" y="2114"/>
                    <a:pt x="511" y="2119"/>
                  </a:cubicBezTo>
                  <a:cubicBezTo>
                    <a:pt x="692" y="2153"/>
                    <a:pt x="858" y="2251"/>
                    <a:pt x="1019" y="2347"/>
                  </a:cubicBezTo>
                  <a:cubicBezTo>
                    <a:pt x="1140" y="2419"/>
                    <a:pt x="1293" y="2636"/>
                    <a:pt x="1486" y="2830"/>
                  </a:cubicBezTo>
                  <a:cubicBezTo>
                    <a:pt x="1524" y="2867"/>
                    <a:pt x="1562" y="2906"/>
                    <a:pt x="1597" y="2943"/>
                  </a:cubicBezTo>
                  <a:cubicBezTo>
                    <a:pt x="1804" y="3157"/>
                    <a:pt x="1959" y="3343"/>
                    <a:pt x="2123" y="3392"/>
                  </a:cubicBezTo>
                  <a:cubicBezTo>
                    <a:pt x="2154" y="3408"/>
                    <a:pt x="2187" y="3415"/>
                    <a:pt x="2221" y="3415"/>
                  </a:cubicBezTo>
                  <a:cubicBezTo>
                    <a:pt x="2333" y="3415"/>
                    <a:pt x="2462" y="3344"/>
                    <a:pt x="2622" y="3284"/>
                  </a:cubicBezTo>
                  <a:cubicBezTo>
                    <a:pt x="2656" y="3276"/>
                    <a:pt x="2678" y="3246"/>
                    <a:pt x="2678" y="3213"/>
                  </a:cubicBezTo>
                  <a:cubicBezTo>
                    <a:pt x="2680" y="2912"/>
                    <a:pt x="2560" y="2382"/>
                    <a:pt x="2344" y="2012"/>
                  </a:cubicBezTo>
                  <a:lnTo>
                    <a:pt x="2164" y="1702"/>
                  </a:lnTo>
                  <a:lnTo>
                    <a:pt x="1952" y="1335"/>
                  </a:lnTo>
                  <a:lnTo>
                    <a:pt x="1705" y="909"/>
                  </a:lnTo>
                  <a:cubicBezTo>
                    <a:pt x="1697" y="895"/>
                    <a:pt x="1691" y="884"/>
                    <a:pt x="1683" y="870"/>
                  </a:cubicBezTo>
                  <a:lnTo>
                    <a:pt x="1607" y="719"/>
                  </a:lnTo>
                  <a:lnTo>
                    <a:pt x="1586" y="678"/>
                  </a:lnTo>
                  <a:lnTo>
                    <a:pt x="1426" y="374"/>
                  </a:lnTo>
                  <a:cubicBezTo>
                    <a:pt x="1394" y="314"/>
                    <a:pt x="1357" y="256"/>
                    <a:pt x="1311" y="203"/>
                  </a:cubicBezTo>
                  <a:lnTo>
                    <a:pt x="1155" y="24"/>
                  </a:lnTo>
                  <a:cubicBezTo>
                    <a:pt x="1143" y="10"/>
                    <a:pt x="1125" y="1"/>
                    <a:pt x="1107" y="0"/>
                  </a:cubicBezTo>
                  <a:cubicBezTo>
                    <a:pt x="1107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36"/>
            <p:cNvGrpSpPr/>
            <p:nvPr/>
          </p:nvGrpSpPr>
          <p:grpSpPr>
            <a:xfrm>
              <a:off x="3399754" y="2605897"/>
              <a:ext cx="1128286" cy="1910665"/>
              <a:chOff x="3399754" y="2605897"/>
              <a:chExt cx="1128286" cy="1910665"/>
            </a:xfrm>
          </p:grpSpPr>
          <p:sp>
            <p:nvSpPr>
              <p:cNvPr id="888" name="Google Shape;888;p36"/>
              <p:cNvSpPr/>
              <p:nvPr/>
            </p:nvSpPr>
            <p:spPr>
              <a:xfrm>
                <a:off x="3399754" y="2605897"/>
                <a:ext cx="1128286" cy="1910665"/>
              </a:xfrm>
              <a:custGeom>
                <a:avLst/>
                <a:gdLst/>
                <a:ahLst/>
                <a:cxnLst/>
                <a:rect l="l" t="t" r="r" b="b"/>
                <a:pathLst>
                  <a:path w="3555" h="6984" extrusionOk="0">
                    <a:moveTo>
                      <a:pt x="2653" y="0"/>
                    </a:moveTo>
                    <a:cubicBezTo>
                      <a:pt x="1897" y="0"/>
                      <a:pt x="937" y="537"/>
                      <a:pt x="937" y="537"/>
                    </a:cubicBezTo>
                    <a:cubicBezTo>
                      <a:pt x="914" y="668"/>
                      <a:pt x="893" y="792"/>
                      <a:pt x="872" y="911"/>
                    </a:cubicBezTo>
                    <a:lnTo>
                      <a:pt x="870" y="911"/>
                    </a:lnTo>
                    <a:cubicBezTo>
                      <a:pt x="843" y="1064"/>
                      <a:pt x="818" y="1206"/>
                      <a:pt x="795" y="1338"/>
                    </a:cubicBezTo>
                    <a:cubicBezTo>
                      <a:pt x="786" y="1379"/>
                      <a:pt x="780" y="1417"/>
                      <a:pt x="774" y="1456"/>
                    </a:cubicBezTo>
                    <a:cubicBezTo>
                      <a:pt x="745" y="1613"/>
                      <a:pt x="721" y="1759"/>
                      <a:pt x="696" y="1893"/>
                    </a:cubicBezTo>
                    <a:cubicBezTo>
                      <a:pt x="692" y="1914"/>
                      <a:pt x="688" y="1935"/>
                      <a:pt x="684" y="1956"/>
                    </a:cubicBezTo>
                    <a:cubicBezTo>
                      <a:pt x="577" y="2561"/>
                      <a:pt x="513" y="2935"/>
                      <a:pt x="456" y="3268"/>
                    </a:cubicBezTo>
                    <a:cubicBezTo>
                      <a:pt x="398" y="3597"/>
                      <a:pt x="348" y="3886"/>
                      <a:pt x="274" y="4318"/>
                    </a:cubicBezTo>
                    <a:cubicBezTo>
                      <a:pt x="233" y="4548"/>
                      <a:pt x="186" y="4819"/>
                      <a:pt x="126" y="5158"/>
                    </a:cubicBezTo>
                    <a:cubicBezTo>
                      <a:pt x="107" y="5274"/>
                      <a:pt x="84" y="5397"/>
                      <a:pt x="61" y="5530"/>
                    </a:cubicBezTo>
                    <a:cubicBezTo>
                      <a:pt x="52" y="5560"/>
                      <a:pt x="46" y="5589"/>
                      <a:pt x="39" y="5619"/>
                    </a:cubicBezTo>
                    <a:cubicBezTo>
                      <a:pt x="30" y="5666"/>
                      <a:pt x="22" y="5713"/>
                      <a:pt x="19" y="5759"/>
                    </a:cubicBezTo>
                    <a:cubicBezTo>
                      <a:pt x="1" y="5931"/>
                      <a:pt x="26" y="6097"/>
                      <a:pt x="79" y="6248"/>
                    </a:cubicBezTo>
                    <a:cubicBezTo>
                      <a:pt x="100" y="6301"/>
                      <a:pt x="124" y="6353"/>
                      <a:pt x="150" y="6401"/>
                    </a:cubicBezTo>
                    <a:cubicBezTo>
                      <a:pt x="150" y="6401"/>
                      <a:pt x="152" y="6403"/>
                      <a:pt x="154" y="6406"/>
                    </a:cubicBezTo>
                    <a:cubicBezTo>
                      <a:pt x="155" y="6406"/>
                      <a:pt x="155" y="6410"/>
                      <a:pt x="156" y="6411"/>
                    </a:cubicBezTo>
                    <a:cubicBezTo>
                      <a:pt x="167" y="6431"/>
                      <a:pt x="180" y="6451"/>
                      <a:pt x="192" y="6471"/>
                    </a:cubicBezTo>
                    <a:cubicBezTo>
                      <a:pt x="218" y="6513"/>
                      <a:pt x="249" y="6551"/>
                      <a:pt x="281" y="6587"/>
                    </a:cubicBezTo>
                    <a:cubicBezTo>
                      <a:pt x="286" y="6596"/>
                      <a:pt x="292" y="6603"/>
                      <a:pt x="300" y="6611"/>
                    </a:cubicBezTo>
                    <a:cubicBezTo>
                      <a:pt x="346" y="6664"/>
                      <a:pt x="399" y="6712"/>
                      <a:pt x="457" y="6755"/>
                    </a:cubicBezTo>
                    <a:cubicBezTo>
                      <a:pt x="557" y="6831"/>
                      <a:pt x="669" y="6888"/>
                      <a:pt x="791" y="6926"/>
                    </a:cubicBezTo>
                    <a:cubicBezTo>
                      <a:pt x="906" y="6966"/>
                      <a:pt x="1014" y="6984"/>
                      <a:pt x="1116" y="6984"/>
                    </a:cubicBezTo>
                    <a:cubicBezTo>
                      <a:pt x="1206" y="6984"/>
                      <a:pt x="1291" y="6970"/>
                      <a:pt x="1369" y="6940"/>
                    </a:cubicBezTo>
                    <a:cubicBezTo>
                      <a:pt x="1481" y="6900"/>
                      <a:pt x="1580" y="6833"/>
                      <a:pt x="1666" y="6742"/>
                    </a:cubicBezTo>
                    <a:cubicBezTo>
                      <a:pt x="1720" y="6687"/>
                      <a:pt x="1768" y="6624"/>
                      <a:pt x="1810" y="6552"/>
                    </a:cubicBezTo>
                    <a:cubicBezTo>
                      <a:pt x="1810" y="6551"/>
                      <a:pt x="1811" y="6550"/>
                      <a:pt x="1811" y="6549"/>
                    </a:cubicBezTo>
                    <a:cubicBezTo>
                      <a:pt x="1827" y="6524"/>
                      <a:pt x="1841" y="6497"/>
                      <a:pt x="1856" y="6471"/>
                    </a:cubicBezTo>
                    <a:cubicBezTo>
                      <a:pt x="1881" y="6422"/>
                      <a:pt x="1904" y="6370"/>
                      <a:pt x="1925" y="6316"/>
                    </a:cubicBezTo>
                    <a:cubicBezTo>
                      <a:pt x="1940" y="6276"/>
                      <a:pt x="1954" y="6238"/>
                      <a:pt x="1966" y="6196"/>
                    </a:cubicBezTo>
                    <a:cubicBezTo>
                      <a:pt x="1975" y="6181"/>
                      <a:pt x="2016" y="6088"/>
                      <a:pt x="2080" y="5933"/>
                    </a:cubicBezTo>
                    <a:cubicBezTo>
                      <a:pt x="2174" y="5711"/>
                      <a:pt x="2316" y="5359"/>
                      <a:pt x="2480" y="4919"/>
                    </a:cubicBezTo>
                    <a:cubicBezTo>
                      <a:pt x="2502" y="4860"/>
                      <a:pt x="2524" y="4801"/>
                      <a:pt x="2547" y="4740"/>
                    </a:cubicBezTo>
                    <a:lnTo>
                      <a:pt x="2547" y="4739"/>
                    </a:lnTo>
                    <a:cubicBezTo>
                      <a:pt x="2576" y="4653"/>
                      <a:pt x="2607" y="4568"/>
                      <a:pt x="2639" y="4479"/>
                    </a:cubicBezTo>
                    <a:cubicBezTo>
                      <a:pt x="2667" y="4403"/>
                      <a:pt x="2693" y="4328"/>
                      <a:pt x="2720" y="4249"/>
                    </a:cubicBezTo>
                    <a:cubicBezTo>
                      <a:pt x="2756" y="4142"/>
                      <a:pt x="2794" y="4031"/>
                      <a:pt x="2831" y="3917"/>
                    </a:cubicBezTo>
                    <a:cubicBezTo>
                      <a:pt x="2861" y="3830"/>
                      <a:pt x="2888" y="3745"/>
                      <a:pt x="2917" y="3656"/>
                    </a:cubicBezTo>
                    <a:cubicBezTo>
                      <a:pt x="3049" y="3241"/>
                      <a:pt x="3182" y="2796"/>
                      <a:pt x="3299" y="2338"/>
                    </a:cubicBezTo>
                    <a:cubicBezTo>
                      <a:pt x="3344" y="2169"/>
                      <a:pt x="3387" y="1994"/>
                      <a:pt x="3427" y="1820"/>
                    </a:cubicBezTo>
                    <a:cubicBezTo>
                      <a:pt x="3459" y="1680"/>
                      <a:pt x="3491" y="1539"/>
                      <a:pt x="3520" y="1397"/>
                    </a:cubicBezTo>
                    <a:cubicBezTo>
                      <a:pt x="3530" y="1331"/>
                      <a:pt x="3537" y="1269"/>
                      <a:pt x="3543" y="1206"/>
                    </a:cubicBezTo>
                    <a:lnTo>
                      <a:pt x="3543" y="1204"/>
                    </a:lnTo>
                    <a:cubicBezTo>
                      <a:pt x="3548" y="1155"/>
                      <a:pt x="3551" y="1107"/>
                      <a:pt x="3552" y="1060"/>
                    </a:cubicBezTo>
                    <a:lnTo>
                      <a:pt x="3552" y="1058"/>
                    </a:lnTo>
                    <a:cubicBezTo>
                      <a:pt x="3554" y="1021"/>
                      <a:pt x="3554" y="984"/>
                      <a:pt x="3553" y="948"/>
                    </a:cubicBezTo>
                    <a:cubicBezTo>
                      <a:pt x="3551" y="827"/>
                      <a:pt x="3537" y="722"/>
                      <a:pt x="3516" y="626"/>
                    </a:cubicBezTo>
                    <a:cubicBezTo>
                      <a:pt x="3512" y="615"/>
                      <a:pt x="3510" y="606"/>
                      <a:pt x="3507" y="597"/>
                    </a:cubicBezTo>
                    <a:cubicBezTo>
                      <a:pt x="3497" y="556"/>
                      <a:pt x="3484" y="516"/>
                      <a:pt x="3469" y="480"/>
                    </a:cubicBezTo>
                    <a:cubicBezTo>
                      <a:pt x="3460" y="460"/>
                      <a:pt x="3452" y="439"/>
                      <a:pt x="3443" y="422"/>
                    </a:cubicBezTo>
                    <a:cubicBezTo>
                      <a:pt x="3385" y="302"/>
                      <a:pt x="3303" y="209"/>
                      <a:pt x="3206" y="145"/>
                    </a:cubicBezTo>
                    <a:cubicBezTo>
                      <a:pt x="3085" y="63"/>
                      <a:pt x="2938" y="20"/>
                      <a:pt x="2778" y="5"/>
                    </a:cubicBezTo>
                    <a:lnTo>
                      <a:pt x="2777" y="5"/>
                    </a:lnTo>
                    <a:cubicBezTo>
                      <a:pt x="2736" y="2"/>
                      <a:pt x="2695" y="0"/>
                      <a:pt x="2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9" name="Google Shape;889;p36"/>
              <p:cNvGrpSpPr/>
              <p:nvPr/>
            </p:nvGrpSpPr>
            <p:grpSpPr>
              <a:xfrm>
                <a:off x="3399754" y="2605897"/>
                <a:ext cx="1128286" cy="1910665"/>
                <a:chOff x="3399754" y="2605897"/>
                <a:chExt cx="1128286" cy="1910665"/>
              </a:xfrm>
            </p:grpSpPr>
            <p:sp>
              <p:nvSpPr>
                <p:cNvPr id="890" name="Google Shape;890;p36"/>
                <p:cNvSpPr/>
                <p:nvPr/>
              </p:nvSpPr>
              <p:spPr>
                <a:xfrm>
                  <a:off x="3399754" y="2605897"/>
                  <a:ext cx="1128286" cy="191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" h="6984" extrusionOk="0">
                      <a:moveTo>
                        <a:pt x="2653" y="0"/>
                      </a:moveTo>
                      <a:cubicBezTo>
                        <a:pt x="1897" y="0"/>
                        <a:pt x="937" y="537"/>
                        <a:pt x="937" y="537"/>
                      </a:cubicBezTo>
                      <a:cubicBezTo>
                        <a:pt x="914" y="668"/>
                        <a:pt x="893" y="792"/>
                        <a:pt x="872" y="911"/>
                      </a:cubicBezTo>
                      <a:lnTo>
                        <a:pt x="870" y="911"/>
                      </a:lnTo>
                      <a:cubicBezTo>
                        <a:pt x="843" y="1064"/>
                        <a:pt x="818" y="1206"/>
                        <a:pt x="795" y="1338"/>
                      </a:cubicBezTo>
                      <a:cubicBezTo>
                        <a:pt x="786" y="1379"/>
                        <a:pt x="780" y="1417"/>
                        <a:pt x="774" y="1456"/>
                      </a:cubicBezTo>
                      <a:cubicBezTo>
                        <a:pt x="745" y="1613"/>
                        <a:pt x="721" y="1759"/>
                        <a:pt x="696" y="1893"/>
                      </a:cubicBezTo>
                      <a:cubicBezTo>
                        <a:pt x="692" y="1914"/>
                        <a:pt x="688" y="1935"/>
                        <a:pt x="684" y="1956"/>
                      </a:cubicBezTo>
                      <a:cubicBezTo>
                        <a:pt x="577" y="2561"/>
                        <a:pt x="513" y="2935"/>
                        <a:pt x="456" y="3268"/>
                      </a:cubicBezTo>
                      <a:cubicBezTo>
                        <a:pt x="398" y="3597"/>
                        <a:pt x="348" y="3886"/>
                        <a:pt x="274" y="4318"/>
                      </a:cubicBezTo>
                      <a:cubicBezTo>
                        <a:pt x="233" y="4548"/>
                        <a:pt x="186" y="4819"/>
                        <a:pt x="126" y="5158"/>
                      </a:cubicBezTo>
                      <a:cubicBezTo>
                        <a:pt x="107" y="5274"/>
                        <a:pt x="84" y="5397"/>
                        <a:pt x="61" y="5530"/>
                      </a:cubicBezTo>
                      <a:cubicBezTo>
                        <a:pt x="52" y="5560"/>
                        <a:pt x="46" y="5589"/>
                        <a:pt x="39" y="5619"/>
                      </a:cubicBezTo>
                      <a:cubicBezTo>
                        <a:pt x="30" y="5666"/>
                        <a:pt x="22" y="5713"/>
                        <a:pt x="19" y="5759"/>
                      </a:cubicBezTo>
                      <a:cubicBezTo>
                        <a:pt x="1" y="5931"/>
                        <a:pt x="26" y="6097"/>
                        <a:pt x="79" y="6248"/>
                      </a:cubicBezTo>
                      <a:cubicBezTo>
                        <a:pt x="100" y="6301"/>
                        <a:pt x="124" y="6353"/>
                        <a:pt x="150" y="6401"/>
                      </a:cubicBezTo>
                      <a:cubicBezTo>
                        <a:pt x="150" y="6401"/>
                        <a:pt x="152" y="6403"/>
                        <a:pt x="154" y="6406"/>
                      </a:cubicBezTo>
                      <a:cubicBezTo>
                        <a:pt x="155" y="6406"/>
                        <a:pt x="155" y="6410"/>
                        <a:pt x="156" y="6411"/>
                      </a:cubicBezTo>
                      <a:cubicBezTo>
                        <a:pt x="167" y="6431"/>
                        <a:pt x="180" y="6451"/>
                        <a:pt x="192" y="6471"/>
                      </a:cubicBezTo>
                      <a:cubicBezTo>
                        <a:pt x="218" y="6513"/>
                        <a:pt x="249" y="6551"/>
                        <a:pt x="281" y="6587"/>
                      </a:cubicBezTo>
                      <a:cubicBezTo>
                        <a:pt x="286" y="6596"/>
                        <a:pt x="292" y="6603"/>
                        <a:pt x="300" y="6611"/>
                      </a:cubicBezTo>
                      <a:cubicBezTo>
                        <a:pt x="346" y="6664"/>
                        <a:pt x="399" y="6712"/>
                        <a:pt x="457" y="6755"/>
                      </a:cubicBezTo>
                      <a:cubicBezTo>
                        <a:pt x="557" y="6831"/>
                        <a:pt x="669" y="6888"/>
                        <a:pt x="791" y="6926"/>
                      </a:cubicBezTo>
                      <a:cubicBezTo>
                        <a:pt x="906" y="6966"/>
                        <a:pt x="1014" y="6984"/>
                        <a:pt x="1116" y="6984"/>
                      </a:cubicBezTo>
                      <a:cubicBezTo>
                        <a:pt x="1206" y="6984"/>
                        <a:pt x="1291" y="6970"/>
                        <a:pt x="1369" y="6940"/>
                      </a:cubicBezTo>
                      <a:cubicBezTo>
                        <a:pt x="1481" y="6900"/>
                        <a:pt x="1580" y="6833"/>
                        <a:pt x="1666" y="6742"/>
                      </a:cubicBezTo>
                      <a:cubicBezTo>
                        <a:pt x="1720" y="6687"/>
                        <a:pt x="1768" y="6624"/>
                        <a:pt x="1810" y="6552"/>
                      </a:cubicBezTo>
                      <a:cubicBezTo>
                        <a:pt x="1810" y="6551"/>
                        <a:pt x="1811" y="6550"/>
                        <a:pt x="1811" y="6549"/>
                      </a:cubicBezTo>
                      <a:cubicBezTo>
                        <a:pt x="1827" y="6524"/>
                        <a:pt x="1841" y="6497"/>
                        <a:pt x="1856" y="6471"/>
                      </a:cubicBezTo>
                      <a:cubicBezTo>
                        <a:pt x="1881" y="6422"/>
                        <a:pt x="1904" y="6370"/>
                        <a:pt x="1925" y="6316"/>
                      </a:cubicBezTo>
                      <a:cubicBezTo>
                        <a:pt x="1940" y="6276"/>
                        <a:pt x="1954" y="6238"/>
                        <a:pt x="1966" y="6196"/>
                      </a:cubicBezTo>
                      <a:cubicBezTo>
                        <a:pt x="1975" y="6181"/>
                        <a:pt x="2016" y="6088"/>
                        <a:pt x="2080" y="5933"/>
                      </a:cubicBezTo>
                      <a:cubicBezTo>
                        <a:pt x="2174" y="5711"/>
                        <a:pt x="2316" y="5359"/>
                        <a:pt x="2480" y="4919"/>
                      </a:cubicBezTo>
                      <a:cubicBezTo>
                        <a:pt x="2502" y="4860"/>
                        <a:pt x="2524" y="4801"/>
                        <a:pt x="2547" y="4740"/>
                      </a:cubicBezTo>
                      <a:lnTo>
                        <a:pt x="2547" y="4739"/>
                      </a:lnTo>
                      <a:cubicBezTo>
                        <a:pt x="2576" y="4653"/>
                        <a:pt x="2607" y="4568"/>
                        <a:pt x="2639" y="4479"/>
                      </a:cubicBezTo>
                      <a:cubicBezTo>
                        <a:pt x="2667" y="4403"/>
                        <a:pt x="2693" y="4328"/>
                        <a:pt x="2720" y="4249"/>
                      </a:cubicBezTo>
                      <a:cubicBezTo>
                        <a:pt x="2756" y="4142"/>
                        <a:pt x="2794" y="4031"/>
                        <a:pt x="2831" y="3917"/>
                      </a:cubicBezTo>
                      <a:cubicBezTo>
                        <a:pt x="2861" y="3830"/>
                        <a:pt x="2888" y="3745"/>
                        <a:pt x="2917" y="3656"/>
                      </a:cubicBezTo>
                      <a:cubicBezTo>
                        <a:pt x="3049" y="3241"/>
                        <a:pt x="3182" y="2796"/>
                        <a:pt x="3299" y="2338"/>
                      </a:cubicBezTo>
                      <a:cubicBezTo>
                        <a:pt x="3344" y="2169"/>
                        <a:pt x="3387" y="1994"/>
                        <a:pt x="3427" y="1820"/>
                      </a:cubicBezTo>
                      <a:cubicBezTo>
                        <a:pt x="3459" y="1680"/>
                        <a:pt x="3491" y="1539"/>
                        <a:pt x="3520" y="1397"/>
                      </a:cubicBezTo>
                      <a:cubicBezTo>
                        <a:pt x="3530" y="1331"/>
                        <a:pt x="3537" y="1269"/>
                        <a:pt x="3543" y="1206"/>
                      </a:cubicBezTo>
                      <a:lnTo>
                        <a:pt x="3543" y="1204"/>
                      </a:lnTo>
                      <a:cubicBezTo>
                        <a:pt x="3548" y="1155"/>
                        <a:pt x="3551" y="1107"/>
                        <a:pt x="3552" y="1060"/>
                      </a:cubicBezTo>
                      <a:lnTo>
                        <a:pt x="3552" y="1058"/>
                      </a:lnTo>
                      <a:cubicBezTo>
                        <a:pt x="3554" y="1021"/>
                        <a:pt x="3554" y="984"/>
                        <a:pt x="3553" y="948"/>
                      </a:cubicBezTo>
                      <a:cubicBezTo>
                        <a:pt x="3551" y="827"/>
                        <a:pt x="3537" y="722"/>
                        <a:pt x="3516" y="626"/>
                      </a:cubicBezTo>
                      <a:cubicBezTo>
                        <a:pt x="3512" y="615"/>
                        <a:pt x="3510" y="606"/>
                        <a:pt x="3507" y="597"/>
                      </a:cubicBezTo>
                      <a:cubicBezTo>
                        <a:pt x="3497" y="556"/>
                        <a:pt x="3484" y="516"/>
                        <a:pt x="3469" y="480"/>
                      </a:cubicBezTo>
                      <a:cubicBezTo>
                        <a:pt x="3460" y="460"/>
                        <a:pt x="3452" y="439"/>
                        <a:pt x="3443" y="422"/>
                      </a:cubicBezTo>
                      <a:cubicBezTo>
                        <a:pt x="3385" y="302"/>
                        <a:pt x="3303" y="209"/>
                        <a:pt x="3206" y="145"/>
                      </a:cubicBezTo>
                      <a:cubicBezTo>
                        <a:pt x="3085" y="63"/>
                        <a:pt x="2938" y="20"/>
                        <a:pt x="2778" y="5"/>
                      </a:cubicBezTo>
                      <a:lnTo>
                        <a:pt x="2777" y="5"/>
                      </a:lnTo>
                      <a:cubicBezTo>
                        <a:pt x="2736" y="2"/>
                        <a:pt x="2695" y="0"/>
                        <a:pt x="2653" y="0"/>
                      </a:cubicBezTo>
                      <a:close/>
                    </a:path>
                  </a:pathLst>
                </a:custGeom>
                <a:solidFill>
                  <a:srgbClr val="0B6472">
                    <a:alpha val="190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36"/>
                <p:cNvSpPr/>
                <p:nvPr/>
              </p:nvSpPr>
              <p:spPr>
                <a:xfrm>
                  <a:off x="3399754" y="2605897"/>
                  <a:ext cx="1128286" cy="191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5" h="6984" extrusionOk="0">
                      <a:moveTo>
                        <a:pt x="2653" y="0"/>
                      </a:moveTo>
                      <a:cubicBezTo>
                        <a:pt x="1897" y="0"/>
                        <a:pt x="937" y="537"/>
                        <a:pt x="937" y="537"/>
                      </a:cubicBezTo>
                      <a:cubicBezTo>
                        <a:pt x="914" y="668"/>
                        <a:pt x="893" y="792"/>
                        <a:pt x="872" y="911"/>
                      </a:cubicBezTo>
                      <a:lnTo>
                        <a:pt x="870" y="911"/>
                      </a:lnTo>
                      <a:cubicBezTo>
                        <a:pt x="843" y="1064"/>
                        <a:pt x="818" y="1206"/>
                        <a:pt x="795" y="1338"/>
                      </a:cubicBezTo>
                      <a:cubicBezTo>
                        <a:pt x="786" y="1379"/>
                        <a:pt x="780" y="1417"/>
                        <a:pt x="774" y="1456"/>
                      </a:cubicBezTo>
                      <a:cubicBezTo>
                        <a:pt x="745" y="1613"/>
                        <a:pt x="721" y="1759"/>
                        <a:pt x="696" y="1893"/>
                      </a:cubicBezTo>
                      <a:cubicBezTo>
                        <a:pt x="692" y="1914"/>
                        <a:pt x="688" y="1935"/>
                        <a:pt x="684" y="1956"/>
                      </a:cubicBezTo>
                      <a:cubicBezTo>
                        <a:pt x="577" y="2561"/>
                        <a:pt x="513" y="2935"/>
                        <a:pt x="456" y="3268"/>
                      </a:cubicBezTo>
                      <a:cubicBezTo>
                        <a:pt x="398" y="3597"/>
                        <a:pt x="348" y="3886"/>
                        <a:pt x="274" y="4318"/>
                      </a:cubicBezTo>
                      <a:cubicBezTo>
                        <a:pt x="233" y="4548"/>
                        <a:pt x="186" y="4819"/>
                        <a:pt x="126" y="5158"/>
                      </a:cubicBezTo>
                      <a:cubicBezTo>
                        <a:pt x="107" y="5274"/>
                        <a:pt x="84" y="5397"/>
                        <a:pt x="61" y="5530"/>
                      </a:cubicBezTo>
                      <a:cubicBezTo>
                        <a:pt x="52" y="5560"/>
                        <a:pt x="46" y="5589"/>
                        <a:pt x="39" y="5619"/>
                      </a:cubicBezTo>
                      <a:cubicBezTo>
                        <a:pt x="30" y="5666"/>
                        <a:pt x="22" y="5713"/>
                        <a:pt x="19" y="5759"/>
                      </a:cubicBezTo>
                      <a:cubicBezTo>
                        <a:pt x="1" y="5931"/>
                        <a:pt x="26" y="6097"/>
                        <a:pt x="79" y="6248"/>
                      </a:cubicBezTo>
                      <a:cubicBezTo>
                        <a:pt x="100" y="6301"/>
                        <a:pt x="124" y="6353"/>
                        <a:pt x="150" y="6401"/>
                      </a:cubicBezTo>
                      <a:cubicBezTo>
                        <a:pt x="150" y="6401"/>
                        <a:pt x="152" y="6403"/>
                        <a:pt x="154" y="6406"/>
                      </a:cubicBezTo>
                      <a:cubicBezTo>
                        <a:pt x="155" y="6406"/>
                        <a:pt x="155" y="6410"/>
                        <a:pt x="156" y="6411"/>
                      </a:cubicBezTo>
                      <a:cubicBezTo>
                        <a:pt x="167" y="6431"/>
                        <a:pt x="180" y="6451"/>
                        <a:pt x="192" y="6471"/>
                      </a:cubicBezTo>
                      <a:cubicBezTo>
                        <a:pt x="218" y="6513"/>
                        <a:pt x="249" y="6551"/>
                        <a:pt x="281" y="6587"/>
                      </a:cubicBezTo>
                      <a:cubicBezTo>
                        <a:pt x="286" y="6596"/>
                        <a:pt x="292" y="6603"/>
                        <a:pt x="300" y="6611"/>
                      </a:cubicBezTo>
                      <a:cubicBezTo>
                        <a:pt x="346" y="6664"/>
                        <a:pt x="399" y="6712"/>
                        <a:pt x="457" y="6755"/>
                      </a:cubicBezTo>
                      <a:cubicBezTo>
                        <a:pt x="557" y="6831"/>
                        <a:pt x="669" y="6888"/>
                        <a:pt x="791" y="6926"/>
                      </a:cubicBezTo>
                      <a:cubicBezTo>
                        <a:pt x="906" y="6966"/>
                        <a:pt x="1014" y="6984"/>
                        <a:pt x="1116" y="6984"/>
                      </a:cubicBezTo>
                      <a:cubicBezTo>
                        <a:pt x="1206" y="6984"/>
                        <a:pt x="1291" y="6970"/>
                        <a:pt x="1369" y="6940"/>
                      </a:cubicBezTo>
                      <a:cubicBezTo>
                        <a:pt x="1481" y="6900"/>
                        <a:pt x="1580" y="6833"/>
                        <a:pt x="1666" y="6742"/>
                      </a:cubicBezTo>
                      <a:cubicBezTo>
                        <a:pt x="1720" y="6687"/>
                        <a:pt x="1768" y="6624"/>
                        <a:pt x="1810" y="6552"/>
                      </a:cubicBezTo>
                      <a:cubicBezTo>
                        <a:pt x="1810" y="6551"/>
                        <a:pt x="1811" y="6550"/>
                        <a:pt x="1811" y="6549"/>
                      </a:cubicBezTo>
                      <a:cubicBezTo>
                        <a:pt x="1827" y="6524"/>
                        <a:pt x="1841" y="6497"/>
                        <a:pt x="1856" y="6471"/>
                      </a:cubicBezTo>
                      <a:cubicBezTo>
                        <a:pt x="1881" y="6422"/>
                        <a:pt x="1904" y="6370"/>
                        <a:pt x="1925" y="6316"/>
                      </a:cubicBezTo>
                      <a:cubicBezTo>
                        <a:pt x="1940" y="6276"/>
                        <a:pt x="1954" y="6238"/>
                        <a:pt x="1966" y="6196"/>
                      </a:cubicBezTo>
                      <a:cubicBezTo>
                        <a:pt x="1975" y="6181"/>
                        <a:pt x="2016" y="6088"/>
                        <a:pt x="2080" y="5933"/>
                      </a:cubicBezTo>
                      <a:cubicBezTo>
                        <a:pt x="2174" y="5711"/>
                        <a:pt x="2316" y="5359"/>
                        <a:pt x="2480" y="4919"/>
                      </a:cubicBezTo>
                      <a:cubicBezTo>
                        <a:pt x="2502" y="4860"/>
                        <a:pt x="2524" y="4801"/>
                        <a:pt x="2547" y="4740"/>
                      </a:cubicBezTo>
                      <a:lnTo>
                        <a:pt x="2547" y="4739"/>
                      </a:lnTo>
                      <a:cubicBezTo>
                        <a:pt x="2576" y="4653"/>
                        <a:pt x="2607" y="4568"/>
                        <a:pt x="2639" y="4479"/>
                      </a:cubicBezTo>
                      <a:cubicBezTo>
                        <a:pt x="2667" y="4403"/>
                        <a:pt x="2693" y="4328"/>
                        <a:pt x="2720" y="4249"/>
                      </a:cubicBezTo>
                      <a:cubicBezTo>
                        <a:pt x="2756" y="4142"/>
                        <a:pt x="2794" y="4031"/>
                        <a:pt x="2831" y="3917"/>
                      </a:cubicBezTo>
                      <a:cubicBezTo>
                        <a:pt x="2861" y="3830"/>
                        <a:pt x="2888" y="3745"/>
                        <a:pt x="2917" y="3656"/>
                      </a:cubicBezTo>
                      <a:cubicBezTo>
                        <a:pt x="3049" y="3241"/>
                        <a:pt x="3182" y="2796"/>
                        <a:pt x="3299" y="2338"/>
                      </a:cubicBezTo>
                      <a:cubicBezTo>
                        <a:pt x="3344" y="2169"/>
                        <a:pt x="3387" y="1994"/>
                        <a:pt x="3427" y="1820"/>
                      </a:cubicBezTo>
                      <a:cubicBezTo>
                        <a:pt x="3459" y="1680"/>
                        <a:pt x="3491" y="1539"/>
                        <a:pt x="3520" y="1397"/>
                      </a:cubicBezTo>
                      <a:cubicBezTo>
                        <a:pt x="3530" y="1331"/>
                        <a:pt x="3537" y="1269"/>
                        <a:pt x="3543" y="1206"/>
                      </a:cubicBezTo>
                      <a:lnTo>
                        <a:pt x="3543" y="1204"/>
                      </a:lnTo>
                      <a:cubicBezTo>
                        <a:pt x="3548" y="1155"/>
                        <a:pt x="3551" y="1107"/>
                        <a:pt x="3552" y="1060"/>
                      </a:cubicBezTo>
                      <a:lnTo>
                        <a:pt x="3552" y="1058"/>
                      </a:lnTo>
                      <a:cubicBezTo>
                        <a:pt x="3554" y="1021"/>
                        <a:pt x="3554" y="984"/>
                        <a:pt x="3553" y="948"/>
                      </a:cubicBezTo>
                      <a:cubicBezTo>
                        <a:pt x="3551" y="827"/>
                        <a:pt x="3537" y="722"/>
                        <a:pt x="3516" y="626"/>
                      </a:cubicBezTo>
                      <a:cubicBezTo>
                        <a:pt x="3512" y="615"/>
                        <a:pt x="3510" y="606"/>
                        <a:pt x="3507" y="597"/>
                      </a:cubicBezTo>
                      <a:cubicBezTo>
                        <a:pt x="3497" y="556"/>
                        <a:pt x="3484" y="516"/>
                        <a:pt x="3469" y="480"/>
                      </a:cubicBezTo>
                      <a:cubicBezTo>
                        <a:pt x="3460" y="460"/>
                        <a:pt x="3452" y="439"/>
                        <a:pt x="3443" y="422"/>
                      </a:cubicBezTo>
                      <a:cubicBezTo>
                        <a:pt x="3385" y="302"/>
                        <a:pt x="3303" y="209"/>
                        <a:pt x="3206" y="145"/>
                      </a:cubicBezTo>
                      <a:cubicBezTo>
                        <a:pt x="3085" y="63"/>
                        <a:pt x="2938" y="20"/>
                        <a:pt x="2778" y="5"/>
                      </a:cubicBezTo>
                      <a:lnTo>
                        <a:pt x="2777" y="5"/>
                      </a:lnTo>
                      <a:cubicBezTo>
                        <a:pt x="2736" y="2"/>
                        <a:pt x="2695" y="0"/>
                        <a:pt x="26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8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2" name="Google Shape;892;p36"/>
            <p:cNvGrpSpPr/>
            <p:nvPr/>
          </p:nvGrpSpPr>
          <p:grpSpPr>
            <a:xfrm>
              <a:off x="3477512" y="3676135"/>
              <a:ext cx="1707504" cy="835232"/>
              <a:chOff x="3477512" y="3676135"/>
              <a:chExt cx="1707504" cy="835232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3477512" y="3676135"/>
                <a:ext cx="1707504" cy="835232"/>
              </a:xfrm>
              <a:custGeom>
                <a:avLst/>
                <a:gdLst/>
                <a:ahLst/>
                <a:cxnLst/>
                <a:rect l="l" t="t" r="r" b="b"/>
                <a:pathLst>
                  <a:path w="5380" h="3053" extrusionOk="0">
                    <a:moveTo>
                      <a:pt x="5359" y="0"/>
                    </a:moveTo>
                    <a:cubicBezTo>
                      <a:pt x="5359" y="0"/>
                      <a:pt x="3739" y="271"/>
                      <a:pt x="2169" y="619"/>
                    </a:cubicBezTo>
                    <a:lnTo>
                      <a:pt x="2169" y="621"/>
                    </a:lnTo>
                    <a:cubicBezTo>
                      <a:pt x="1215" y="833"/>
                      <a:pt x="411" y="1066"/>
                      <a:pt x="190" y="1276"/>
                    </a:cubicBezTo>
                    <a:cubicBezTo>
                      <a:pt x="182" y="1281"/>
                      <a:pt x="146" y="1526"/>
                      <a:pt x="107" y="1800"/>
                    </a:cubicBezTo>
                    <a:cubicBezTo>
                      <a:pt x="56" y="2156"/>
                      <a:pt x="0" y="2567"/>
                      <a:pt x="7" y="2578"/>
                    </a:cubicBezTo>
                    <a:cubicBezTo>
                      <a:pt x="7" y="2578"/>
                      <a:pt x="10" y="2581"/>
                      <a:pt x="14" y="2587"/>
                    </a:cubicBezTo>
                    <a:cubicBezTo>
                      <a:pt x="35" y="2611"/>
                      <a:pt x="95" y="2682"/>
                      <a:pt x="160" y="2747"/>
                    </a:cubicBezTo>
                    <a:cubicBezTo>
                      <a:pt x="167" y="2753"/>
                      <a:pt x="173" y="2762"/>
                      <a:pt x="181" y="2768"/>
                    </a:cubicBezTo>
                    <a:cubicBezTo>
                      <a:pt x="209" y="2795"/>
                      <a:pt x="238" y="2820"/>
                      <a:pt x="263" y="2838"/>
                    </a:cubicBezTo>
                    <a:cubicBezTo>
                      <a:pt x="449" y="2974"/>
                      <a:pt x="675" y="3052"/>
                      <a:pt x="914" y="3052"/>
                    </a:cubicBezTo>
                    <a:cubicBezTo>
                      <a:pt x="959" y="3052"/>
                      <a:pt x="1004" y="3049"/>
                      <a:pt x="1049" y="3044"/>
                    </a:cubicBezTo>
                    <a:cubicBezTo>
                      <a:pt x="3813" y="2556"/>
                      <a:pt x="4568" y="2631"/>
                      <a:pt x="5302" y="2498"/>
                    </a:cubicBezTo>
                    <a:lnTo>
                      <a:pt x="5352" y="1921"/>
                    </a:lnTo>
                    <a:lnTo>
                      <a:pt x="5380" y="1586"/>
                    </a:ln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477512" y="3676135"/>
                <a:ext cx="1707504" cy="835232"/>
              </a:xfrm>
              <a:custGeom>
                <a:avLst/>
                <a:gdLst/>
                <a:ahLst/>
                <a:cxnLst/>
                <a:rect l="l" t="t" r="r" b="b"/>
                <a:pathLst>
                  <a:path w="5380" h="3053" extrusionOk="0">
                    <a:moveTo>
                      <a:pt x="5359" y="0"/>
                    </a:moveTo>
                    <a:cubicBezTo>
                      <a:pt x="5359" y="0"/>
                      <a:pt x="3739" y="271"/>
                      <a:pt x="2169" y="619"/>
                    </a:cubicBezTo>
                    <a:lnTo>
                      <a:pt x="2169" y="621"/>
                    </a:lnTo>
                    <a:cubicBezTo>
                      <a:pt x="1215" y="833"/>
                      <a:pt x="411" y="1066"/>
                      <a:pt x="190" y="1276"/>
                    </a:cubicBezTo>
                    <a:cubicBezTo>
                      <a:pt x="182" y="1281"/>
                      <a:pt x="146" y="1526"/>
                      <a:pt x="107" y="1800"/>
                    </a:cubicBezTo>
                    <a:cubicBezTo>
                      <a:pt x="56" y="2156"/>
                      <a:pt x="0" y="2567"/>
                      <a:pt x="7" y="2578"/>
                    </a:cubicBezTo>
                    <a:cubicBezTo>
                      <a:pt x="7" y="2578"/>
                      <a:pt x="10" y="2581"/>
                      <a:pt x="14" y="2587"/>
                    </a:cubicBezTo>
                    <a:cubicBezTo>
                      <a:pt x="35" y="2611"/>
                      <a:pt x="95" y="2682"/>
                      <a:pt x="160" y="2747"/>
                    </a:cubicBezTo>
                    <a:cubicBezTo>
                      <a:pt x="167" y="2753"/>
                      <a:pt x="173" y="2762"/>
                      <a:pt x="181" y="2768"/>
                    </a:cubicBezTo>
                    <a:cubicBezTo>
                      <a:pt x="209" y="2795"/>
                      <a:pt x="238" y="2820"/>
                      <a:pt x="263" y="2838"/>
                    </a:cubicBezTo>
                    <a:cubicBezTo>
                      <a:pt x="449" y="2974"/>
                      <a:pt x="675" y="3052"/>
                      <a:pt x="914" y="3052"/>
                    </a:cubicBezTo>
                    <a:cubicBezTo>
                      <a:pt x="959" y="3052"/>
                      <a:pt x="1004" y="3049"/>
                      <a:pt x="1049" y="3044"/>
                    </a:cubicBezTo>
                    <a:cubicBezTo>
                      <a:pt x="3813" y="2556"/>
                      <a:pt x="4568" y="2631"/>
                      <a:pt x="5302" y="2498"/>
                    </a:cubicBezTo>
                    <a:lnTo>
                      <a:pt x="5352" y="1921"/>
                    </a:lnTo>
                    <a:lnTo>
                      <a:pt x="5380" y="1586"/>
                    </a:lnTo>
                    <a:lnTo>
                      <a:pt x="5359" y="0"/>
                    </a:lnTo>
                    <a:close/>
                  </a:path>
                </a:pathLst>
              </a:custGeom>
              <a:solidFill>
                <a:srgbClr val="000000">
                  <a:alpha val="20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5" name="Google Shape;895;p36"/>
            <p:cNvSpPr/>
            <p:nvPr/>
          </p:nvSpPr>
          <p:spPr>
            <a:xfrm>
              <a:off x="5492560" y="3578194"/>
              <a:ext cx="851213" cy="934541"/>
            </a:xfrm>
            <a:custGeom>
              <a:avLst/>
              <a:gdLst/>
              <a:ahLst/>
              <a:cxnLst/>
              <a:rect l="l" t="t" r="r" b="b"/>
              <a:pathLst>
                <a:path w="2682" h="3416" extrusionOk="0">
                  <a:moveTo>
                    <a:pt x="1108" y="0"/>
                  </a:moveTo>
                  <a:cubicBezTo>
                    <a:pt x="1074" y="0"/>
                    <a:pt x="874" y="127"/>
                    <a:pt x="669" y="266"/>
                  </a:cubicBezTo>
                  <a:cubicBezTo>
                    <a:pt x="461" y="406"/>
                    <a:pt x="250" y="560"/>
                    <a:pt x="208" y="602"/>
                  </a:cubicBezTo>
                  <a:lnTo>
                    <a:pt x="201" y="607"/>
                  </a:lnTo>
                  <a:cubicBezTo>
                    <a:pt x="178" y="628"/>
                    <a:pt x="122" y="722"/>
                    <a:pt x="30" y="817"/>
                  </a:cubicBezTo>
                  <a:cubicBezTo>
                    <a:pt x="1" y="848"/>
                    <a:pt x="119" y="852"/>
                    <a:pt x="246" y="852"/>
                  </a:cubicBezTo>
                  <a:cubicBezTo>
                    <a:pt x="287" y="852"/>
                    <a:pt x="329" y="851"/>
                    <a:pt x="368" y="851"/>
                  </a:cubicBezTo>
                  <a:cubicBezTo>
                    <a:pt x="467" y="851"/>
                    <a:pt x="540" y="854"/>
                    <a:pt x="502" y="873"/>
                  </a:cubicBezTo>
                  <a:cubicBezTo>
                    <a:pt x="490" y="881"/>
                    <a:pt x="476" y="888"/>
                    <a:pt x="461" y="893"/>
                  </a:cubicBezTo>
                  <a:lnTo>
                    <a:pt x="168" y="1892"/>
                  </a:lnTo>
                  <a:lnTo>
                    <a:pt x="276" y="2116"/>
                  </a:lnTo>
                  <a:cubicBezTo>
                    <a:pt x="314" y="2109"/>
                    <a:pt x="350" y="2106"/>
                    <a:pt x="386" y="2106"/>
                  </a:cubicBezTo>
                  <a:cubicBezTo>
                    <a:pt x="409" y="2106"/>
                    <a:pt x="432" y="2108"/>
                    <a:pt x="455" y="2111"/>
                  </a:cubicBezTo>
                  <a:cubicBezTo>
                    <a:pt x="475" y="2113"/>
                    <a:pt x="495" y="2114"/>
                    <a:pt x="512" y="2119"/>
                  </a:cubicBezTo>
                  <a:cubicBezTo>
                    <a:pt x="693" y="2153"/>
                    <a:pt x="860" y="2251"/>
                    <a:pt x="1020" y="2347"/>
                  </a:cubicBezTo>
                  <a:cubicBezTo>
                    <a:pt x="1142" y="2419"/>
                    <a:pt x="1294" y="2636"/>
                    <a:pt x="1486" y="2830"/>
                  </a:cubicBezTo>
                  <a:cubicBezTo>
                    <a:pt x="1526" y="2867"/>
                    <a:pt x="1563" y="2906"/>
                    <a:pt x="1599" y="2943"/>
                  </a:cubicBezTo>
                  <a:cubicBezTo>
                    <a:pt x="1806" y="3157"/>
                    <a:pt x="1960" y="3343"/>
                    <a:pt x="2124" y="3392"/>
                  </a:cubicBezTo>
                  <a:cubicBezTo>
                    <a:pt x="2156" y="3408"/>
                    <a:pt x="2188" y="3415"/>
                    <a:pt x="2223" y="3415"/>
                  </a:cubicBezTo>
                  <a:cubicBezTo>
                    <a:pt x="2335" y="3415"/>
                    <a:pt x="2463" y="3344"/>
                    <a:pt x="2623" y="3284"/>
                  </a:cubicBezTo>
                  <a:cubicBezTo>
                    <a:pt x="2657" y="3276"/>
                    <a:pt x="2680" y="3246"/>
                    <a:pt x="2680" y="3213"/>
                  </a:cubicBezTo>
                  <a:cubicBezTo>
                    <a:pt x="2682" y="2912"/>
                    <a:pt x="2561" y="2382"/>
                    <a:pt x="2345" y="2012"/>
                  </a:cubicBezTo>
                  <a:lnTo>
                    <a:pt x="2166" y="1702"/>
                  </a:lnTo>
                  <a:lnTo>
                    <a:pt x="1953" y="1335"/>
                  </a:lnTo>
                  <a:lnTo>
                    <a:pt x="1707" y="909"/>
                  </a:lnTo>
                  <a:cubicBezTo>
                    <a:pt x="1698" y="895"/>
                    <a:pt x="1692" y="884"/>
                    <a:pt x="1684" y="870"/>
                  </a:cubicBezTo>
                  <a:lnTo>
                    <a:pt x="1609" y="719"/>
                  </a:lnTo>
                  <a:lnTo>
                    <a:pt x="1587" y="678"/>
                  </a:lnTo>
                  <a:lnTo>
                    <a:pt x="1428" y="374"/>
                  </a:lnTo>
                  <a:cubicBezTo>
                    <a:pt x="1396" y="314"/>
                    <a:pt x="1358" y="256"/>
                    <a:pt x="1312" y="203"/>
                  </a:cubicBezTo>
                  <a:lnTo>
                    <a:pt x="1156" y="24"/>
                  </a:lnTo>
                  <a:cubicBezTo>
                    <a:pt x="1145" y="10"/>
                    <a:pt x="1126" y="1"/>
                    <a:pt x="1108" y="0"/>
                  </a:cubicBezTo>
                  <a:cubicBezTo>
                    <a:pt x="1108" y="0"/>
                    <a:pt x="1108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3891376" y="2552549"/>
              <a:ext cx="923258" cy="1954711"/>
            </a:xfrm>
            <a:custGeom>
              <a:avLst/>
              <a:gdLst/>
              <a:ahLst/>
              <a:cxnLst/>
              <a:rect l="l" t="t" r="r" b="b"/>
              <a:pathLst>
                <a:path w="2909" h="7145" extrusionOk="0">
                  <a:moveTo>
                    <a:pt x="2045" y="0"/>
                  </a:moveTo>
                  <a:cubicBezTo>
                    <a:pt x="1784" y="0"/>
                    <a:pt x="1496" y="86"/>
                    <a:pt x="1228" y="200"/>
                  </a:cubicBezTo>
                  <a:cubicBezTo>
                    <a:pt x="692" y="426"/>
                    <a:pt x="235" y="767"/>
                    <a:pt x="235" y="767"/>
                  </a:cubicBezTo>
                  <a:cubicBezTo>
                    <a:pt x="231" y="867"/>
                    <a:pt x="226" y="963"/>
                    <a:pt x="223" y="1056"/>
                  </a:cubicBezTo>
                  <a:cubicBezTo>
                    <a:pt x="213" y="1244"/>
                    <a:pt x="205" y="1419"/>
                    <a:pt x="199" y="1579"/>
                  </a:cubicBezTo>
                  <a:cubicBezTo>
                    <a:pt x="199" y="1590"/>
                    <a:pt x="198" y="1601"/>
                    <a:pt x="198" y="1612"/>
                  </a:cubicBezTo>
                  <a:cubicBezTo>
                    <a:pt x="197" y="1643"/>
                    <a:pt x="195" y="1671"/>
                    <a:pt x="194" y="1699"/>
                  </a:cubicBezTo>
                  <a:cubicBezTo>
                    <a:pt x="186" y="1860"/>
                    <a:pt x="179" y="2007"/>
                    <a:pt x="173" y="2143"/>
                  </a:cubicBezTo>
                  <a:cubicBezTo>
                    <a:pt x="143" y="2808"/>
                    <a:pt x="126" y="3204"/>
                    <a:pt x="111" y="3560"/>
                  </a:cubicBezTo>
                  <a:cubicBezTo>
                    <a:pt x="99" y="3874"/>
                    <a:pt x="88" y="4158"/>
                    <a:pt x="70" y="4567"/>
                  </a:cubicBezTo>
                  <a:cubicBezTo>
                    <a:pt x="67" y="4675"/>
                    <a:pt x="62" y="4793"/>
                    <a:pt x="54" y="4921"/>
                  </a:cubicBezTo>
                  <a:cubicBezTo>
                    <a:pt x="47" y="5079"/>
                    <a:pt x="41" y="5256"/>
                    <a:pt x="31" y="5455"/>
                  </a:cubicBezTo>
                  <a:cubicBezTo>
                    <a:pt x="27" y="5571"/>
                    <a:pt x="22" y="5696"/>
                    <a:pt x="16" y="5831"/>
                  </a:cubicBezTo>
                  <a:cubicBezTo>
                    <a:pt x="4" y="5903"/>
                    <a:pt x="0" y="5975"/>
                    <a:pt x="1" y="6044"/>
                  </a:cubicBezTo>
                  <a:cubicBezTo>
                    <a:pt x="4" y="6225"/>
                    <a:pt x="49" y="6393"/>
                    <a:pt x="125" y="6542"/>
                  </a:cubicBezTo>
                  <a:cubicBezTo>
                    <a:pt x="150" y="6585"/>
                    <a:pt x="174" y="6627"/>
                    <a:pt x="203" y="6667"/>
                  </a:cubicBezTo>
                  <a:cubicBezTo>
                    <a:pt x="205" y="6673"/>
                    <a:pt x="210" y="6678"/>
                    <a:pt x="214" y="6685"/>
                  </a:cubicBezTo>
                  <a:cubicBezTo>
                    <a:pt x="214" y="6685"/>
                    <a:pt x="218" y="6689"/>
                    <a:pt x="221" y="6694"/>
                  </a:cubicBezTo>
                  <a:lnTo>
                    <a:pt x="264" y="6749"/>
                  </a:lnTo>
                  <a:cubicBezTo>
                    <a:pt x="297" y="6787"/>
                    <a:pt x="330" y="6822"/>
                    <a:pt x="366" y="6854"/>
                  </a:cubicBezTo>
                  <a:cubicBezTo>
                    <a:pt x="375" y="6860"/>
                    <a:pt x="381" y="6869"/>
                    <a:pt x="389" y="6875"/>
                  </a:cubicBezTo>
                  <a:cubicBezTo>
                    <a:pt x="412" y="6895"/>
                    <a:pt x="436" y="6912"/>
                    <a:pt x="460" y="6931"/>
                  </a:cubicBezTo>
                  <a:cubicBezTo>
                    <a:pt x="500" y="6959"/>
                    <a:pt x="541" y="6985"/>
                    <a:pt x="585" y="7009"/>
                  </a:cubicBezTo>
                  <a:cubicBezTo>
                    <a:pt x="688" y="7063"/>
                    <a:pt x="800" y="7103"/>
                    <a:pt x="917" y="7122"/>
                  </a:cubicBezTo>
                  <a:cubicBezTo>
                    <a:pt x="992" y="7137"/>
                    <a:pt x="1062" y="7144"/>
                    <a:pt x="1129" y="7144"/>
                  </a:cubicBezTo>
                  <a:cubicBezTo>
                    <a:pt x="1148" y="7144"/>
                    <a:pt x="1167" y="7144"/>
                    <a:pt x="1185" y="7142"/>
                  </a:cubicBezTo>
                  <a:cubicBezTo>
                    <a:pt x="1219" y="7140"/>
                    <a:pt x="1251" y="7137"/>
                    <a:pt x="1284" y="7131"/>
                  </a:cubicBezTo>
                  <a:cubicBezTo>
                    <a:pt x="1410" y="7109"/>
                    <a:pt x="1520" y="7058"/>
                    <a:pt x="1614" y="6983"/>
                  </a:cubicBezTo>
                  <a:cubicBezTo>
                    <a:pt x="1649" y="6954"/>
                    <a:pt x="1682" y="6924"/>
                    <a:pt x="1712" y="6890"/>
                  </a:cubicBezTo>
                  <a:cubicBezTo>
                    <a:pt x="1726" y="6875"/>
                    <a:pt x="1739" y="6858"/>
                    <a:pt x="1752" y="6841"/>
                  </a:cubicBezTo>
                  <a:cubicBezTo>
                    <a:pt x="1792" y="6789"/>
                    <a:pt x="1827" y="6730"/>
                    <a:pt x="1858" y="6667"/>
                  </a:cubicBezTo>
                  <a:cubicBezTo>
                    <a:pt x="1903" y="6579"/>
                    <a:pt x="1937" y="6479"/>
                    <a:pt x="1963" y="6370"/>
                  </a:cubicBezTo>
                  <a:cubicBezTo>
                    <a:pt x="1966" y="6366"/>
                    <a:pt x="1966" y="6362"/>
                    <a:pt x="1967" y="6359"/>
                  </a:cubicBezTo>
                  <a:cubicBezTo>
                    <a:pt x="1977" y="6323"/>
                    <a:pt x="1983" y="6284"/>
                    <a:pt x="1990" y="6246"/>
                  </a:cubicBezTo>
                  <a:cubicBezTo>
                    <a:pt x="1999" y="6216"/>
                    <a:pt x="2073" y="5970"/>
                    <a:pt x="2174" y="5571"/>
                  </a:cubicBezTo>
                  <a:cubicBezTo>
                    <a:pt x="2233" y="5339"/>
                    <a:pt x="2304" y="5051"/>
                    <a:pt x="2377" y="4726"/>
                  </a:cubicBezTo>
                  <a:lnTo>
                    <a:pt x="2377" y="4725"/>
                  </a:lnTo>
                  <a:cubicBezTo>
                    <a:pt x="2399" y="4619"/>
                    <a:pt x="2423" y="4512"/>
                    <a:pt x="2446" y="4399"/>
                  </a:cubicBezTo>
                  <a:cubicBezTo>
                    <a:pt x="2463" y="4322"/>
                    <a:pt x="2481" y="4243"/>
                    <a:pt x="2496" y="4161"/>
                  </a:cubicBezTo>
                  <a:cubicBezTo>
                    <a:pt x="2614" y="3586"/>
                    <a:pt x="2728" y="2929"/>
                    <a:pt x="2814" y="2249"/>
                  </a:cubicBezTo>
                  <a:cubicBezTo>
                    <a:pt x="2835" y="2073"/>
                    <a:pt x="2855" y="1896"/>
                    <a:pt x="2872" y="1716"/>
                  </a:cubicBezTo>
                  <a:cubicBezTo>
                    <a:pt x="2886" y="1574"/>
                    <a:pt x="2897" y="1429"/>
                    <a:pt x="2908" y="1287"/>
                  </a:cubicBezTo>
                  <a:cubicBezTo>
                    <a:pt x="2908" y="1217"/>
                    <a:pt x="2908" y="1157"/>
                    <a:pt x="2904" y="1092"/>
                  </a:cubicBezTo>
                  <a:lnTo>
                    <a:pt x="2904" y="1091"/>
                  </a:lnTo>
                  <a:cubicBezTo>
                    <a:pt x="2900" y="998"/>
                    <a:pt x="2893" y="913"/>
                    <a:pt x="2880" y="835"/>
                  </a:cubicBezTo>
                  <a:cubicBezTo>
                    <a:pt x="2864" y="716"/>
                    <a:pt x="2836" y="612"/>
                    <a:pt x="2802" y="521"/>
                  </a:cubicBezTo>
                  <a:cubicBezTo>
                    <a:pt x="2794" y="499"/>
                    <a:pt x="2785" y="478"/>
                    <a:pt x="2775" y="457"/>
                  </a:cubicBezTo>
                  <a:cubicBezTo>
                    <a:pt x="2764" y="430"/>
                    <a:pt x="2749" y="404"/>
                    <a:pt x="2736" y="379"/>
                  </a:cubicBezTo>
                  <a:lnTo>
                    <a:pt x="2736" y="378"/>
                  </a:lnTo>
                  <a:cubicBezTo>
                    <a:pt x="2724" y="362"/>
                    <a:pt x="2716" y="344"/>
                    <a:pt x="2703" y="328"/>
                  </a:cubicBezTo>
                  <a:cubicBezTo>
                    <a:pt x="2697" y="318"/>
                    <a:pt x="2690" y="308"/>
                    <a:pt x="2684" y="297"/>
                  </a:cubicBezTo>
                  <a:cubicBezTo>
                    <a:pt x="2614" y="201"/>
                    <a:pt x="2530" y="133"/>
                    <a:pt x="2435" y="84"/>
                  </a:cubicBezTo>
                  <a:cubicBezTo>
                    <a:pt x="2318" y="25"/>
                    <a:pt x="2185" y="0"/>
                    <a:pt x="2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957074" y="3675862"/>
              <a:ext cx="1805257" cy="835506"/>
            </a:xfrm>
            <a:custGeom>
              <a:avLst/>
              <a:gdLst/>
              <a:ahLst/>
              <a:cxnLst/>
              <a:rect l="l" t="t" r="r" b="b"/>
              <a:pathLst>
                <a:path w="5688" h="3054" extrusionOk="0">
                  <a:moveTo>
                    <a:pt x="5375" y="0"/>
                  </a:moveTo>
                  <a:cubicBezTo>
                    <a:pt x="5375" y="0"/>
                    <a:pt x="3738" y="270"/>
                    <a:pt x="2167" y="619"/>
                  </a:cubicBezTo>
                  <a:lnTo>
                    <a:pt x="2167" y="620"/>
                  </a:lnTo>
                  <a:cubicBezTo>
                    <a:pt x="1213" y="833"/>
                    <a:pt x="411" y="1065"/>
                    <a:pt x="189" y="1276"/>
                  </a:cubicBezTo>
                  <a:cubicBezTo>
                    <a:pt x="182" y="1281"/>
                    <a:pt x="146" y="1526"/>
                    <a:pt x="105" y="1799"/>
                  </a:cubicBezTo>
                  <a:cubicBezTo>
                    <a:pt x="54" y="2157"/>
                    <a:pt x="0" y="2568"/>
                    <a:pt x="6" y="2579"/>
                  </a:cubicBezTo>
                  <a:cubicBezTo>
                    <a:pt x="6" y="2579"/>
                    <a:pt x="9" y="2582"/>
                    <a:pt x="13" y="2588"/>
                  </a:cubicBezTo>
                  <a:cubicBezTo>
                    <a:pt x="33" y="2612"/>
                    <a:pt x="95" y="2683"/>
                    <a:pt x="158" y="2748"/>
                  </a:cubicBezTo>
                  <a:cubicBezTo>
                    <a:pt x="167" y="2754"/>
                    <a:pt x="173" y="2763"/>
                    <a:pt x="180" y="2769"/>
                  </a:cubicBezTo>
                  <a:cubicBezTo>
                    <a:pt x="208" y="2796"/>
                    <a:pt x="236" y="2821"/>
                    <a:pt x="261" y="2839"/>
                  </a:cubicBezTo>
                  <a:cubicBezTo>
                    <a:pt x="447" y="2975"/>
                    <a:pt x="674" y="3053"/>
                    <a:pt x="913" y="3053"/>
                  </a:cubicBezTo>
                  <a:cubicBezTo>
                    <a:pt x="958" y="3053"/>
                    <a:pt x="1003" y="3050"/>
                    <a:pt x="1048" y="3045"/>
                  </a:cubicBezTo>
                  <a:cubicBezTo>
                    <a:pt x="3811" y="2557"/>
                    <a:pt x="4954" y="2542"/>
                    <a:pt x="5687" y="2409"/>
                  </a:cubicBezTo>
                  <a:lnTo>
                    <a:pt x="5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8380403" y="3547006"/>
              <a:ext cx="595722" cy="983511"/>
            </a:xfrm>
            <a:custGeom>
              <a:avLst/>
              <a:gdLst/>
              <a:ahLst/>
              <a:cxnLst/>
              <a:rect l="l" t="t" r="r" b="b"/>
              <a:pathLst>
                <a:path w="1877" h="3595" extrusionOk="0">
                  <a:moveTo>
                    <a:pt x="1567" y="0"/>
                  </a:moveTo>
                  <a:cubicBezTo>
                    <a:pt x="1413" y="0"/>
                    <a:pt x="1112" y="28"/>
                    <a:pt x="968" y="233"/>
                  </a:cubicBezTo>
                  <a:cubicBezTo>
                    <a:pt x="836" y="421"/>
                    <a:pt x="711" y="1124"/>
                    <a:pt x="419" y="1595"/>
                  </a:cubicBezTo>
                  <a:cubicBezTo>
                    <a:pt x="404" y="1616"/>
                    <a:pt x="390" y="1638"/>
                    <a:pt x="376" y="1659"/>
                  </a:cubicBezTo>
                  <a:cubicBezTo>
                    <a:pt x="63" y="2111"/>
                    <a:pt x="0" y="2755"/>
                    <a:pt x="71" y="3195"/>
                  </a:cubicBezTo>
                  <a:cubicBezTo>
                    <a:pt x="91" y="3318"/>
                    <a:pt x="121" y="3424"/>
                    <a:pt x="158" y="3506"/>
                  </a:cubicBezTo>
                  <a:cubicBezTo>
                    <a:pt x="172" y="3537"/>
                    <a:pt x="277" y="3570"/>
                    <a:pt x="470" y="3585"/>
                  </a:cubicBezTo>
                  <a:cubicBezTo>
                    <a:pt x="539" y="3592"/>
                    <a:pt x="621" y="3595"/>
                    <a:pt x="715" y="3595"/>
                  </a:cubicBezTo>
                  <a:cubicBezTo>
                    <a:pt x="812" y="3595"/>
                    <a:pt x="922" y="3591"/>
                    <a:pt x="1044" y="3583"/>
                  </a:cubicBezTo>
                  <a:cubicBezTo>
                    <a:pt x="1156" y="3577"/>
                    <a:pt x="1277" y="3565"/>
                    <a:pt x="1408" y="3549"/>
                  </a:cubicBezTo>
                  <a:lnTo>
                    <a:pt x="1876" y="3492"/>
                  </a:lnTo>
                  <a:lnTo>
                    <a:pt x="1852" y="2977"/>
                  </a:lnTo>
                  <a:lnTo>
                    <a:pt x="1847" y="2856"/>
                  </a:lnTo>
                  <a:lnTo>
                    <a:pt x="1601" y="2771"/>
                  </a:lnTo>
                  <a:lnTo>
                    <a:pt x="1827" y="2334"/>
                  </a:lnTo>
                  <a:lnTo>
                    <a:pt x="1670" y="107"/>
                  </a:lnTo>
                  <a:lnTo>
                    <a:pt x="1662" y="4"/>
                  </a:lnTo>
                  <a:cubicBezTo>
                    <a:pt x="1662" y="4"/>
                    <a:pt x="1625" y="0"/>
                    <a:pt x="1567" y="0"/>
                  </a:cubicBezTo>
                  <a:close/>
                </a:path>
              </a:pathLst>
            </a:custGeom>
            <a:solidFill>
              <a:srgbClr val="2E2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222086" y="3675862"/>
              <a:ext cx="1193031" cy="851920"/>
            </a:xfrm>
            <a:custGeom>
              <a:avLst/>
              <a:gdLst/>
              <a:ahLst/>
              <a:cxnLst/>
              <a:rect l="l" t="t" r="r" b="b"/>
              <a:pathLst>
                <a:path w="3759" h="3114" extrusionOk="0">
                  <a:moveTo>
                    <a:pt x="475" y="0"/>
                  </a:moveTo>
                  <a:cubicBezTo>
                    <a:pt x="381" y="0"/>
                    <a:pt x="289" y="2"/>
                    <a:pt x="200" y="7"/>
                  </a:cubicBezTo>
                  <a:cubicBezTo>
                    <a:pt x="1" y="758"/>
                    <a:pt x="42" y="1667"/>
                    <a:pt x="200" y="2655"/>
                  </a:cubicBezTo>
                  <a:cubicBezTo>
                    <a:pt x="569" y="2949"/>
                    <a:pt x="1134" y="3114"/>
                    <a:pt x="1710" y="3114"/>
                  </a:cubicBezTo>
                  <a:cubicBezTo>
                    <a:pt x="2252" y="3114"/>
                    <a:pt x="2803" y="2967"/>
                    <a:pt x="3205" y="2643"/>
                  </a:cubicBezTo>
                  <a:lnTo>
                    <a:pt x="3759" y="395"/>
                  </a:lnTo>
                  <a:cubicBezTo>
                    <a:pt x="2981" y="273"/>
                    <a:pt x="1571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452131" y="3566157"/>
              <a:ext cx="612861" cy="964087"/>
            </a:xfrm>
            <a:custGeom>
              <a:avLst/>
              <a:gdLst/>
              <a:ahLst/>
              <a:cxnLst/>
              <a:rect l="l" t="t" r="r" b="b"/>
              <a:pathLst>
                <a:path w="1931" h="3524" extrusionOk="0">
                  <a:moveTo>
                    <a:pt x="1720" y="0"/>
                  </a:moveTo>
                  <a:cubicBezTo>
                    <a:pt x="1635" y="0"/>
                    <a:pt x="1536" y="9"/>
                    <a:pt x="1442" y="39"/>
                  </a:cubicBezTo>
                  <a:cubicBezTo>
                    <a:pt x="1358" y="65"/>
                    <a:pt x="1277" y="111"/>
                    <a:pt x="1217" y="181"/>
                  </a:cubicBezTo>
                  <a:cubicBezTo>
                    <a:pt x="1060" y="363"/>
                    <a:pt x="857" y="1107"/>
                    <a:pt x="490" y="1542"/>
                  </a:cubicBezTo>
                  <a:cubicBezTo>
                    <a:pt x="117" y="1984"/>
                    <a:pt x="0" y="2661"/>
                    <a:pt x="46" y="3109"/>
                  </a:cubicBezTo>
                  <a:cubicBezTo>
                    <a:pt x="54" y="3204"/>
                    <a:pt x="73" y="3290"/>
                    <a:pt x="96" y="3359"/>
                  </a:cubicBezTo>
                  <a:cubicBezTo>
                    <a:pt x="105" y="3384"/>
                    <a:pt x="163" y="3415"/>
                    <a:pt x="276" y="3443"/>
                  </a:cubicBezTo>
                  <a:cubicBezTo>
                    <a:pt x="396" y="3473"/>
                    <a:pt x="578" y="3500"/>
                    <a:pt x="818" y="3514"/>
                  </a:cubicBezTo>
                  <a:cubicBezTo>
                    <a:pt x="919" y="3521"/>
                    <a:pt x="1031" y="3524"/>
                    <a:pt x="1153" y="3524"/>
                  </a:cubicBezTo>
                  <a:cubicBezTo>
                    <a:pt x="1212" y="3524"/>
                    <a:pt x="1273" y="3523"/>
                    <a:pt x="1337" y="3522"/>
                  </a:cubicBezTo>
                  <a:lnTo>
                    <a:pt x="1809" y="3510"/>
                  </a:lnTo>
                  <a:lnTo>
                    <a:pt x="1840" y="2874"/>
                  </a:lnTo>
                  <a:lnTo>
                    <a:pt x="1602" y="2764"/>
                  </a:lnTo>
                  <a:lnTo>
                    <a:pt x="1871" y="2350"/>
                  </a:lnTo>
                  <a:lnTo>
                    <a:pt x="1930" y="18"/>
                  </a:lnTo>
                  <a:cubicBezTo>
                    <a:pt x="1930" y="18"/>
                    <a:pt x="1840" y="0"/>
                    <a:pt x="17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350429" y="3862716"/>
              <a:ext cx="523042" cy="529646"/>
            </a:xfrm>
            <a:custGeom>
              <a:avLst/>
              <a:gdLst/>
              <a:ahLst/>
              <a:cxnLst/>
              <a:rect l="l" t="t" r="r" b="b"/>
              <a:pathLst>
                <a:path w="1648" h="1936" extrusionOk="0">
                  <a:moveTo>
                    <a:pt x="1648" y="1"/>
                  </a:moveTo>
                  <a:lnTo>
                    <a:pt x="1242" y="57"/>
                  </a:lnTo>
                  <a:lnTo>
                    <a:pt x="954" y="98"/>
                  </a:lnTo>
                  <a:lnTo>
                    <a:pt x="477" y="163"/>
                  </a:lnTo>
                  <a:lnTo>
                    <a:pt x="1" y="229"/>
                  </a:lnTo>
                  <a:lnTo>
                    <a:pt x="16" y="949"/>
                  </a:lnTo>
                  <a:lnTo>
                    <a:pt x="23" y="1242"/>
                  </a:lnTo>
                  <a:lnTo>
                    <a:pt x="25" y="1277"/>
                  </a:lnTo>
                  <a:lnTo>
                    <a:pt x="35" y="1781"/>
                  </a:lnTo>
                  <a:lnTo>
                    <a:pt x="35" y="1807"/>
                  </a:lnTo>
                  <a:lnTo>
                    <a:pt x="38" y="1935"/>
                  </a:lnTo>
                  <a:lnTo>
                    <a:pt x="699" y="1914"/>
                  </a:lnTo>
                  <a:lnTo>
                    <a:pt x="859" y="1909"/>
                  </a:lnTo>
                  <a:lnTo>
                    <a:pt x="860" y="1909"/>
                  </a:lnTo>
                  <a:lnTo>
                    <a:pt x="1648" y="1884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516671" y="3614580"/>
              <a:ext cx="1148916" cy="901711"/>
            </a:xfrm>
            <a:custGeom>
              <a:avLst/>
              <a:gdLst/>
              <a:ahLst/>
              <a:cxnLst/>
              <a:rect l="l" t="t" r="r" b="b"/>
              <a:pathLst>
                <a:path w="3620" h="3296" extrusionOk="0">
                  <a:moveTo>
                    <a:pt x="2999" y="1"/>
                  </a:moveTo>
                  <a:cubicBezTo>
                    <a:pt x="2930" y="1"/>
                    <a:pt x="2863" y="9"/>
                    <a:pt x="2803" y="22"/>
                  </a:cubicBezTo>
                  <a:cubicBezTo>
                    <a:pt x="2803" y="22"/>
                    <a:pt x="2241" y="212"/>
                    <a:pt x="2138" y="237"/>
                  </a:cubicBezTo>
                  <a:lnTo>
                    <a:pt x="2060" y="102"/>
                  </a:lnTo>
                  <a:cubicBezTo>
                    <a:pt x="2029" y="42"/>
                    <a:pt x="1970" y="10"/>
                    <a:pt x="1909" y="10"/>
                  </a:cubicBezTo>
                  <a:cubicBezTo>
                    <a:pt x="1875" y="10"/>
                    <a:pt x="1840" y="20"/>
                    <a:pt x="1810" y="42"/>
                  </a:cubicBezTo>
                  <a:lnTo>
                    <a:pt x="1496" y="293"/>
                  </a:lnTo>
                  <a:lnTo>
                    <a:pt x="1426" y="349"/>
                  </a:lnTo>
                  <a:cubicBezTo>
                    <a:pt x="1426" y="349"/>
                    <a:pt x="1332" y="330"/>
                    <a:pt x="1224" y="323"/>
                  </a:cubicBezTo>
                  <a:cubicBezTo>
                    <a:pt x="1118" y="355"/>
                    <a:pt x="1021" y="392"/>
                    <a:pt x="931" y="433"/>
                  </a:cubicBezTo>
                  <a:cubicBezTo>
                    <a:pt x="755" y="514"/>
                    <a:pt x="608" y="611"/>
                    <a:pt x="490" y="720"/>
                  </a:cubicBezTo>
                  <a:lnTo>
                    <a:pt x="489" y="720"/>
                  </a:lnTo>
                  <a:lnTo>
                    <a:pt x="489" y="721"/>
                  </a:lnTo>
                  <a:cubicBezTo>
                    <a:pt x="427" y="777"/>
                    <a:pt x="374" y="834"/>
                    <a:pt x="325" y="895"/>
                  </a:cubicBezTo>
                  <a:cubicBezTo>
                    <a:pt x="61" y="1236"/>
                    <a:pt x="1" y="1652"/>
                    <a:pt x="87" y="2043"/>
                  </a:cubicBezTo>
                  <a:cubicBezTo>
                    <a:pt x="115" y="2147"/>
                    <a:pt x="142" y="2267"/>
                    <a:pt x="182" y="2390"/>
                  </a:cubicBezTo>
                  <a:cubicBezTo>
                    <a:pt x="194" y="2431"/>
                    <a:pt x="209" y="2474"/>
                    <a:pt x="224" y="2517"/>
                  </a:cubicBezTo>
                  <a:cubicBezTo>
                    <a:pt x="245" y="2574"/>
                    <a:pt x="270" y="2632"/>
                    <a:pt x="298" y="2689"/>
                  </a:cubicBezTo>
                  <a:cubicBezTo>
                    <a:pt x="314" y="2724"/>
                    <a:pt x="332" y="2756"/>
                    <a:pt x="351" y="2788"/>
                  </a:cubicBezTo>
                  <a:cubicBezTo>
                    <a:pt x="375" y="2828"/>
                    <a:pt x="400" y="2865"/>
                    <a:pt x="428" y="2901"/>
                  </a:cubicBezTo>
                  <a:lnTo>
                    <a:pt x="429" y="2901"/>
                  </a:lnTo>
                  <a:cubicBezTo>
                    <a:pt x="587" y="3104"/>
                    <a:pt x="824" y="3259"/>
                    <a:pt x="1200" y="3290"/>
                  </a:cubicBezTo>
                  <a:cubicBezTo>
                    <a:pt x="1246" y="3293"/>
                    <a:pt x="1295" y="3295"/>
                    <a:pt x="1346" y="3295"/>
                  </a:cubicBezTo>
                  <a:cubicBezTo>
                    <a:pt x="1393" y="3295"/>
                    <a:pt x="1442" y="3294"/>
                    <a:pt x="1494" y="3290"/>
                  </a:cubicBezTo>
                  <a:cubicBezTo>
                    <a:pt x="1505" y="3289"/>
                    <a:pt x="1518" y="3286"/>
                    <a:pt x="1530" y="3285"/>
                  </a:cubicBezTo>
                  <a:cubicBezTo>
                    <a:pt x="1540" y="3284"/>
                    <a:pt x="1550" y="3284"/>
                    <a:pt x="1559" y="3282"/>
                  </a:cubicBezTo>
                  <a:cubicBezTo>
                    <a:pt x="1676" y="3270"/>
                    <a:pt x="1804" y="3249"/>
                    <a:pt x="1942" y="3217"/>
                  </a:cubicBezTo>
                  <a:cubicBezTo>
                    <a:pt x="2165" y="3137"/>
                    <a:pt x="2377" y="2938"/>
                    <a:pt x="2568" y="2787"/>
                  </a:cubicBezTo>
                  <a:cubicBezTo>
                    <a:pt x="2600" y="2761"/>
                    <a:pt x="2629" y="2738"/>
                    <a:pt x="2660" y="2717"/>
                  </a:cubicBezTo>
                  <a:lnTo>
                    <a:pt x="2660" y="2715"/>
                  </a:lnTo>
                  <a:cubicBezTo>
                    <a:pt x="2721" y="2672"/>
                    <a:pt x="2782" y="2636"/>
                    <a:pt x="2837" y="2615"/>
                  </a:cubicBezTo>
                  <a:cubicBezTo>
                    <a:pt x="2862" y="2605"/>
                    <a:pt x="2881" y="2593"/>
                    <a:pt x="2893" y="2579"/>
                  </a:cubicBezTo>
                  <a:cubicBezTo>
                    <a:pt x="2894" y="2579"/>
                    <a:pt x="2894" y="2578"/>
                    <a:pt x="2894" y="2578"/>
                  </a:cubicBezTo>
                  <a:cubicBezTo>
                    <a:pt x="2938" y="2530"/>
                    <a:pt x="2915" y="2452"/>
                    <a:pt x="2871" y="2364"/>
                  </a:cubicBezTo>
                  <a:cubicBezTo>
                    <a:pt x="2839" y="2296"/>
                    <a:pt x="2793" y="2223"/>
                    <a:pt x="2754" y="2148"/>
                  </a:cubicBezTo>
                  <a:lnTo>
                    <a:pt x="2753" y="2148"/>
                  </a:lnTo>
                  <a:cubicBezTo>
                    <a:pt x="2738" y="2121"/>
                    <a:pt x="2726" y="2093"/>
                    <a:pt x="2712" y="2065"/>
                  </a:cubicBezTo>
                  <a:cubicBezTo>
                    <a:pt x="2696" y="2031"/>
                    <a:pt x="2685" y="1996"/>
                    <a:pt x="2679" y="1964"/>
                  </a:cubicBezTo>
                  <a:cubicBezTo>
                    <a:pt x="2678" y="1964"/>
                    <a:pt x="2678" y="1962"/>
                    <a:pt x="2678" y="1960"/>
                  </a:cubicBezTo>
                  <a:cubicBezTo>
                    <a:pt x="2676" y="1954"/>
                    <a:pt x="2675" y="1948"/>
                    <a:pt x="2674" y="1942"/>
                  </a:cubicBezTo>
                  <a:cubicBezTo>
                    <a:pt x="2689" y="1938"/>
                    <a:pt x="2704" y="1936"/>
                    <a:pt x="2717" y="1932"/>
                  </a:cubicBezTo>
                  <a:cubicBezTo>
                    <a:pt x="3185" y="1806"/>
                    <a:pt x="3474" y="1401"/>
                    <a:pt x="3574" y="1034"/>
                  </a:cubicBezTo>
                  <a:cubicBezTo>
                    <a:pt x="3575" y="1034"/>
                    <a:pt x="3575" y="1034"/>
                    <a:pt x="3574" y="1033"/>
                  </a:cubicBezTo>
                  <a:cubicBezTo>
                    <a:pt x="3576" y="1022"/>
                    <a:pt x="3579" y="1013"/>
                    <a:pt x="3580" y="1005"/>
                  </a:cubicBezTo>
                  <a:cubicBezTo>
                    <a:pt x="3611" y="877"/>
                    <a:pt x="3619" y="755"/>
                    <a:pt x="3601" y="658"/>
                  </a:cubicBezTo>
                  <a:lnTo>
                    <a:pt x="3589" y="606"/>
                  </a:lnTo>
                  <a:lnTo>
                    <a:pt x="3526" y="326"/>
                  </a:lnTo>
                  <a:cubicBezTo>
                    <a:pt x="3489" y="175"/>
                    <a:pt x="3380" y="86"/>
                    <a:pt x="3247" y="40"/>
                  </a:cubicBezTo>
                  <a:cubicBezTo>
                    <a:pt x="3169" y="13"/>
                    <a:pt x="3083" y="1"/>
                    <a:pt x="2999" y="1"/>
                  </a:cubicBez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04318" y="3795963"/>
              <a:ext cx="1167958" cy="734282"/>
            </a:xfrm>
            <a:custGeom>
              <a:avLst/>
              <a:gdLst/>
              <a:ahLst/>
              <a:cxnLst/>
              <a:rect l="l" t="t" r="r" b="b"/>
              <a:pathLst>
                <a:path w="3680" h="2684" extrusionOk="0">
                  <a:moveTo>
                    <a:pt x="639" y="0"/>
                  </a:moveTo>
                  <a:cubicBezTo>
                    <a:pt x="534" y="0"/>
                    <a:pt x="439" y="42"/>
                    <a:pt x="358" y="119"/>
                  </a:cubicBezTo>
                  <a:cubicBezTo>
                    <a:pt x="346" y="128"/>
                    <a:pt x="338" y="137"/>
                    <a:pt x="329" y="147"/>
                  </a:cubicBezTo>
                  <a:cubicBezTo>
                    <a:pt x="99" y="395"/>
                    <a:pt x="1" y="932"/>
                    <a:pt x="168" y="1565"/>
                  </a:cubicBezTo>
                  <a:cubicBezTo>
                    <a:pt x="208" y="1715"/>
                    <a:pt x="248" y="1846"/>
                    <a:pt x="291" y="1962"/>
                  </a:cubicBezTo>
                  <a:cubicBezTo>
                    <a:pt x="312" y="2019"/>
                    <a:pt x="334" y="2072"/>
                    <a:pt x="359" y="2122"/>
                  </a:cubicBezTo>
                  <a:cubicBezTo>
                    <a:pt x="359" y="2123"/>
                    <a:pt x="360" y="2123"/>
                    <a:pt x="360" y="2124"/>
                  </a:cubicBezTo>
                  <a:cubicBezTo>
                    <a:pt x="490" y="2387"/>
                    <a:pt x="667" y="2545"/>
                    <a:pt x="973" y="2623"/>
                  </a:cubicBezTo>
                  <a:cubicBezTo>
                    <a:pt x="1136" y="2664"/>
                    <a:pt x="1336" y="2684"/>
                    <a:pt x="1584" y="2684"/>
                  </a:cubicBezTo>
                  <a:cubicBezTo>
                    <a:pt x="1619" y="2684"/>
                    <a:pt x="1655" y="2684"/>
                    <a:pt x="1693" y="2683"/>
                  </a:cubicBezTo>
                  <a:cubicBezTo>
                    <a:pt x="1715" y="2683"/>
                    <a:pt x="1737" y="2683"/>
                    <a:pt x="1760" y="2681"/>
                  </a:cubicBezTo>
                  <a:cubicBezTo>
                    <a:pt x="1791" y="2680"/>
                    <a:pt x="1825" y="2679"/>
                    <a:pt x="1857" y="2678"/>
                  </a:cubicBezTo>
                  <a:cubicBezTo>
                    <a:pt x="2075" y="2668"/>
                    <a:pt x="2480" y="2675"/>
                    <a:pt x="2852" y="2628"/>
                  </a:cubicBezTo>
                  <a:cubicBezTo>
                    <a:pt x="2940" y="2616"/>
                    <a:pt x="3028" y="2601"/>
                    <a:pt x="3110" y="2582"/>
                  </a:cubicBezTo>
                  <a:cubicBezTo>
                    <a:pt x="3153" y="2571"/>
                    <a:pt x="3196" y="2561"/>
                    <a:pt x="3237" y="2549"/>
                  </a:cubicBezTo>
                  <a:cubicBezTo>
                    <a:pt x="3474" y="2475"/>
                    <a:pt x="3651" y="2355"/>
                    <a:pt x="3680" y="2158"/>
                  </a:cubicBezTo>
                  <a:cubicBezTo>
                    <a:pt x="3679" y="2145"/>
                    <a:pt x="3679" y="2133"/>
                    <a:pt x="3678" y="2123"/>
                  </a:cubicBezTo>
                  <a:cubicBezTo>
                    <a:pt x="3669" y="2002"/>
                    <a:pt x="3647" y="1903"/>
                    <a:pt x="3612" y="1822"/>
                  </a:cubicBezTo>
                  <a:cubicBezTo>
                    <a:pt x="3595" y="1779"/>
                    <a:pt x="3574" y="1738"/>
                    <a:pt x="3549" y="1705"/>
                  </a:cubicBezTo>
                  <a:cubicBezTo>
                    <a:pt x="3537" y="1687"/>
                    <a:pt x="3523" y="1671"/>
                    <a:pt x="3508" y="1656"/>
                  </a:cubicBezTo>
                  <a:cubicBezTo>
                    <a:pt x="3495" y="1642"/>
                    <a:pt x="3479" y="1627"/>
                    <a:pt x="3463" y="1613"/>
                  </a:cubicBezTo>
                  <a:lnTo>
                    <a:pt x="3461" y="1612"/>
                  </a:lnTo>
                  <a:cubicBezTo>
                    <a:pt x="3362" y="1526"/>
                    <a:pt x="3236" y="1492"/>
                    <a:pt x="3108" y="1487"/>
                  </a:cubicBezTo>
                  <a:lnTo>
                    <a:pt x="3107" y="1487"/>
                  </a:lnTo>
                  <a:cubicBezTo>
                    <a:pt x="3092" y="1486"/>
                    <a:pt x="3078" y="1485"/>
                    <a:pt x="3064" y="1485"/>
                  </a:cubicBezTo>
                  <a:cubicBezTo>
                    <a:pt x="3052" y="1485"/>
                    <a:pt x="3040" y="1485"/>
                    <a:pt x="3029" y="1486"/>
                  </a:cubicBezTo>
                  <a:lnTo>
                    <a:pt x="3028" y="1486"/>
                  </a:lnTo>
                  <a:cubicBezTo>
                    <a:pt x="3019" y="1486"/>
                    <a:pt x="3012" y="1486"/>
                    <a:pt x="3004" y="1487"/>
                  </a:cubicBezTo>
                  <a:cubicBezTo>
                    <a:pt x="2735" y="1503"/>
                    <a:pt x="2480" y="1620"/>
                    <a:pt x="2463" y="1628"/>
                  </a:cubicBezTo>
                  <a:cubicBezTo>
                    <a:pt x="2481" y="1611"/>
                    <a:pt x="2756" y="1316"/>
                    <a:pt x="2845" y="1198"/>
                  </a:cubicBezTo>
                  <a:cubicBezTo>
                    <a:pt x="2850" y="1193"/>
                    <a:pt x="2852" y="1191"/>
                    <a:pt x="2853" y="1187"/>
                  </a:cubicBezTo>
                  <a:cubicBezTo>
                    <a:pt x="2808" y="1019"/>
                    <a:pt x="2808" y="1019"/>
                    <a:pt x="2754" y="870"/>
                  </a:cubicBezTo>
                  <a:cubicBezTo>
                    <a:pt x="2178" y="995"/>
                    <a:pt x="1756" y="1145"/>
                    <a:pt x="1456" y="1145"/>
                  </a:cubicBezTo>
                  <a:cubicBezTo>
                    <a:pt x="1109" y="1145"/>
                    <a:pt x="927" y="944"/>
                    <a:pt x="862" y="272"/>
                  </a:cubicBezTo>
                  <a:cubicBezTo>
                    <a:pt x="860" y="262"/>
                    <a:pt x="860" y="253"/>
                    <a:pt x="859" y="244"/>
                  </a:cubicBezTo>
                  <a:cubicBezTo>
                    <a:pt x="855" y="184"/>
                    <a:pt x="850" y="121"/>
                    <a:pt x="847" y="53"/>
                  </a:cubicBezTo>
                  <a:lnTo>
                    <a:pt x="847" y="52"/>
                  </a:lnTo>
                  <a:cubicBezTo>
                    <a:pt x="775" y="17"/>
                    <a:pt x="705" y="0"/>
                    <a:pt x="63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103824" y="4119879"/>
              <a:ext cx="290403" cy="168797"/>
            </a:xfrm>
            <a:custGeom>
              <a:avLst/>
              <a:gdLst/>
              <a:ahLst/>
              <a:cxnLst/>
              <a:rect l="l" t="t" r="r" b="b"/>
              <a:pathLst>
                <a:path w="915" h="617" extrusionOk="0">
                  <a:moveTo>
                    <a:pt x="733" y="1"/>
                  </a:moveTo>
                  <a:cubicBezTo>
                    <a:pt x="648" y="1"/>
                    <a:pt x="532" y="37"/>
                    <a:pt x="401" y="71"/>
                  </a:cubicBezTo>
                  <a:cubicBezTo>
                    <a:pt x="242" y="113"/>
                    <a:pt x="7" y="134"/>
                    <a:pt x="3" y="319"/>
                  </a:cubicBezTo>
                  <a:cubicBezTo>
                    <a:pt x="1" y="452"/>
                    <a:pt x="70" y="617"/>
                    <a:pt x="291" y="617"/>
                  </a:cubicBezTo>
                  <a:cubicBezTo>
                    <a:pt x="339" y="617"/>
                    <a:pt x="393" y="609"/>
                    <a:pt x="454" y="593"/>
                  </a:cubicBezTo>
                  <a:cubicBezTo>
                    <a:pt x="693" y="528"/>
                    <a:pt x="914" y="252"/>
                    <a:pt x="871" y="96"/>
                  </a:cubicBezTo>
                  <a:cubicBezTo>
                    <a:pt x="853" y="26"/>
                    <a:pt x="803" y="1"/>
                    <a:pt x="733" y="1"/>
                  </a:cubicBez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362172" y="3623335"/>
              <a:ext cx="303415" cy="394225"/>
            </a:xfrm>
            <a:custGeom>
              <a:avLst/>
              <a:gdLst/>
              <a:ahLst/>
              <a:cxnLst/>
              <a:rect l="l" t="t" r="r" b="b"/>
              <a:pathLst>
                <a:path w="956" h="1441" extrusionOk="0">
                  <a:moveTo>
                    <a:pt x="584" y="1"/>
                  </a:moveTo>
                  <a:lnTo>
                    <a:pt x="584" y="1"/>
                  </a:lnTo>
                  <a:cubicBezTo>
                    <a:pt x="622" y="93"/>
                    <a:pt x="641" y="193"/>
                    <a:pt x="643" y="292"/>
                  </a:cubicBezTo>
                  <a:cubicBezTo>
                    <a:pt x="645" y="381"/>
                    <a:pt x="635" y="468"/>
                    <a:pt x="617" y="553"/>
                  </a:cubicBezTo>
                  <a:cubicBezTo>
                    <a:pt x="604" y="619"/>
                    <a:pt x="586" y="682"/>
                    <a:pt x="565" y="746"/>
                  </a:cubicBezTo>
                  <a:cubicBezTo>
                    <a:pt x="532" y="846"/>
                    <a:pt x="492" y="945"/>
                    <a:pt x="440" y="1037"/>
                  </a:cubicBezTo>
                  <a:cubicBezTo>
                    <a:pt x="416" y="1080"/>
                    <a:pt x="389" y="1120"/>
                    <a:pt x="360" y="1160"/>
                  </a:cubicBezTo>
                  <a:cubicBezTo>
                    <a:pt x="269" y="1283"/>
                    <a:pt x="145" y="1387"/>
                    <a:pt x="0" y="1441"/>
                  </a:cubicBezTo>
                  <a:cubicBezTo>
                    <a:pt x="170" y="1399"/>
                    <a:pt x="339" y="1356"/>
                    <a:pt x="500" y="1288"/>
                  </a:cubicBezTo>
                  <a:cubicBezTo>
                    <a:pt x="656" y="1222"/>
                    <a:pt x="800" y="1131"/>
                    <a:pt x="910" y="1002"/>
                  </a:cubicBezTo>
                  <a:cubicBezTo>
                    <a:pt x="911" y="1002"/>
                    <a:pt x="911" y="1002"/>
                    <a:pt x="910" y="1001"/>
                  </a:cubicBezTo>
                  <a:cubicBezTo>
                    <a:pt x="912" y="990"/>
                    <a:pt x="915" y="981"/>
                    <a:pt x="916" y="973"/>
                  </a:cubicBezTo>
                  <a:cubicBezTo>
                    <a:pt x="947" y="845"/>
                    <a:pt x="955" y="723"/>
                    <a:pt x="938" y="619"/>
                  </a:cubicBezTo>
                  <a:lnTo>
                    <a:pt x="926" y="567"/>
                  </a:lnTo>
                  <a:lnTo>
                    <a:pt x="863" y="287"/>
                  </a:lnTo>
                  <a:cubicBezTo>
                    <a:pt x="826" y="136"/>
                    <a:pt x="717" y="47"/>
                    <a:pt x="584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623059" y="3498309"/>
              <a:ext cx="2869115" cy="1041236"/>
            </a:xfrm>
            <a:custGeom>
              <a:avLst/>
              <a:gdLst/>
              <a:ahLst/>
              <a:cxnLst/>
              <a:rect l="l" t="t" r="r" b="b"/>
              <a:pathLst>
                <a:path w="9040" h="3806" extrusionOk="0">
                  <a:moveTo>
                    <a:pt x="5651" y="0"/>
                  </a:moveTo>
                  <a:cubicBezTo>
                    <a:pt x="4888" y="0"/>
                    <a:pt x="4216" y="63"/>
                    <a:pt x="3860" y="145"/>
                  </a:cubicBezTo>
                  <a:cubicBezTo>
                    <a:pt x="3833" y="142"/>
                    <a:pt x="3805" y="142"/>
                    <a:pt x="3778" y="141"/>
                  </a:cubicBezTo>
                  <a:cubicBezTo>
                    <a:pt x="3688" y="137"/>
                    <a:pt x="3600" y="135"/>
                    <a:pt x="3514" y="135"/>
                  </a:cubicBezTo>
                  <a:cubicBezTo>
                    <a:pt x="3445" y="135"/>
                    <a:pt x="3379" y="136"/>
                    <a:pt x="3313" y="140"/>
                  </a:cubicBezTo>
                  <a:cubicBezTo>
                    <a:pt x="3271" y="142"/>
                    <a:pt x="3229" y="143"/>
                    <a:pt x="3188" y="146"/>
                  </a:cubicBezTo>
                  <a:cubicBezTo>
                    <a:pt x="3156" y="147"/>
                    <a:pt x="3123" y="150"/>
                    <a:pt x="3091" y="153"/>
                  </a:cubicBezTo>
                  <a:cubicBezTo>
                    <a:pt x="3081" y="155"/>
                    <a:pt x="3071" y="155"/>
                    <a:pt x="3060" y="156"/>
                  </a:cubicBezTo>
                  <a:cubicBezTo>
                    <a:pt x="2946" y="167"/>
                    <a:pt x="2834" y="181"/>
                    <a:pt x="2727" y="197"/>
                  </a:cubicBezTo>
                  <a:cubicBezTo>
                    <a:pt x="2581" y="220"/>
                    <a:pt x="2440" y="249"/>
                    <a:pt x="2309" y="282"/>
                  </a:cubicBezTo>
                  <a:cubicBezTo>
                    <a:pt x="2215" y="306"/>
                    <a:pt x="2127" y="332"/>
                    <a:pt x="2042" y="359"/>
                  </a:cubicBezTo>
                  <a:cubicBezTo>
                    <a:pt x="1968" y="381"/>
                    <a:pt x="1898" y="406"/>
                    <a:pt x="1830" y="432"/>
                  </a:cubicBezTo>
                  <a:cubicBezTo>
                    <a:pt x="1359" y="610"/>
                    <a:pt x="1041" y="826"/>
                    <a:pt x="875" y="954"/>
                  </a:cubicBezTo>
                  <a:cubicBezTo>
                    <a:pt x="805" y="1009"/>
                    <a:pt x="762" y="1048"/>
                    <a:pt x="749" y="1061"/>
                  </a:cubicBezTo>
                  <a:lnTo>
                    <a:pt x="744" y="1067"/>
                  </a:lnTo>
                  <a:cubicBezTo>
                    <a:pt x="744" y="1067"/>
                    <a:pt x="620" y="1133"/>
                    <a:pt x="519" y="1208"/>
                  </a:cubicBezTo>
                  <a:cubicBezTo>
                    <a:pt x="464" y="1249"/>
                    <a:pt x="416" y="1292"/>
                    <a:pt x="399" y="1331"/>
                  </a:cubicBezTo>
                  <a:cubicBezTo>
                    <a:pt x="393" y="1349"/>
                    <a:pt x="388" y="1367"/>
                    <a:pt x="381" y="1386"/>
                  </a:cubicBezTo>
                  <a:lnTo>
                    <a:pt x="381" y="1388"/>
                  </a:lnTo>
                  <a:cubicBezTo>
                    <a:pt x="365" y="1443"/>
                    <a:pt x="350" y="1505"/>
                    <a:pt x="334" y="1567"/>
                  </a:cubicBezTo>
                  <a:cubicBezTo>
                    <a:pt x="265" y="1856"/>
                    <a:pt x="209" y="2210"/>
                    <a:pt x="141" y="2579"/>
                  </a:cubicBezTo>
                  <a:cubicBezTo>
                    <a:pt x="141" y="2579"/>
                    <a:pt x="141" y="2580"/>
                    <a:pt x="140" y="2580"/>
                  </a:cubicBezTo>
                  <a:cubicBezTo>
                    <a:pt x="135" y="2609"/>
                    <a:pt x="130" y="2639"/>
                    <a:pt x="124" y="2668"/>
                  </a:cubicBezTo>
                  <a:cubicBezTo>
                    <a:pt x="118" y="2704"/>
                    <a:pt x="110" y="2742"/>
                    <a:pt x="103" y="2778"/>
                  </a:cubicBezTo>
                  <a:lnTo>
                    <a:pt x="103" y="2779"/>
                  </a:lnTo>
                  <a:lnTo>
                    <a:pt x="72" y="2933"/>
                  </a:lnTo>
                  <a:cubicBezTo>
                    <a:pt x="51" y="3027"/>
                    <a:pt x="30" y="3117"/>
                    <a:pt x="8" y="3209"/>
                  </a:cubicBezTo>
                  <a:lnTo>
                    <a:pt x="0" y="3240"/>
                  </a:lnTo>
                  <a:lnTo>
                    <a:pt x="1" y="3240"/>
                  </a:lnTo>
                  <a:lnTo>
                    <a:pt x="343" y="3347"/>
                  </a:lnTo>
                  <a:lnTo>
                    <a:pt x="400" y="3363"/>
                  </a:lnTo>
                  <a:cubicBezTo>
                    <a:pt x="473" y="3412"/>
                    <a:pt x="543" y="3454"/>
                    <a:pt x="615" y="3492"/>
                  </a:cubicBezTo>
                  <a:cubicBezTo>
                    <a:pt x="615" y="3493"/>
                    <a:pt x="617" y="3493"/>
                    <a:pt x="617" y="3493"/>
                  </a:cubicBezTo>
                  <a:cubicBezTo>
                    <a:pt x="809" y="3596"/>
                    <a:pt x="1000" y="3668"/>
                    <a:pt x="1202" y="3715"/>
                  </a:cubicBezTo>
                  <a:cubicBezTo>
                    <a:pt x="1499" y="3785"/>
                    <a:pt x="1816" y="3805"/>
                    <a:pt x="2186" y="3805"/>
                  </a:cubicBezTo>
                  <a:cubicBezTo>
                    <a:pt x="2627" y="3805"/>
                    <a:pt x="3143" y="3777"/>
                    <a:pt x="3788" y="3772"/>
                  </a:cubicBezTo>
                  <a:cubicBezTo>
                    <a:pt x="3932" y="3771"/>
                    <a:pt x="4077" y="3771"/>
                    <a:pt x="4220" y="3769"/>
                  </a:cubicBezTo>
                  <a:cubicBezTo>
                    <a:pt x="4620" y="3767"/>
                    <a:pt x="5024" y="3763"/>
                    <a:pt x="5411" y="3760"/>
                  </a:cubicBezTo>
                  <a:lnTo>
                    <a:pt x="5412" y="3760"/>
                  </a:lnTo>
                  <a:cubicBezTo>
                    <a:pt x="5495" y="3760"/>
                    <a:pt x="5577" y="3760"/>
                    <a:pt x="5659" y="3758"/>
                  </a:cubicBezTo>
                  <a:cubicBezTo>
                    <a:pt x="6032" y="3756"/>
                    <a:pt x="6390" y="3753"/>
                    <a:pt x="6716" y="3752"/>
                  </a:cubicBezTo>
                  <a:cubicBezTo>
                    <a:pt x="7368" y="3750"/>
                    <a:pt x="7898" y="3748"/>
                    <a:pt x="8190" y="3748"/>
                  </a:cubicBezTo>
                  <a:cubicBezTo>
                    <a:pt x="8236" y="3748"/>
                    <a:pt x="8277" y="3748"/>
                    <a:pt x="8310" y="3748"/>
                  </a:cubicBezTo>
                  <a:lnTo>
                    <a:pt x="8402" y="3748"/>
                  </a:lnTo>
                  <a:cubicBezTo>
                    <a:pt x="8409" y="3727"/>
                    <a:pt x="8418" y="3708"/>
                    <a:pt x="8425" y="3688"/>
                  </a:cubicBezTo>
                  <a:cubicBezTo>
                    <a:pt x="8427" y="3683"/>
                    <a:pt x="8429" y="3678"/>
                    <a:pt x="8430" y="3674"/>
                  </a:cubicBezTo>
                  <a:cubicBezTo>
                    <a:pt x="8460" y="3599"/>
                    <a:pt x="8489" y="3522"/>
                    <a:pt x="8517" y="3445"/>
                  </a:cubicBezTo>
                  <a:cubicBezTo>
                    <a:pt x="8518" y="3441"/>
                    <a:pt x="8521" y="3436"/>
                    <a:pt x="8522" y="3433"/>
                  </a:cubicBezTo>
                  <a:cubicBezTo>
                    <a:pt x="8526" y="3422"/>
                    <a:pt x="8528" y="3413"/>
                    <a:pt x="8532" y="3403"/>
                  </a:cubicBezTo>
                  <a:lnTo>
                    <a:pt x="8532" y="3402"/>
                  </a:lnTo>
                  <a:cubicBezTo>
                    <a:pt x="8554" y="3339"/>
                    <a:pt x="8578" y="3273"/>
                    <a:pt x="8600" y="3209"/>
                  </a:cubicBezTo>
                  <a:cubicBezTo>
                    <a:pt x="8642" y="3085"/>
                    <a:pt x="8683" y="2960"/>
                    <a:pt x="8719" y="2837"/>
                  </a:cubicBezTo>
                  <a:cubicBezTo>
                    <a:pt x="8872" y="2335"/>
                    <a:pt x="8983" y="1842"/>
                    <a:pt x="9021" y="1385"/>
                  </a:cubicBezTo>
                  <a:cubicBezTo>
                    <a:pt x="9030" y="1271"/>
                    <a:pt x="9037" y="1160"/>
                    <a:pt x="9037" y="1051"/>
                  </a:cubicBezTo>
                  <a:cubicBezTo>
                    <a:pt x="9040" y="916"/>
                    <a:pt x="9032" y="784"/>
                    <a:pt x="9018" y="657"/>
                  </a:cubicBezTo>
                  <a:cubicBezTo>
                    <a:pt x="9017" y="647"/>
                    <a:pt x="9016" y="640"/>
                    <a:pt x="9015" y="631"/>
                  </a:cubicBezTo>
                  <a:cubicBezTo>
                    <a:pt x="8990" y="615"/>
                    <a:pt x="8965" y="599"/>
                    <a:pt x="8939" y="585"/>
                  </a:cubicBezTo>
                  <a:cubicBezTo>
                    <a:pt x="8813" y="514"/>
                    <a:pt x="8671" y="450"/>
                    <a:pt x="8516" y="392"/>
                  </a:cubicBezTo>
                  <a:cubicBezTo>
                    <a:pt x="8251" y="296"/>
                    <a:pt x="7953" y="220"/>
                    <a:pt x="7636" y="161"/>
                  </a:cubicBezTo>
                  <a:cubicBezTo>
                    <a:pt x="7512" y="137"/>
                    <a:pt x="7386" y="119"/>
                    <a:pt x="7258" y="101"/>
                  </a:cubicBezTo>
                  <a:cubicBezTo>
                    <a:pt x="6863" y="47"/>
                    <a:pt x="6452" y="18"/>
                    <a:pt x="6055" y="6"/>
                  </a:cubicBezTo>
                  <a:cubicBezTo>
                    <a:pt x="5918" y="2"/>
                    <a:pt x="5783" y="0"/>
                    <a:pt x="5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929965" y="4026316"/>
              <a:ext cx="1556114" cy="506939"/>
            </a:xfrm>
            <a:custGeom>
              <a:avLst/>
              <a:gdLst/>
              <a:ahLst/>
              <a:cxnLst/>
              <a:rect l="l" t="t" r="r" b="b"/>
              <a:pathLst>
                <a:path w="4903" h="1853" extrusionOk="0">
                  <a:moveTo>
                    <a:pt x="1124" y="0"/>
                  </a:moveTo>
                  <a:cubicBezTo>
                    <a:pt x="677" y="0"/>
                    <a:pt x="151" y="145"/>
                    <a:pt x="36" y="685"/>
                  </a:cubicBezTo>
                  <a:cubicBezTo>
                    <a:pt x="36" y="685"/>
                    <a:pt x="1" y="876"/>
                    <a:pt x="78" y="1104"/>
                  </a:cubicBezTo>
                  <a:cubicBezTo>
                    <a:pt x="171" y="1376"/>
                    <a:pt x="423" y="1701"/>
                    <a:pt x="1089" y="1818"/>
                  </a:cubicBezTo>
                  <a:lnTo>
                    <a:pt x="3251" y="1839"/>
                  </a:lnTo>
                  <a:lnTo>
                    <a:pt x="4549" y="1850"/>
                  </a:lnTo>
                  <a:lnTo>
                    <a:pt x="4552" y="1850"/>
                  </a:lnTo>
                  <a:lnTo>
                    <a:pt x="4687" y="1852"/>
                  </a:lnTo>
                  <a:lnTo>
                    <a:pt x="4691" y="1828"/>
                  </a:lnTo>
                  <a:lnTo>
                    <a:pt x="4731" y="1563"/>
                  </a:lnTo>
                  <a:lnTo>
                    <a:pt x="4902" y="452"/>
                  </a:lnTo>
                  <a:cubicBezTo>
                    <a:pt x="4900" y="450"/>
                    <a:pt x="4897" y="450"/>
                    <a:pt x="4893" y="449"/>
                  </a:cubicBezTo>
                  <a:cubicBezTo>
                    <a:pt x="4887" y="448"/>
                    <a:pt x="4875" y="445"/>
                    <a:pt x="4859" y="444"/>
                  </a:cubicBezTo>
                  <a:lnTo>
                    <a:pt x="4857" y="444"/>
                  </a:lnTo>
                  <a:cubicBezTo>
                    <a:pt x="4517" y="410"/>
                    <a:pt x="2316" y="178"/>
                    <a:pt x="1486" y="31"/>
                  </a:cubicBezTo>
                  <a:cubicBezTo>
                    <a:pt x="1380" y="13"/>
                    <a:pt x="1255" y="0"/>
                    <a:pt x="1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827965" y="3760945"/>
              <a:ext cx="1889998" cy="777507"/>
            </a:xfrm>
            <a:custGeom>
              <a:avLst/>
              <a:gdLst/>
              <a:ahLst/>
              <a:cxnLst/>
              <a:rect l="l" t="t" r="r" b="b"/>
              <a:pathLst>
                <a:path w="5955" h="2842" extrusionOk="0">
                  <a:moveTo>
                    <a:pt x="2682" y="0"/>
                  </a:moveTo>
                  <a:cubicBezTo>
                    <a:pt x="2317" y="0"/>
                    <a:pt x="1928" y="8"/>
                    <a:pt x="1513" y="27"/>
                  </a:cubicBezTo>
                  <a:cubicBezTo>
                    <a:pt x="1045" y="50"/>
                    <a:pt x="542" y="87"/>
                    <a:pt x="1" y="144"/>
                  </a:cubicBezTo>
                  <a:lnTo>
                    <a:pt x="263" y="2098"/>
                  </a:lnTo>
                  <a:lnTo>
                    <a:pt x="311" y="2459"/>
                  </a:lnTo>
                  <a:lnTo>
                    <a:pt x="318" y="2512"/>
                  </a:lnTo>
                  <a:cubicBezTo>
                    <a:pt x="489" y="2549"/>
                    <a:pt x="656" y="2580"/>
                    <a:pt x="818" y="2609"/>
                  </a:cubicBezTo>
                  <a:cubicBezTo>
                    <a:pt x="1385" y="2710"/>
                    <a:pt x="1902" y="2770"/>
                    <a:pt x="2393" y="2803"/>
                  </a:cubicBezTo>
                  <a:cubicBezTo>
                    <a:pt x="2805" y="2832"/>
                    <a:pt x="3199" y="2842"/>
                    <a:pt x="3594" y="2842"/>
                  </a:cubicBezTo>
                  <a:cubicBezTo>
                    <a:pt x="4237" y="2842"/>
                    <a:pt x="4879" y="2816"/>
                    <a:pt x="5590" y="2801"/>
                  </a:cubicBezTo>
                  <a:cubicBezTo>
                    <a:pt x="5642" y="2801"/>
                    <a:pt x="5694" y="2800"/>
                    <a:pt x="5747" y="2798"/>
                  </a:cubicBezTo>
                  <a:lnTo>
                    <a:pt x="5804" y="2083"/>
                  </a:lnTo>
                  <a:lnTo>
                    <a:pt x="5955" y="145"/>
                  </a:lnTo>
                  <a:cubicBezTo>
                    <a:pt x="5041" y="106"/>
                    <a:pt x="4014" y="0"/>
                    <a:pt x="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602121" y="3800340"/>
              <a:ext cx="2005842" cy="734829"/>
            </a:xfrm>
            <a:custGeom>
              <a:avLst/>
              <a:gdLst/>
              <a:ahLst/>
              <a:cxnLst/>
              <a:rect l="l" t="t" r="r" b="b"/>
              <a:pathLst>
                <a:path w="6320" h="2686" extrusionOk="0">
                  <a:moveTo>
                    <a:pt x="365" y="0"/>
                  </a:moveTo>
                  <a:lnTo>
                    <a:pt x="99" y="1944"/>
                  </a:lnTo>
                  <a:lnTo>
                    <a:pt x="1" y="2656"/>
                  </a:lnTo>
                  <a:lnTo>
                    <a:pt x="0" y="2659"/>
                  </a:lnTo>
                  <a:cubicBezTo>
                    <a:pt x="813" y="2678"/>
                    <a:pt x="1496" y="2685"/>
                    <a:pt x="2240" y="2685"/>
                  </a:cubicBezTo>
                  <a:cubicBezTo>
                    <a:pt x="3248" y="2685"/>
                    <a:pt x="4368" y="2673"/>
                    <a:pt x="6073" y="2659"/>
                  </a:cubicBezTo>
                  <a:lnTo>
                    <a:pt x="6095" y="2659"/>
                  </a:lnTo>
                  <a:lnTo>
                    <a:pt x="6105" y="2586"/>
                  </a:lnTo>
                  <a:lnTo>
                    <a:pt x="6145" y="2225"/>
                  </a:lnTo>
                  <a:lnTo>
                    <a:pt x="6319" y="685"/>
                  </a:lnTo>
                  <a:cubicBezTo>
                    <a:pt x="6220" y="679"/>
                    <a:pt x="6120" y="675"/>
                    <a:pt x="6021" y="669"/>
                  </a:cubicBezTo>
                  <a:cubicBezTo>
                    <a:pt x="4164" y="566"/>
                    <a:pt x="2280" y="348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259220" y="3658900"/>
              <a:ext cx="375143" cy="869703"/>
            </a:xfrm>
            <a:custGeom>
              <a:avLst/>
              <a:gdLst/>
              <a:ahLst/>
              <a:cxnLst/>
              <a:rect l="l" t="t" r="r" b="b"/>
              <a:pathLst>
                <a:path w="1182" h="3179" extrusionOk="0">
                  <a:moveTo>
                    <a:pt x="636" y="1"/>
                  </a:moveTo>
                  <a:cubicBezTo>
                    <a:pt x="632" y="23"/>
                    <a:pt x="630" y="46"/>
                    <a:pt x="627" y="69"/>
                  </a:cubicBezTo>
                  <a:cubicBezTo>
                    <a:pt x="528" y="810"/>
                    <a:pt x="430" y="1544"/>
                    <a:pt x="273" y="2230"/>
                  </a:cubicBezTo>
                  <a:cubicBezTo>
                    <a:pt x="231" y="2408"/>
                    <a:pt x="187" y="2583"/>
                    <a:pt x="137" y="2755"/>
                  </a:cubicBezTo>
                  <a:cubicBezTo>
                    <a:pt x="126" y="2790"/>
                    <a:pt x="116" y="2827"/>
                    <a:pt x="104" y="2862"/>
                  </a:cubicBezTo>
                  <a:cubicBezTo>
                    <a:pt x="74" y="2964"/>
                    <a:pt x="40" y="3063"/>
                    <a:pt x="5" y="3162"/>
                  </a:cubicBezTo>
                  <a:cubicBezTo>
                    <a:pt x="3" y="3168"/>
                    <a:pt x="1" y="3173"/>
                    <a:pt x="0" y="3179"/>
                  </a:cubicBezTo>
                  <a:lnTo>
                    <a:pt x="663" y="3179"/>
                  </a:lnTo>
                  <a:cubicBezTo>
                    <a:pt x="680" y="3179"/>
                    <a:pt x="703" y="3130"/>
                    <a:pt x="729" y="3045"/>
                  </a:cubicBezTo>
                  <a:cubicBezTo>
                    <a:pt x="744" y="2990"/>
                    <a:pt x="762" y="2919"/>
                    <a:pt x="782" y="2837"/>
                  </a:cubicBezTo>
                  <a:cubicBezTo>
                    <a:pt x="813" y="2697"/>
                    <a:pt x="848" y="2521"/>
                    <a:pt x="883" y="2326"/>
                  </a:cubicBezTo>
                  <a:cubicBezTo>
                    <a:pt x="1030" y="1517"/>
                    <a:pt x="1181" y="382"/>
                    <a:pt x="1161" y="103"/>
                  </a:cubicBezTo>
                  <a:cubicBezTo>
                    <a:pt x="1157" y="61"/>
                    <a:pt x="1150" y="39"/>
                    <a:pt x="1140" y="38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921275" y="4272536"/>
              <a:ext cx="415768" cy="112714"/>
            </a:xfrm>
            <a:custGeom>
              <a:avLst/>
              <a:gdLst/>
              <a:ahLst/>
              <a:cxnLst/>
              <a:rect l="l" t="t" r="r" b="b"/>
              <a:pathLst>
                <a:path w="1310" h="412" extrusionOk="0">
                  <a:moveTo>
                    <a:pt x="1154" y="0"/>
                  </a:moveTo>
                  <a:cubicBezTo>
                    <a:pt x="1123" y="0"/>
                    <a:pt x="1093" y="5"/>
                    <a:pt x="1068" y="13"/>
                  </a:cubicBezTo>
                  <a:cubicBezTo>
                    <a:pt x="933" y="56"/>
                    <a:pt x="694" y="90"/>
                    <a:pt x="434" y="136"/>
                  </a:cubicBezTo>
                  <a:cubicBezTo>
                    <a:pt x="378" y="160"/>
                    <a:pt x="325" y="168"/>
                    <a:pt x="268" y="187"/>
                  </a:cubicBezTo>
                  <a:cubicBezTo>
                    <a:pt x="221" y="204"/>
                    <a:pt x="163" y="225"/>
                    <a:pt x="111" y="252"/>
                  </a:cubicBezTo>
                  <a:cubicBezTo>
                    <a:pt x="70" y="302"/>
                    <a:pt x="45" y="342"/>
                    <a:pt x="0" y="407"/>
                  </a:cubicBezTo>
                  <a:cubicBezTo>
                    <a:pt x="44" y="410"/>
                    <a:pt x="91" y="411"/>
                    <a:pt x="140" y="411"/>
                  </a:cubicBezTo>
                  <a:cubicBezTo>
                    <a:pt x="467" y="411"/>
                    <a:pt x="872" y="352"/>
                    <a:pt x="1018" y="294"/>
                  </a:cubicBezTo>
                  <a:cubicBezTo>
                    <a:pt x="1100" y="261"/>
                    <a:pt x="1309" y="205"/>
                    <a:pt x="1296" y="103"/>
                  </a:cubicBezTo>
                  <a:cubicBezTo>
                    <a:pt x="1285" y="24"/>
                    <a:pt x="1219" y="0"/>
                    <a:pt x="1154" y="0"/>
                  </a:cubicBez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803844" y="4295790"/>
              <a:ext cx="808684" cy="232814"/>
            </a:xfrm>
            <a:custGeom>
              <a:avLst/>
              <a:gdLst/>
              <a:ahLst/>
              <a:cxnLst/>
              <a:rect l="l" t="t" r="r" b="b"/>
              <a:pathLst>
                <a:path w="2548" h="851" extrusionOk="0">
                  <a:moveTo>
                    <a:pt x="1096" y="0"/>
                  </a:moveTo>
                  <a:cubicBezTo>
                    <a:pt x="1084" y="0"/>
                    <a:pt x="1074" y="3"/>
                    <a:pt x="1062" y="4"/>
                  </a:cubicBezTo>
                  <a:cubicBezTo>
                    <a:pt x="919" y="19"/>
                    <a:pt x="586" y="96"/>
                    <a:pt x="340" y="144"/>
                  </a:cubicBezTo>
                  <a:cubicBezTo>
                    <a:pt x="238" y="164"/>
                    <a:pt x="153" y="179"/>
                    <a:pt x="101" y="183"/>
                  </a:cubicBezTo>
                  <a:cubicBezTo>
                    <a:pt x="93" y="183"/>
                    <a:pt x="86" y="183"/>
                    <a:pt x="79" y="183"/>
                  </a:cubicBezTo>
                  <a:cubicBezTo>
                    <a:pt x="59" y="183"/>
                    <a:pt x="48" y="181"/>
                    <a:pt x="48" y="174"/>
                  </a:cubicBezTo>
                  <a:lnTo>
                    <a:pt x="27" y="468"/>
                  </a:lnTo>
                  <a:lnTo>
                    <a:pt x="1" y="845"/>
                  </a:lnTo>
                  <a:lnTo>
                    <a:pt x="1" y="846"/>
                  </a:lnTo>
                  <a:lnTo>
                    <a:pt x="1182" y="846"/>
                  </a:lnTo>
                  <a:lnTo>
                    <a:pt x="2456" y="851"/>
                  </a:lnTo>
                  <a:cubicBezTo>
                    <a:pt x="2462" y="851"/>
                    <a:pt x="2467" y="851"/>
                    <a:pt x="2470" y="848"/>
                  </a:cubicBezTo>
                  <a:cubicBezTo>
                    <a:pt x="2514" y="843"/>
                    <a:pt x="2547" y="807"/>
                    <a:pt x="2547" y="762"/>
                  </a:cubicBezTo>
                  <a:lnTo>
                    <a:pt x="2547" y="760"/>
                  </a:lnTo>
                  <a:cubicBezTo>
                    <a:pt x="2547" y="730"/>
                    <a:pt x="2531" y="702"/>
                    <a:pt x="2504" y="687"/>
                  </a:cubicBezTo>
                  <a:lnTo>
                    <a:pt x="2291" y="551"/>
                  </a:lnTo>
                  <a:lnTo>
                    <a:pt x="1916" y="311"/>
                  </a:lnTo>
                  <a:cubicBezTo>
                    <a:pt x="1897" y="297"/>
                    <a:pt x="1877" y="287"/>
                    <a:pt x="1855" y="278"/>
                  </a:cubicBezTo>
                  <a:lnTo>
                    <a:pt x="1535" y="153"/>
                  </a:lnTo>
                  <a:lnTo>
                    <a:pt x="1436" y="114"/>
                  </a:lnTo>
                  <a:lnTo>
                    <a:pt x="1201" y="21"/>
                  </a:lnTo>
                  <a:cubicBezTo>
                    <a:pt x="1167" y="9"/>
                    <a:pt x="1131" y="0"/>
                    <a:pt x="1096" y="0"/>
                  </a:cubicBez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315013" y="4148058"/>
              <a:ext cx="1522472" cy="387659"/>
            </a:xfrm>
            <a:custGeom>
              <a:avLst/>
              <a:gdLst/>
              <a:ahLst/>
              <a:cxnLst/>
              <a:rect l="l" t="t" r="r" b="b"/>
              <a:pathLst>
                <a:path w="4797" h="1417" extrusionOk="0">
                  <a:moveTo>
                    <a:pt x="494" y="0"/>
                  </a:moveTo>
                  <a:cubicBezTo>
                    <a:pt x="190" y="3"/>
                    <a:pt x="1" y="706"/>
                    <a:pt x="6" y="1113"/>
                  </a:cubicBezTo>
                  <a:cubicBezTo>
                    <a:pt x="7" y="1248"/>
                    <a:pt x="31" y="1352"/>
                    <a:pt x="79" y="1384"/>
                  </a:cubicBezTo>
                  <a:cubicBezTo>
                    <a:pt x="86" y="1392"/>
                    <a:pt x="95" y="1395"/>
                    <a:pt x="106" y="1397"/>
                  </a:cubicBezTo>
                  <a:cubicBezTo>
                    <a:pt x="133" y="1400"/>
                    <a:pt x="159" y="1403"/>
                    <a:pt x="185" y="1405"/>
                  </a:cubicBezTo>
                  <a:lnTo>
                    <a:pt x="188" y="1405"/>
                  </a:lnTo>
                  <a:cubicBezTo>
                    <a:pt x="267" y="1413"/>
                    <a:pt x="346" y="1417"/>
                    <a:pt x="427" y="1417"/>
                  </a:cubicBezTo>
                  <a:cubicBezTo>
                    <a:pt x="575" y="1417"/>
                    <a:pt x="734" y="1405"/>
                    <a:pt x="933" y="1388"/>
                  </a:cubicBezTo>
                  <a:lnTo>
                    <a:pt x="4718" y="1388"/>
                  </a:lnTo>
                  <a:lnTo>
                    <a:pt x="4719" y="1385"/>
                  </a:lnTo>
                  <a:lnTo>
                    <a:pt x="4719" y="1382"/>
                  </a:lnTo>
                  <a:lnTo>
                    <a:pt x="4761" y="1006"/>
                  </a:lnTo>
                  <a:lnTo>
                    <a:pt x="4792" y="722"/>
                  </a:lnTo>
                  <a:lnTo>
                    <a:pt x="4796" y="689"/>
                  </a:lnTo>
                  <a:lnTo>
                    <a:pt x="3856" y="538"/>
                  </a:lnTo>
                  <a:lnTo>
                    <a:pt x="3387" y="462"/>
                  </a:lnTo>
                  <a:lnTo>
                    <a:pt x="3246" y="441"/>
                  </a:lnTo>
                  <a:lnTo>
                    <a:pt x="2984" y="399"/>
                  </a:lnTo>
                  <a:lnTo>
                    <a:pt x="537" y="6"/>
                  </a:lnTo>
                  <a:cubicBezTo>
                    <a:pt x="535" y="5"/>
                    <a:pt x="532" y="5"/>
                    <a:pt x="530" y="5"/>
                  </a:cubicBezTo>
                  <a:cubicBezTo>
                    <a:pt x="523" y="4"/>
                    <a:pt x="511" y="3"/>
                    <a:pt x="495" y="0"/>
                  </a:cubicBezTo>
                  <a:close/>
                </a:path>
              </a:pathLst>
            </a:custGeom>
            <a:solidFill>
              <a:srgbClr val="B37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518258" y="4203047"/>
              <a:ext cx="8517844" cy="336500"/>
            </a:xfrm>
            <a:custGeom>
              <a:avLst/>
              <a:gdLst/>
              <a:ahLst/>
              <a:cxnLst/>
              <a:rect l="l" t="t" r="r" b="b"/>
              <a:pathLst>
                <a:path w="26838" h="1230" extrusionOk="0">
                  <a:moveTo>
                    <a:pt x="3624" y="0"/>
                  </a:moveTo>
                  <a:cubicBezTo>
                    <a:pt x="3570" y="78"/>
                    <a:pt x="3322" y="412"/>
                    <a:pt x="2892" y="422"/>
                  </a:cubicBezTo>
                  <a:cubicBezTo>
                    <a:pt x="2892" y="422"/>
                    <a:pt x="2892" y="423"/>
                    <a:pt x="2890" y="423"/>
                  </a:cubicBezTo>
                  <a:cubicBezTo>
                    <a:pt x="2812" y="466"/>
                    <a:pt x="2733" y="504"/>
                    <a:pt x="2658" y="534"/>
                  </a:cubicBezTo>
                  <a:cubicBezTo>
                    <a:pt x="2346" y="660"/>
                    <a:pt x="2073" y="687"/>
                    <a:pt x="2073" y="687"/>
                  </a:cubicBezTo>
                  <a:cubicBezTo>
                    <a:pt x="1782" y="783"/>
                    <a:pt x="1485" y="827"/>
                    <a:pt x="1181" y="827"/>
                  </a:cubicBezTo>
                  <a:cubicBezTo>
                    <a:pt x="933" y="827"/>
                    <a:pt x="681" y="798"/>
                    <a:pt x="426" y="743"/>
                  </a:cubicBezTo>
                  <a:lnTo>
                    <a:pt x="424" y="743"/>
                  </a:lnTo>
                  <a:cubicBezTo>
                    <a:pt x="284" y="714"/>
                    <a:pt x="142" y="677"/>
                    <a:pt x="1" y="633"/>
                  </a:cubicBezTo>
                  <a:lnTo>
                    <a:pt x="1" y="633"/>
                  </a:lnTo>
                  <a:cubicBezTo>
                    <a:pt x="199" y="1034"/>
                    <a:pt x="505" y="1191"/>
                    <a:pt x="1221" y="1191"/>
                  </a:cubicBezTo>
                  <a:cubicBezTo>
                    <a:pt x="1257" y="1191"/>
                    <a:pt x="1295" y="1190"/>
                    <a:pt x="1334" y="1190"/>
                  </a:cubicBezTo>
                  <a:cubicBezTo>
                    <a:pt x="1355" y="1190"/>
                    <a:pt x="1378" y="1190"/>
                    <a:pt x="1401" y="1187"/>
                  </a:cubicBezTo>
                  <a:cubicBezTo>
                    <a:pt x="1432" y="1187"/>
                    <a:pt x="1465" y="1186"/>
                    <a:pt x="1498" y="1185"/>
                  </a:cubicBezTo>
                  <a:cubicBezTo>
                    <a:pt x="1770" y="1174"/>
                    <a:pt x="2325" y="1190"/>
                    <a:pt x="2752" y="1091"/>
                  </a:cubicBezTo>
                  <a:cubicBezTo>
                    <a:pt x="2795" y="1080"/>
                    <a:pt x="2838" y="1070"/>
                    <a:pt x="2879" y="1056"/>
                  </a:cubicBezTo>
                  <a:cubicBezTo>
                    <a:pt x="3117" y="984"/>
                    <a:pt x="3293" y="864"/>
                    <a:pt x="3322" y="667"/>
                  </a:cubicBezTo>
                  <a:lnTo>
                    <a:pt x="3482" y="662"/>
                  </a:lnTo>
                  <a:lnTo>
                    <a:pt x="3483" y="662"/>
                  </a:lnTo>
                  <a:lnTo>
                    <a:pt x="3826" y="769"/>
                  </a:lnTo>
                  <a:lnTo>
                    <a:pt x="3881" y="786"/>
                  </a:lnTo>
                  <a:cubicBezTo>
                    <a:pt x="3954" y="834"/>
                    <a:pt x="4024" y="877"/>
                    <a:pt x="4096" y="915"/>
                  </a:cubicBezTo>
                  <a:cubicBezTo>
                    <a:pt x="4096" y="916"/>
                    <a:pt x="4097" y="916"/>
                    <a:pt x="4097" y="916"/>
                  </a:cubicBezTo>
                  <a:cubicBezTo>
                    <a:pt x="4574" y="1173"/>
                    <a:pt x="5045" y="1229"/>
                    <a:pt x="5664" y="1229"/>
                  </a:cubicBezTo>
                  <a:cubicBezTo>
                    <a:pt x="6105" y="1229"/>
                    <a:pt x="6621" y="1201"/>
                    <a:pt x="7268" y="1196"/>
                  </a:cubicBezTo>
                  <a:cubicBezTo>
                    <a:pt x="7411" y="1195"/>
                    <a:pt x="7556" y="1195"/>
                    <a:pt x="7700" y="1193"/>
                  </a:cubicBezTo>
                  <a:lnTo>
                    <a:pt x="8998" y="1205"/>
                  </a:lnTo>
                  <a:lnTo>
                    <a:pt x="9001" y="1205"/>
                  </a:lnTo>
                  <a:cubicBezTo>
                    <a:pt x="9079" y="1212"/>
                    <a:pt x="9155" y="1216"/>
                    <a:pt x="9235" y="1216"/>
                  </a:cubicBezTo>
                  <a:cubicBezTo>
                    <a:pt x="9384" y="1216"/>
                    <a:pt x="9545" y="1204"/>
                    <a:pt x="9746" y="1187"/>
                  </a:cubicBezTo>
                  <a:lnTo>
                    <a:pt x="13531" y="1187"/>
                  </a:lnTo>
                  <a:lnTo>
                    <a:pt x="13532" y="1184"/>
                  </a:lnTo>
                  <a:lnTo>
                    <a:pt x="14684" y="1184"/>
                  </a:lnTo>
                  <a:lnTo>
                    <a:pt x="15958" y="1187"/>
                  </a:lnTo>
                  <a:cubicBezTo>
                    <a:pt x="15964" y="1187"/>
                    <a:pt x="15969" y="1187"/>
                    <a:pt x="15973" y="1186"/>
                  </a:cubicBezTo>
                  <a:cubicBezTo>
                    <a:pt x="16385" y="1215"/>
                    <a:pt x="16779" y="1225"/>
                    <a:pt x="17173" y="1225"/>
                  </a:cubicBezTo>
                  <a:cubicBezTo>
                    <a:pt x="17817" y="1225"/>
                    <a:pt x="18459" y="1199"/>
                    <a:pt x="19170" y="1184"/>
                  </a:cubicBezTo>
                  <a:lnTo>
                    <a:pt x="19170" y="1184"/>
                  </a:lnTo>
                  <a:lnTo>
                    <a:pt x="19168" y="1187"/>
                  </a:lnTo>
                  <a:cubicBezTo>
                    <a:pt x="19981" y="1206"/>
                    <a:pt x="20664" y="1213"/>
                    <a:pt x="21409" y="1213"/>
                  </a:cubicBezTo>
                  <a:cubicBezTo>
                    <a:pt x="22417" y="1213"/>
                    <a:pt x="23537" y="1201"/>
                    <a:pt x="25242" y="1187"/>
                  </a:cubicBezTo>
                  <a:cubicBezTo>
                    <a:pt x="25314" y="1193"/>
                    <a:pt x="25400" y="1196"/>
                    <a:pt x="25498" y="1196"/>
                  </a:cubicBezTo>
                  <a:cubicBezTo>
                    <a:pt x="25593" y="1196"/>
                    <a:pt x="25699" y="1193"/>
                    <a:pt x="25816" y="1185"/>
                  </a:cubicBezTo>
                  <a:cubicBezTo>
                    <a:pt x="25917" y="1192"/>
                    <a:pt x="26028" y="1195"/>
                    <a:pt x="26150" y="1195"/>
                  </a:cubicBezTo>
                  <a:cubicBezTo>
                    <a:pt x="26209" y="1195"/>
                    <a:pt x="26271" y="1194"/>
                    <a:pt x="26335" y="1193"/>
                  </a:cubicBezTo>
                  <a:lnTo>
                    <a:pt x="26807" y="1181"/>
                  </a:lnTo>
                  <a:lnTo>
                    <a:pt x="26838" y="546"/>
                  </a:lnTo>
                  <a:lnTo>
                    <a:pt x="26838" y="546"/>
                  </a:lnTo>
                  <a:cubicBezTo>
                    <a:pt x="26766" y="557"/>
                    <a:pt x="26693" y="567"/>
                    <a:pt x="26630" y="577"/>
                  </a:cubicBezTo>
                  <a:cubicBezTo>
                    <a:pt x="26178" y="645"/>
                    <a:pt x="25743" y="703"/>
                    <a:pt x="25321" y="749"/>
                  </a:cubicBezTo>
                  <a:cubicBezTo>
                    <a:pt x="25230" y="759"/>
                    <a:pt x="25139" y="769"/>
                    <a:pt x="25049" y="776"/>
                  </a:cubicBezTo>
                  <a:cubicBezTo>
                    <a:pt x="24981" y="784"/>
                    <a:pt x="24915" y="790"/>
                    <a:pt x="24847" y="795"/>
                  </a:cubicBezTo>
                  <a:cubicBezTo>
                    <a:pt x="24227" y="851"/>
                    <a:pt x="23633" y="880"/>
                    <a:pt x="23053" y="880"/>
                  </a:cubicBezTo>
                  <a:cubicBezTo>
                    <a:pt x="21807" y="880"/>
                    <a:pt x="20626" y="747"/>
                    <a:pt x="19388" y="463"/>
                  </a:cubicBezTo>
                  <a:cubicBezTo>
                    <a:pt x="19374" y="461"/>
                    <a:pt x="19362" y="458"/>
                    <a:pt x="19349" y="456"/>
                  </a:cubicBezTo>
                  <a:cubicBezTo>
                    <a:pt x="19323" y="459"/>
                    <a:pt x="19297" y="464"/>
                    <a:pt x="19271" y="469"/>
                  </a:cubicBezTo>
                  <a:cubicBezTo>
                    <a:pt x="17948" y="688"/>
                    <a:pt x="16813" y="836"/>
                    <a:pt x="15800" y="885"/>
                  </a:cubicBezTo>
                  <a:cubicBezTo>
                    <a:pt x="15559" y="896"/>
                    <a:pt x="15325" y="902"/>
                    <a:pt x="15097" y="902"/>
                  </a:cubicBezTo>
                  <a:cubicBezTo>
                    <a:pt x="14931" y="902"/>
                    <a:pt x="14768" y="899"/>
                    <a:pt x="14608" y="893"/>
                  </a:cubicBezTo>
                  <a:lnTo>
                    <a:pt x="14607" y="893"/>
                  </a:lnTo>
                  <a:cubicBezTo>
                    <a:pt x="14363" y="884"/>
                    <a:pt x="14126" y="867"/>
                    <a:pt x="13895" y="841"/>
                  </a:cubicBezTo>
                  <a:cubicBezTo>
                    <a:pt x="13788" y="829"/>
                    <a:pt x="13682" y="817"/>
                    <a:pt x="13577" y="801"/>
                  </a:cubicBezTo>
                  <a:cubicBezTo>
                    <a:pt x="13562" y="801"/>
                    <a:pt x="13548" y="801"/>
                    <a:pt x="13532" y="802"/>
                  </a:cubicBezTo>
                  <a:cubicBezTo>
                    <a:pt x="13208" y="818"/>
                    <a:pt x="12888" y="832"/>
                    <a:pt x="12571" y="844"/>
                  </a:cubicBezTo>
                  <a:cubicBezTo>
                    <a:pt x="12406" y="851"/>
                    <a:pt x="12242" y="858"/>
                    <a:pt x="12079" y="863"/>
                  </a:cubicBezTo>
                  <a:cubicBezTo>
                    <a:pt x="12050" y="864"/>
                    <a:pt x="12027" y="864"/>
                    <a:pt x="12001" y="865"/>
                  </a:cubicBezTo>
                  <a:cubicBezTo>
                    <a:pt x="11964" y="867"/>
                    <a:pt x="11928" y="867"/>
                    <a:pt x="11892" y="868"/>
                  </a:cubicBezTo>
                  <a:cubicBezTo>
                    <a:pt x="11092" y="896"/>
                    <a:pt x="10311" y="913"/>
                    <a:pt x="9561" y="913"/>
                  </a:cubicBezTo>
                  <a:cubicBezTo>
                    <a:pt x="9434" y="913"/>
                    <a:pt x="9307" y="913"/>
                    <a:pt x="9182" y="912"/>
                  </a:cubicBezTo>
                  <a:cubicBezTo>
                    <a:pt x="9061" y="911"/>
                    <a:pt x="8940" y="910"/>
                    <a:pt x="8821" y="909"/>
                  </a:cubicBezTo>
                  <a:cubicBezTo>
                    <a:pt x="7207" y="881"/>
                    <a:pt x="5749" y="758"/>
                    <a:pt x="4529" y="454"/>
                  </a:cubicBezTo>
                  <a:cubicBezTo>
                    <a:pt x="4527" y="454"/>
                    <a:pt x="4525" y="454"/>
                    <a:pt x="4522" y="454"/>
                  </a:cubicBezTo>
                  <a:cubicBezTo>
                    <a:pt x="4408" y="454"/>
                    <a:pt x="3628" y="159"/>
                    <a:pt x="3624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1419300" y="2547898"/>
              <a:ext cx="1219057" cy="709113"/>
            </a:xfrm>
            <a:custGeom>
              <a:avLst/>
              <a:gdLst/>
              <a:ahLst/>
              <a:cxnLst/>
              <a:rect l="l" t="t" r="r" b="b"/>
              <a:pathLst>
                <a:path w="3841" h="2592" extrusionOk="0">
                  <a:moveTo>
                    <a:pt x="840" y="1"/>
                  </a:moveTo>
                  <a:cubicBezTo>
                    <a:pt x="824" y="78"/>
                    <a:pt x="750" y="289"/>
                    <a:pt x="695" y="441"/>
                  </a:cubicBezTo>
                  <a:lnTo>
                    <a:pt x="694" y="441"/>
                  </a:lnTo>
                  <a:cubicBezTo>
                    <a:pt x="659" y="540"/>
                    <a:pt x="631" y="615"/>
                    <a:pt x="631" y="615"/>
                  </a:cubicBezTo>
                  <a:lnTo>
                    <a:pt x="208" y="698"/>
                  </a:lnTo>
                  <a:lnTo>
                    <a:pt x="0" y="740"/>
                  </a:lnTo>
                  <a:cubicBezTo>
                    <a:pt x="121" y="1416"/>
                    <a:pt x="143" y="1536"/>
                    <a:pt x="147" y="1556"/>
                  </a:cubicBezTo>
                  <a:cubicBezTo>
                    <a:pt x="149" y="1576"/>
                    <a:pt x="169" y="1669"/>
                    <a:pt x="265" y="2136"/>
                  </a:cubicBezTo>
                  <a:cubicBezTo>
                    <a:pt x="279" y="2205"/>
                    <a:pt x="295" y="2283"/>
                    <a:pt x="313" y="2370"/>
                  </a:cubicBezTo>
                  <a:lnTo>
                    <a:pt x="520" y="2331"/>
                  </a:lnTo>
                  <a:lnTo>
                    <a:pt x="855" y="2267"/>
                  </a:lnTo>
                  <a:lnTo>
                    <a:pt x="1035" y="2233"/>
                  </a:lnTo>
                  <a:cubicBezTo>
                    <a:pt x="1035" y="2233"/>
                    <a:pt x="1139" y="2316"/>
                    <a:pt x="1241" y="2408"/>
                  </a:cubicBezTo>
                  <a:cubicBezTo>
                    <a:pt x="1304" y="2464"/>
                    <a:pt x="1365" y="2522"/>
                    <a:pt x="1400" y="2566"/>
                  </a:cubicBezTo>
                  <a:cubicBezTo>
                    <a:pt x="1408" y="2576"/>
                    <a:pt x="1415" y="2584"/>
                    <a:pt x="1420" y="2592"/>
                  </a:cubicBezTo>
                  <a:lnTo>
                    <a:pt x="1604" y="2460"/>
                  </a:lnTo>
                  <a:lnTo>
                    <a:pt x="3753" y="903"/>
                  </a:lnTo>
                  <a:lnTo>
                    <a:pt x="3784" y="880"/>
                  </a:lnTo>
                  <a:lnTo>
                    <a:pt x="3841" y="841"/>
                  </a:lnTo>
                  <a:lnTo>
                    <a:pt x="3767" y="822"/>
                  </a:lnTo>
                  <a:lnTo>
                    <a:pt x="3657" y="79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E8B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639562" y="1917300"/>
              <a:ext cx="3120798" cy="1670191"/>
            </a:xfrm>
            <a:custGeom>
              <a:avLst/>
              <a:gdLst/>
              <a:ahLst/>
              <a:cxnLst/>
              <a:rect l="l" t="t" r="r" b="b"/>
              <a:pathLst>
                <a:path w="9833" h="6105" extrusionOk="0">
                  <a:moveTo>
                    <a:pt x="4245" y="1"/>
                  </a:moveTo>
                  <a:cubicBezTo>
                    <a:pt x="3359" y="1"/>
                    <a:pt x="2391" y="77"/>
                    <a:pt x="1356" y="234"/>
                  </a:cubicBezTo>
                  <a:cubicBezTo>
                    <a:pt x="1355" y="234"/>
                    <a:pt x="1354" y="234"/>
                    <a:pt x="1354" y="234"/>
                  </a:cubicBezTo>
                  <a:cubicBezTo>
                    <a:pt x="1354" y="234"/>
                    <a:pt x="1353" y="234"/>
                    <a:pt x="1353" y="234"/>
                  </a:cubicBezTo>
                  <a:cubicBezTo>
                    <a:pt x="1353" y="234"/>
                    <a:pt x="1353" y="234"/>
                    <a:pt x="1353" y="234"/>
                  </a:cubicBezTo>
                  <a:cubicBezTo>
                    <a:pt x="1353" y="234"/>
                    <a:pt x="1352" y="234"/>
                    <a:pt x="1352" y="234"/>
                  </a:cubicBezTo>
                  <a:cubicBezTo>
                    <a:pt x="1286" y="245"/>
                    <a:pt x="1222" y="255"/>
                    <a:pt x="1155" y="266"/>
                  </a:cubicBezTo>
                  <a:cubicBezTo>
                    <a:pt x="1153" y="266"/>
                    <a:pt x="1150" y="266"/>
                    <a:pt x="1149" y="267"/>
                  </a:cubicBezTo>
                  <a:cubicBezTo>
                    <a:pt x="912" y="312"/>
                    <a:pt x="726" y="418"/>
                    <a:pt x="586" y="587"/>
                  </a:cubicBezTo>
                  <a:cubicBezTo>
                    <a:pt x="467" y="728"/>
                    <a:pt x="380" y="913"/>
                    <a:pt x="324" y="1147"/>
                  </a:cubicBezTo>
                  <a:cubicBezTo>
                    <a:pt x="213" y="1600"/>
                    <a:pt x="0" y="2743"/>
                    <a:pt x="0" y="2743"/>
                  </a:cubicBezTo>
                  <a:lnTo>
                    <a:pt x="1" y="2743"/>
                  </a:lnTo>
                  <a:cubicBezTo>
                    <a:pt x="775" y="2898"/>
                    <a:pt x="915" y="3825"/>
                    <a:pt x="524" y="4314"/>
                  </a:cubicBezTo>
                  <a:cubicBezTo>
                    <a:pt x="433" y="4429"/>
                    <a:pt x="312" y="4520"/>
                    <a:pt x="165" y="4570"/>
                  </a:cubicBezTo>
                  <a:cubicBezTo>
                    <a:pt x="165" y="4570"/>
                    <a:pt x="258" y="5079"/>
                    <a:pt x="390" y="5496"/>
                  </a:cubicBezTo>
                  <a:cubicBezTo>
                    <a:pt x="414" y="5572"/>
                    <a:pt x="440" y="5645"/>
                    <a:pt x="466" y="5711"/>
                  </a:cubicBezTo>
                  <a:cubicBezTo>
                    <a:pt x="588" y="6020"/>
                    <a:pt x="857" y="6105"/>
                    <a:pt x="1148" y="6105"/>
                  </a:cubicBezTo>
                  <a:cubicBezTo>
                    <a:pt x="1387" y="6105"/>
                    <a:pt x="1640" y="6047"/>
                    <a:pt x="1837" y="6009"/>
                  </a:cubicBezTo>
                  <a:cubicBezTo>
                    <a:pt x="1864" y="6008"/>
                    <a:pt x="1893" y="6007"/>
                    <a:pt x="1923" y="6005"/>
                  </a:cubicBezTo>
                  <a:lnTo>
                    <a:pt x="1924" y="6005"/>
                  </a:lnTo>
                  <a:cubicBezTo>
                    <a:pt x="1944" y="6005"/>
                    <a:pt x="1965" y="6003"/>
                    <a:pt x="1985" y="6002"/>
                  </a:cubicBezTo>
                  <a:cubicBezTo>
                    <a:pt x="2009" y="5999"/>
                    <a:pt x="2037" y="5998"/>
                    <a:pt x="2063" y="5993"/>
                  </a:cubicBezTo>
                  <a:cubicBezTo>
                    <a:pt x="2254" y="5974"/>
                    <a:pt x="2467" y="5936"/>
                    <a:pt x="2689" y="5888"/>
                  </a:cubicBezTo>
                  <a:cubicBezTo>
                    <a:pt x="2730" y="5880"/>
                    <a:pt x="2772" y="5872"/>
                    <a:pt x="2814" y="5862"/>
                  </a:cubicBezTo>
                  <a:lnTo>
                    <a:pt x="2815" y="5862"/>
                  </a:lnTo>
                  <a:cubicBezTo>
                    <a:pt x="2818" y="5860"/>
                    <a:pt x="2820" y="5860"/>
                    <a:pt x="2821" y="5859"/>
                  </a:cubicBezTo>
                  <a:cubicBezTo>
                    <a:pt x="3193" y="5776"/>
                    <a:pt x="3570" y="5670"/>
                    <a:pt x="3863" y="5581"/>
                  </a:cubicBezTo>
                  <a:cubicBezTo>
                    <a:pt x="4182" y="5485"/>
                    <a:pt x="4399" y="5412"/>
                    <a:pt x="4402" y="5411"/>
                  </a:cubicBezTo>
                  <a:cubicBezTo>
                    <a:pt x="4844" y="5280"/>
                    <a:pt x="5869" y="4782"/>
                    <a:pt x="6233" y="4474"/>
                  </a:cubicBezTo>
                  <a:cubicBezTo>
                    <a:pt x="6592" y="4172"/>
                    <a:pt x="6909" y="4062"/>
                    <a:pt x="7294" y="3935"/>
                  </a:cubicBezTo>
                  <a:cubicBezTo>
                    <a:pt x="7725" y="3794"/>
                    <a:pt x="8238" y="3633"/>
                    <a:pt x="8986" y="3152"/>
                  </a:cubicBezTo>
                  <a:lnTo>
                    <a:pt x="9053" y="3115"/>
                  </a:lnTo>
                  <a:lnTo>
                    <a:pt x="9833" y="2703"/>
                  </a:lnTo>
                  <a:lnTo>
                    <a:pt x="9810" y="2601"/>
                  </a:lnTo>
                  <a:cubicBezTo>
                    <a:pt x="9391" y="921"/>
                    <a:pt x="7314" y="1"/>
                    <a:pt x="4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12253" y="2606444"/>
              <a:ext cx="1263172" cy="869429"/>
            </a:xfrm>
            <a:custGeom>
              <a:avLst/>
              <a:gdLst/>
              <a:ahLst/>
              <a:cxnLst/>
              <a:rect l="l" t="t" r="r" b="b"/>
              <a:pathLst>
                <a:path w="3980" h="3178" extrusionOk="0">
                  <a:moveTo>
                    <a:pt x="1964" y="0"/>
                  </a:moveTo>
                  <a:cubicBezTo>
                    <a:pt x="1941" y="0"/>
                    <a:pt x="1916" y="1"/>
                    <a:pt x="1891" y="1"/>
                  </a:cubicBezTo>
                  <a:cubicBezTo>
                    <a:pt x="1641" y="10"/>
                    <a:pt x="1427" y="75"/>
                    <a:pt x="1431" y="214"/>
                  </a:cubicBezTo>
                  <a:cubicBezTo>
                    <a:pt x="1431" y="240"/>
                    <a:pt x="1441" y="266"/>
                    <a:pt x="1454" y="290"/>
                  </a:cubicBezTo>
                  <a:lnTo>
                    <a:pt x="839" y="408"/>
                  </a:lnTo>
                  <a:cubicBezTo>
                    <a:pt x="333" y="507"/>
                    <a:pt x="1" y="997"/>
                    <a:pt x="99" y="1504"/>
                  </a:cubicBezTo>
                  <a:lnTo>
                    <a:pt x="267" y="2381"/>
                  </a:lnTo>
                  <a:cubicBezTo>
                    <a:pt x="276" y="2428"/>
                    <a:pt x="289" y="2475"/>
                    <a:pt x="305" y="2517"/>
                  </a:cubicBezTo>
                  <a:cubicBezTo>
                    <a:pt x="438" y="2891"/>
                    <a:pt x="792" y="3139"/>
                    <a:pt x="1185" y="3139"/>
                  </a:cubicBezTo>
                  <a:cubicBezTo>
                    <a:pt x="1244" y="3139"/>
                    <a:pt x="1304" y="3133"/>
                    <a:pt x="1364" y="3122"/>
                  </a:cubicBezTo>
                  <a:lnTo>
                    <a:pt x="1979" y="3003"/>
                  </a:lnTo>
                  <a:lnTo>
                    <a:pt x="1979" y="3003"/>
                  </a:lnTo>
                  <a:cubicBezTo>
                    <a:pt x="1978" y="3011"/>
                    <a:pt x="1977" y="3019"/>
                    <a:pt x="1978" y="3027"/>
                  </a:cubicBezTo>
                  <a:cubicBezTo>
                    <a:pt x="1977" y="3032"/>
                    <a:pt x="1977" y="3037"/>
                    <a:pt x="1978" y="3043"/>
                  </a:cubicBezTo>
                  <a:cubicBezTo>
                    <a:pt x="1978" y="3057"/>
                    <a:pt x="1980" y="3070"/>
                    <a:pt x="1985" y="3083"/>
                  </a:cubicBezTo>
                  <a:cubicBezTo>
                    <a:pt x="2010" y="3150"/>
                    <a:pt x="2080" y="3177"/>
                    <a:pt x="2173" y="3177"/>
                  </a:cubicBezTo>
                  <a:cubicBezTo>
                    <a:pt x="2263" y="3177"/>
                    <a:pt x="2376" y="3151"/>
                    <a:pt x="2493" y="3109"/>
                  </a:cubicBezTo>
                  <a:cubicBezTo>
                    <a:pt x="2684" y="3038"/>
                    <a:pt x="2828" y="2965"/>
                    <a:pt x="2847" y="2849"/>
                  </a:cubicBezTo>
                  <a:cubicBezTo>
                    <a:pt x="2853" y="2821"/>
                    <a:pt x="2851" y="2794"/>
                    <a:pt x="2841" y="2771"/>
                  </a:cubicBezTo>
                  <a:cubicBezTo>
                    <a:pt x="2838" y="2763"/>
                    <a:pt x="2833" y="2756"/>
                    <a:pt x="2830" y="2750"/>
                  </a:cubicBezTo>
                  <a:cubicBezTo>
                    <a:pt x="3100" y="2636"/>
                    <a:pt x="3306" y="2514"/>
                    <a:pt x="3435" y="2384"/>
                  </a:cubicBezTo>
                  <a:cubicBezTo>
                    <a:pt x="3538" y="2280"/>
                    <a:pt x="3624" y="2193"/>
                    <a:pt x="3694" y="2115"/>
                  </a:cubicBezTo>
                  <a:cubicBezTo>
                    <a:pt x="3730" y="2076"/>
                    <a:pt x="3759" y="2041"/>
                    <a:pt x="3785" y="2007"/>
                  </a:cubicBezTo>
                  <a:cubicBezTo>
                    <a:pt x="3849" y="1928"/>
                    <a:pt x="3893" y="1856"/>
                    <a:pt x="3922" y="1781"/>
                  </a:cubicBezTo>
                  <a:cubicBezTo>
                    <a:pt x="3980" y="1634"/>
                    <a:pt x="3974" y="1476"/>
                    <a:pt x="3925" y="1227"/>
                  </a:cubicBezTo>
                  <a:cubicBezTo>
                    <a:pt x="3924" y="1226"/>
                    <a:pt x="3924" y="1223"/>
                    <a:pt x="3924" y="1222"/>
                  </a:cubicBezTo>
                  <a:cubicBezTo>
                    <a:pt x="3924" y="1222"/>
                    <a:pt x="3923" y="1222"/>
                    <a:pt x="3923" y="1221"/>
                  </a:cubicBezTo>
                  <a:lnTo>
                    <a:pt x="3923" y="1219"/>
                  </a:lnTo>
                  <a:cubicBezTo>
                    <a:pt x="3923" y="1218"/>
                    <a:pt x="3921" y="1216"/>
                    <a:pt x="3921" y="1213"/>
                  </a:cubicBezTo>
                  <a:cubicBezTo>
                    <a:pt x="3851" y="844"/>
                    <a:pt x="3764" y="695"/>
                    <a:pt x="3502" y="544"/>
                  </a:cubicBezTo>
                  <a:cubicBezTo>
                    <a:pt x="3466" y="522"/>
                    <a:pt x="3425" y="501"/>
                    <a:pt x="3379" y="479"/>
                  </a:cubicBezTo>
                  <a:cubicBezTo>
                    <a:pt x="3284" y="432"/>
                    <a:pt x="3173" y="383"/>
                    <a:pt x="3038" y="324"/>
                  </a:cubicBezTo>
                  <a:cubicBezTo>
                    <a:pt x="2868" y="251"/>
                    <a:pt x="2632" y="217"/>
                    <a:pt x="2339" y="209"/>
                  </a:cubicBezTo>
                  <a:cubicBezTo>
                    <a:pt x="2341" y="202"/>
                    <a:pt x="2342" y="194"/>
                    <a:pt x="2342" y="187"/>
                  </a:cubicBezTo>
                  <a:cubicBezTo>
                    <a:pt x="2342" y="159"/>
                    <a:pt x="2334" y="135"/>
                    <a:pt x="2318" y="111"/>
                  </a:cubicBezTo>
                  <a:cubicBezTo>
                    <a:pt x="2265" y="23"/>
                    <a:pt x="2134" y="0"/>
                    <a:pt x="1964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85935" y="2685508"/>
              <a:ext cx="813445" cy="825110"/>
            </a:xfrm>
            <a:custGeom>
              <a:avLst/>
              <a:gdLst/>
              <a:ahLst/>
              <a:cxnLst/>
              <a:rect l="l" t="t" r="r" b="b"/>
              <a:pathLst>
                <a:path w="2563" h="3016" extrusionOk="0">
                  <a:moveTo>
                    <a:pt x="1683" y="0"/>
                  </a:moveTo>
                  <a:cubicBezTo>
                    <a:pt x="1625" y="0"/>
                    <a:pt x="1549" y="1"/>
                    <a:pt x="1452" y="5"/>
                  </a:cubicBezTo>
                  <a:cubicBezTo>
                    <a:pt x="1145" y="15"/>
                    <a:pt x="825" y="6"/>
                    <a:pt x="539" y="306"/>
                  </a:cubicBezTo>
                  <a:cubicBezTo>
                    <a:pt x="71" y="799"/>
                    <a:pt x="0" y="1513"/>
                    <a:pt x="245" y="2093"/>
                  </a:cubicBezTo>
                  <a:lnTo>
                    <a:pt x="246" y="2093"/>
                  </a:lnTo>
                  <a:cubicBezTo>
                    <a:pt x="394" y="2447"/>
                    <a:pt x="659" y="2749"/>
                    <a:pt x="1022" y="2924"/>
                  </a:cubicBezTo>
                  <a:cubicBezTo>
                    <a:pt x="1160" y="2990"/>
                    <a:pt x="1288" y="3015"/>
                    <a:pt x="1408" y="3015"/>
                  </a:cubicBezTo>
                  <a:cubicBezTo>
                    <a:pt x="1614" y="3015"/>
                    <a:pt x="1799" y="2943"/>
                    <a:pt x="1982" y="2880"/>
                  </a:cubicBezTo>
                  <a:cubicBezTo>
                    <a:pt x="2248" y="2789"/>
                    <a:pt x="2357" y="2762"/>
                    <a:pt x="2376" y="2758"/>
                  </a:cubicBezTo>
                  <a:cubicBezTo>
                    <a:pt x="2377" y="2757"/>
                    <a:pt x="2378" y="2757"/>
                    <a:pt x="2378" y="2757"/>
                  </a:cubicBezTo>
                  <a:cubicBezTo>
                    <a:pt x="2377" y="2753"/>
                    <a:pt x="2376" y="2747"/>
                    <a:pt x="2376" y="2742"/>
                  </a:cubicBezTo>
                  <a:cubicBezTo>
                    <a:pt x="2375" y="2734"/>
                    <a:pt x="2375" y="2728"/>
                    <a:pt x="2377" y="2718"/>
                  </a:cubicBezTo>
                  <a:cubicBezTo>
                    <a:pt x="2387" y="2669"/>
                    <a:pt x="2444" y="2602"/>
                    <a:pt x="2563" y="2533"/>
                  </a:cubicBezTo>
                  <a:lnTo>
                    <a:pt x="2538" y="2406"/>
                  </a:lnTo>
                  <a:cubicBezTo>
                    <a:pt x="2131" y="2559"/>
                    <a:pt x="1860" y="2618"/>
                    <a:pt x="1681" y="2618"/>
                  </a:cubicBezTo>
                  <a:cubicBezTo>
                    <a:pt x="1538" y="2618"/>
                    <a:pt x="1454" y="2581"/>
                    <a:pt x="1405" y="2523"/>
                  </a:cubicBezTo>
                  <a:cubicBezTo>
                    <a:pt x="1362" y="2472"/>
                    <a:pt x="1347" y="2404"/>
                    <a:pt x="1344" y="2333"/>
                  </a:cubicBezTo>
                  <a:cubicBezTo>
                    <a:pt x="1341" y="2300"/>
                    <a:pt x="1342" y="2266"/>
                    <a:pt x="1346" y="2232"/>
                  </a:cubicBezTo>
                  <a:cubicBezTo>
                    <a:pt x="1348" y="2192"/>
                    <a:pt x="1351" y="2154"/>
                    <a:pt x="1352" y="2118"/>
                  </a:cubicBezTo>
                  <a:cubicBezTo>
                    <a:pt x="1354" y="2081"/>
                    <a:pt x="1354" y="2045"/>
                    <a:pt x="1356" y="2011"/>
                  </a:cubicBezTo>
                  <a:cubicBezTo>
                    <a:pt x="1358" y="1905"/>
                    <a:pt x="1356" y="1806"/>
                    <a:pt x="1344" y="1690"/>
                  </a:cubicBezTo>
                  <a:cubicBezTo>
                    <a:pt x="1338" y="1635"/>
                    <a:pt x="1332" y="1578"/>
                    <a:pt x="1323" y="1514"/>
                  </a:cubicBezTo>
                  <a:cubicBezTo>
                    <a:pt x="1318" y="1490"/>
                    <a:pt x="1312" y="1468"/>
                    <a:pt x="1306" y="1446"/>
                  </a:cubicBezTo>
                  <a:cubicBezTo>
                    <a:pt x="1257" y="1248"/>
                    <a:pt x="1210" y="1113"/>
                    <a:pt x="1138" y="946"/>
                  </a:cubicBezTo>
                  <a:cubicBezTo>
                    <a:pt x="1122" y="912"/>
                    <a:pt x="1106" y="876"/>
                    <a:pt x="1088" y="837"/>
                  </a:cubicBezTo>
                  <a:cubicBezTo>
                    <a:pt x="964" y="573"/>
                    <a:pt x="914" y="260"/>
                    <a:pt x="2122" y="249"/>
                  </a:cubicBezTo>
                  <a:lnTo>
                    <a:pt x="2098" y="126"/>
                  </a:lnTo>
                  <a:cubicBezTo>
                    <a:pt x="1932" y="101"/>
                    <a:pt x="1855" y="54"/>
                    <a:pt x="1854" y="6"/>
                  </a:cubicBezTo>
                  <a:cubicBezTo>
                    <a:pt x="1854" y="6"/>
                    <a:pt x="1811" y="0"/>
                    <a:pt x="1683" y="0"/>
                  </a:cubicBezTo>
                  <a:close/>
                </a:path>
              </a:pathLst>
            </a:custGeom>
            <a:solidFill>
              <a:srgbClr val="614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83663" y="3128431"/>
              <a:ext cx="393551" cy="246767"/>
            </a:xfrm>
            <a:custGeom>
              <a:avLst/>
              <a:gdLst/>
              <a:ahLst/>
              <a:cxnLst/>
              <a:rect l="l" t="t" r="r" b="b"/>
              <a:pathLst>
                <a:path w="1240" h="902" extrusionOk="0">
                  <a:moveTo>
                    <a:pt x="322" y="1"/>
                  </a:moveTo>
                  <a:cubicBezTo>
                    <a:pt x="313" y="1"/>
                    <a:pt x="304" y="1"/>
                    <a:pt x="295" y="3"/>
                  </a:cubicBezTo>
                  <a:cubicBezTo>
                    <a:pt x="194" y="16"/>
                    <a:pt x="113" y="94"/>
                    <a:pt x="73" y="185"/>
                  </a:cubicBezTo>
                  <a:cubicBezTo>
                    <a:pt x="1" y="354"/>
                    <a:pt x="62" y="561"/>
                    <a:pt x="192" y="691"/>
                  </a:cubicBezTo>
                  <a:cubicBezTo>
                    <a:pt x="322" y="821"/>
                    <a:pt x="507" y="884"/>
                    <a:pt x="691" y="897"/>
                  </a:cubicBezTo>
                  <a:cubicBezTo>
                    <a:pt x="724" y="900"/>
                    <a:pt x="757" y="901"/>
                    <a:pt x="790" y="901"/>
                  </a:cubicBezTo>
                  <a:cubicBezTo>
                    <a:pt x="940" y="901"/>
                    <a:pt x="1090" y="877"/>
                    <a:pt x="1240" y="853"/>
                  </a:cubicBezTo>
                  <a:cubicBezTo>
                    <a:pt x="1034" y="745"/>
                    <a:pt x="857" y="583"/>
                    <a:pt x="733" y="385"/>
                  </a:cubicBezTo>
                  <a:cubicBezTo>
                    <a:pt x="678" y="298"/>
                    <a:pt x="633" y="203"/>
                    <a:pt x="565" y="126"/>
                  </a:cubicBezTo>
                  <a:cubicBezTo>
                    <a:pt x="502" y="57"/>
                    <a:pt x="414" y="1"/>
                    <a:pt x="322" y="1"/>
                  </a:cubicBezTo>
                  <a:close/>
                </a:path>
              </a:pathLst>
            </a:custGeom>
            <a:solidFill>
              <a:srgbClr val="614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57638" y="2968388"/>
              <a:ext cx="399264" cy="345802"/>
            </a:xfrm>
            <a:custGeom>
              <a:avLst/>
              <a:gdLst/>
              <a:ahLst/>
              <a:cxnLst/>
              <a:rect l="l" t="t" r="r" b="b"/>
              <a:pathLst>
                <a:path w="1258" h="1264" extrusionOk="0">
                  <a:moveTo>
                    <a:pt x="253" y="0"/>
                  </a:moveTo>
                  <a:cubicBezTo>
                    <a:pt x="240" y="0"/>
                    <a:pt x="226" y="1"/>
                    <a:pt x="213" y="4"/>
                  </a:cubicBezTo>
                  <a:cubicBezTo>
                    <a:pt x="81" y="28"/>
                    <a:pt x="0" y="173"/>
                    <a:pt x="6" y="307"/>
                  </a:cubicBezTo>
                  <a:cubicBezTo>
                    <a:pt x="10" y="440"/>
                    <a:pt x="78" y="562"/>
                    <a:pt x="147" y="676"/>
                  </a:cubicBezTo>
                  <a:lnTo>
                    <a:pt x="126" y="629"/>
                  </a:lnTo>
                  <a:lnTo>
                    <a:pt x="126" y="629"/>
                  </a:lnTo>
                  <a:cubicBezTo>
                    <a:pt x="220" y="786"/>
                    <a:pt x="384" y="903"/>
                    <a:pt x="551" y="987"/>
                  </a:cubicBezTo>
                  <a:cubicBezTo>
                    <a:pt x="762" y="1093"/>
                    <a:pt x="1065" y="1128"/>
                    <a:pt x="1257" y="1264"/>
                  </a:cubicBezTo>
                  <a:cubicBezTo>
                    <a:pt x="1092" y="850"/>
                    <a:pt x="845" y="460"/>
                    <a:pt x="528" y="145"/>
                  </a:cubicBezTo>
                  <a:cubicBezTo>
                    <a:pt x="451" y="71"/>
                    <a:pt x="356" y="0"/>
                    <a:pt x="253" y="0"/>
                  </a:cubicBezTo>
                  <a:close/>
                </a:path>
              </a:pathLst>
            </a:custGeom>
            <a:solidFill>
              <a:srgbClr val="614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57638" y="2817646"/>
              <a:ext cx="417037" cy="421857"/>
            </a:xfrm>
            <a:custGeom>
              <a:avLst/>
              <a:gdLst/>
              <a:ahLst/>
              <a:cxnLst/>
              <a:rect l="l" t="t" r="r" b="b"/>
              <a:pathLst>
                <a:path w="1314" h="1542" extrusionOk="0">
                  <a:moveTo>
                    <a:pt x="244" y="0"/>
                  </a:moveTo>
                  <a:cubicBezTo>
                    <a:pt x="243" y="0"/>
                    <a:pt x="242" y="0"/>
                    <a:pt x="241" y="0"/>
                  </a:cubicBezTo>
                  <a:cubicBezTo>
                    <a:pt x="173" y="1"/>
                    <a:pt x="142" y="81"/>
                    <a:pt x="129" y="148"/>
                  </a:cubicBezTo>
                  <a:lnTo>
                    <a:pt x="29" y="620"/>
                  </a:lnTo>
                  <a:lnTo>
                    <a:pt x="29" y="620"/>
                  </a:lnTo>
                  <a:cubicBezTo>
                    <a:pt x="26" y="611"/>
                    <a:pt x="24" y="602"/>
                    <a:pt x="21" y="592"/>
                  </a:cubicBezTo>
                  <a:lnTo>
                    <a:pt x="0" y="757"/>
                  </a:lnTo>
                  <a:lnTo>
                    <a:pt x="29" y="620"/>
                  </a:lnTo>
                  <a:lnTo>
                    <a:pt x="29" y="620"/>
                  </a:lnTo>
                  <a:cubicBezTo>
                    <a:pt x="82" y="785"/>
                    <a:pt x="216" y="915"/>
                    <a:pt x="363" y="1006"/>
                  </a:cubicBezTo>
                  <a:cubicBezTo>
                    <a:pt x="520" y="1101"/>
                    <a:pt x="695" y="1159"/>
                    <a:pt x="864" y="1232"/>
                  </a:cubicBezTo>
                  <a:cubicBezTo>
                    <a:pt x="1031" y="1305"/>
                    <a:pt x="1200" y="1397"/>
                    <a:pt x="1313" y="1541"/>
                  </a:cubicBezTo>
                  <a:cubicBezTo>
                    <a:pt x="1247" y="1161"/>
                    <a:pt x="1037" y="808"/>
                    <a:pt x="736" y="568"/>
                  </a:cubicBezTo>
                  <a:cubicBezTo>
                    <a:pt x="593" y="456"/>
                    <a:pt x="424" y="355"/>
                    <a:pt x="369" y="183"/>
                  </a:cubicBezTo>
                  <a:cubicBezTo>
                    <a:pt x="357" y="144"/>
                    <a:pt x="351" y="103"/>
                    <a:pt x="333" y="68"/>
                  </a:cubicBezTo>
                  <a:cubicBezTo>
                    <a:pt x="316" y="33"/>
                    <a:pt x="283" y="0"/>
                    <a:pt x="244" y="0"/>
                  </a:cubicBezTo>
                  <a:close/>
                </a:path>
              </a:pathLst>
            </a:custGeom>
            <a:solidFill>
              <a:srgbClr val="614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507149" y="3613759"/>
              <a:ext cx="1149550" cy="249776"/>
            </a:xfrm>
            <a:custGeom>
              <a:avLst/>
              <a:gdLst/>
              <a:ahLst/>
              <a:cxnLst/>
              <a:rect l="l" t="t" r="r" b="b"/>
              <a:pathLst>
                <a:path w="3622" h="913" extrusionOk="0">
                  <a:moveTo>
                    <a:pt x="3027" y="1"/>
                  </a:moveTo>
                  <a:cubicBezTo>
                    <a:pt x="2959" y="1"/>
                    <a:pt x="2893" y="8"/>
                    <a:pt x="2833" y="22"/>
                  </a:cubicBezTo>
                  <a:cubicBezTo>
                    <a:pt x="2833" y="22"/>
                    <a:pt x="2271" y="213"/>
                    <a:pt x="2168" y="237"/>
                  </a:cubicBezTo>
                  <a:lnTo>
                    <a:pt x="2090" y="101"/>
                  </a:lnTo>
                  <a:cubicBezTo>
                    <a:pt x="2059" y="43"/>
                    <a:pt x="1999" y="10"/>
                    <a:pt x="1938" y="10"/>
                  </a:cubicBezTo>
                  <a:cubicBezTo>
                    <a:pt x="1904" y="10"/>
                    <a:pt x="1870" y="20"/>
                    <a:pt x="1840" y="42"/>
                  </a:cubicBezTo>
                  <a:lnTo>
                    <a:pt x="1527" y="293"/>
                  </a:lnTo>
                  <a:lnTo>
                    <a:pt x="1456" y="349"/>
                  </a:lnTo>
                  <a:cubicBezTo>
                    <a:pt x="1456" y="349"/>
                    <a:pt x="1362" y="330"/>
                    <a:pt x="1254" y="323"/>
                  </a:cubicBezTo>
                  <a:cubicBezTo>
                    <a:pt x="1148" y="355"/>
                    <a:pt x="1051" y="392"/>
                    <a:pt x="961" y="433"/>
                  </a:cubicBezTo>
                  <a:cubicBezTo>
                    <a:pt x="785" y="515"/>
                    <a:pt x="638" y="611"/>
                    <a:pt x="520" y="719"/>
                  </a:cubicBezTo>
                  <a:lnTo>
                    <a:pt x="519" y="719"/>
                  </a:lnTo>
                  <a:lnTo>
                    <a:pt x="519" y="718"/>
                  </a:lnTo>
                  <a:cubicBezTo>
                    <a:pt x="447" y="683"/>
                    <a:pt x="377" y="666"/>
                    <a:pt x="311" y="666"/>
                  </a:cubicBezTo>
                  <a:cubicBezTo>
                    <a:pt x="206" y="666"/>
                    <a:pt x="111" y="708"/>
                    <a:pt x="30" y="785"/>
                  </a:cubicBezTo>
                  <a:cubicBezTo>
                    <a:pt x="19" y="793"/>
                    <a:pt x="10" y="803"/>
                    <a:pt x="0" y="813"/>
                  </a:cubicBezTo>
                  <a:cubicBezTo>
                    <a:pt x="112" y="851"/>
                    <a:pt x="230" y="879"/>
                    <a:pt x="355" y="894"/>
                  </a:cubicBezTo>
                  <a:cubicBezTo>
                    <a:pt x="412" y="902"/>
                    <a:pt x="472" y="907"/>
                    <a:pt x="533" y="910"/>
                  </a:cubicBezTo>
                  <a:cubicBezTo>
                    <a:pt x="567" y="911"/>
                    <a:pt x="601" y="912"/>
                    <a:pt x="635" y="912"/>
                  </a:cubicBezTo>
                  <a:cubicBezTo>
                    <a:pt x="925" y="912"/>
                    <a:pt x="1246" y="861"/>
                    <a:pt x="1587" y="756"/>
                  </a:cubicBezTo>
                  <a:cubicBezTo>
                    <a:pt x="2020" y="623"/>
                    <a:pt x="2495" y="584"/>
                    <a:pt x="2984" y="584"/>
                  </a:cubicBezTo>
                  <a:cubicBezTo>
                    <a:pt x="3092" y="584"/>
                    <a:pt x="3202" y="586"/>
                    <a:pt x="3311" y="589"/>
                  </a:cubicBezTo>
                  <a:cubicBezTo>
                    <a:pt x="3415" y="594"/>
                    <a:pt x="3517" y="598"/>
                    <a:pt x="3621" y="604"/>
                  </a:cubicBezTo>
                  <a:lnTo>
                    <a:pt x="3558" y="324"/>
                  </a:lnTo>
                  <a:cubicBezTo>
                    <a:pt x="3521" y="172"/>
                    <a:pt x="3412" y="83"/>
                    <a:pt x="3277" y="41"/>
                  </a:cubicBezTo>
                  <a:cubicBezTo>
                    <a:pt x="3198" y="13"/>
                    <a:pt x="3112" y="1"/>
                    <a:pt x="3027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63376" y="2443118"/>
              <a:ext cx="4409360" cy="1385944"/>
            </a:xfrm>
            <a:custGeom>
              <a:avLst/>
              <a:gdLst/>
              <a:ahLst/>
              <a:cxnLst/>
              <a:rect l="l" t="t" r="r" b="b"/>
              <a:pathLst>
                <a:path w="13893" h="5066" extrusionOk="0">
                  <a:moveTo>
                    <a:pt x="10253" y="2552"/>
                  </a:moveTo>
                  <a:lnTo>
                    <a:pt x="10253" y="2552"/>
                  </a:lnTo>
                  <a:cubicBezTo>
                    <a:pt x="10144" y="3157"/>
                    <a:pt x="10081" y="3531"/>
                    <a:pt x="10024" y="3864"/>
                  </a:cubicBezTo>
                  <a:cubicBezTo>
                    <a:pt x="9890" y="3860"/>
                    <a:pt x="9757" y="3859"/>
                    <a:pt x="9628" y="3859"/>
                  </a:cubicBezTo>
                  <a:cubicBezTo>
                    <a:pt x="8862" y="3859"/>
                    <a:pt x="8186" y="3923"/>
                    <a:pt x="7829" y="4004"/>
                  </a:cubicBezTo>
                  <a:lnTo>
                    <a:pt x="7747" y="4000"/>
                  </a:lnTo>
                  <a:cubicBezTo>
                    <a:pt x="7793" y="3888"/>
                    <a:pt x="7839" y="3774"/>
                    <a:pt x="7882" y="3659"/>
                  </a:cubicBezTo>
                  <a:cubicBezTo>
                    <a:pt x="8202" y="3563"/>
                    <a:pt x="8418" y="3490"/>
                    <a:pt x="8422" y="3489"/>
                  </a:cubicBezTo>
                  <a:cubicBezTo>
                    <a:pt x="8865" y="3358"/>
                    <a:pt x="9889" y="2860"/>
                    <a:pt x="10253" y="2552"/>
                  </a:cubicBezTo>
                  <a:close/>
                  <a:moveTo>
                    <a:pt x="5103" y="1"/>
                  </a:moveTo>
                  <a:cubicBezTo>
                    <a:pt x="5102" y="1"/>
                    <a:pt x="5102" y="1"/>
                    <a:pt x="5102" y="1"/>
                  </a:cubicBezTo>
                  <a:cubicBezTo>
                    <a:pt x="5526" y="403"/>
                    <a:pt x="6583" y="1018"/>
                    <a:pt x="6726" y="1469"/>
                  </a:cubicBezTo>
                  <a:cubicBezTo>
                    <a:pt x="6718" y="1470"/>
                    <a:pt x="6827" y="3531"/>
                    <a:pt x="5350" y="3531"/>
                  </a:cubicBezTo>
                  <a:cubicBezTo>
                    <a:pt x="5325" y="3531"/>
                    <a:pt x="5300" y="3530"/>
                    <a:pt x="5275" y="3529"/>
                  </a:cubicBezTo>
                  <a:cubicBezTo>
                    <a:pt x="4977" y="3515"/>
                    <a:pt x="4770" y="3261"/>
                    <a:pt x="4650" y="3012"/>
                  </a:cubicBezTo>
                  <a:cubicBezTo>
                    <a:pt x="4615" y="2943"/>
                    <a:pt x="4588" y="2867"/>
                    <a:pt x="4569" y="2789"/>
                  </a:cubicBezTo>
                  <a:cubicBezTo>
                    <a:pt x="4538" y="2662"/>
                    <a:pt x="4530" y="2527"/>
                    <a:pt x="4543" y="2391"/>
                  </a:cubicBezTo>
                  <a:lnTo>
                    <a:pt x="4545" y="2391"/>
                  </a:lnTo>
                  <a:cubicBezTo>
                    <a:pt x="4454" y="2371"/>
                    <a:pt x="4364" y="2362"/>
                    <a:pt x="4276" y="2362"/>
                  </a:cubicBezTo>
                  <a:cubicBezTo>
                    <a:pt x="4209" y="2362"/>
                    <a:pt x="4142" y="2367"/>
                    <a:pt x="4076" y="2376"/>
                  </a:cubicBezTo>
                  <a:cubicBezTo>
                    <a:pt x="3913" y="2400"/>
                    <a:pt x="3752" y="2449"/>
                    <a:pt x="3594" y="2515"/>
                  </a:cubicBezTo>
                  <a:cubicBezTo>
                    <a:pt x="3031" y="2741"/>
                    <a:pt x="2488" y="3151"/>
                    <a:pt x="1936" y="3207"/>
                  </a:cubicBezTo>
                  <a:cubicBezTo>
                    <a:pt x="1788" y="3221"/>
                    <a:pt x="1639" y="3230"/>
                    <a:pt x="1489" y="3230"/>
                  </a:cubicBezTo>
                  <a:cubicBezTo>
                    <a:pt x="1467" y="3230"/>
                    <a:pt x="1445" y="3230"/>
                    <a:pt x="1423" y="3230"/>
                  </a:cubicBezTo>
                  <a:cubicBezTo>
                    <a:pt x="1315" y="3230"/>
                    <a:pt x="1207" y="3224"/>
                    <a:pt x="1101" y="3217"/>
                  </a:cubicBezTo>
                  <a:cubicBezTo>
                    <a:pt x="903" y="3202"/>
                    <a:pt x="707" y="3172"/>
                    <a:pt x="515" y="3129"/>
                  </a:cubicBezTo>
                  <a:cubicBezTo>
                    <a:pt x="497" y="3125"/>
                    <a:pt x="478" y="3120"/>
                    <a:pt x="459" y="3115"/>
                  </a:cubicBezTo>
                  <a:cubicBezTo>
                    <a:pt x="303" y="3079"/>
                    <a:pt x="151" y="3032"/>
                    <a:pt x="1" y="2975"/>
                  </a:cubicBezTo>
                  <a:lnTo>
                    <a:pt x="1" y="2975"/>
                  </a:lnTo>
                  <a:cubicBezTo>
                    <a:pt x="149" y="3329"/>
                    <a:pt x="414" y="3633"/>
                    <a:pt x="776" y="3806"/>
                  </a:cubicBezTo>
                  <a:cubicBezTo>
                    <a:pt x="914" y="3872"/>
                    <a:pt x="1042" y="3897"/>
                    <a:pt x="1163" y="3897"/>
                  </a:cubicBezTo>
                  <a:cubicBezTo>
                    <a:pt x="1369" y="3897"/>
                    <a:pt x="1554" y="3825"/>
                    <a:pt x="1737" y="3761"/>
                  </a:cubicBezTo>
                  <a:cubicBezTo>
                    <a:pt x="2003" y="3670"/>
                    <a:pt x="2112" y="3644"/>
                    <a:pt x="2131" y="3640"/>
                  </a:cubicBezTo>
                  <a:cubicBezTo>
                    <a:pt x="2131" y="3652"/>
                    <a:pt x="2133" y="3667"/>
                    <a:pt x="2138" y="3680"/>
                  </a:cubicBezTo>
                  <a:cubicBezTo>
                    <a:pt x="2162" y="3747"/>
                    <a:pt x="2231" y="3774"/>
                    <a:pt x="2325" y="3774"/>
                  </a:cubicBezTo>
                  <a:cubicBezTo>
                    <a:pt x="2415" y="3774"/>
                    <a:pt x="2529" y="3748"/>
                    <a:pt x="2646" y="3706"/>
                  </a:cubicBezTo>
                  <a:cubicBezTo>
                    <a:pt x="2838" y="3635"/>
                    <a:pt x="2981" y="3562"/>
                    <a:pt x="3000" y="3446"/>
                  </a:cubicBezTo>
                  <a:cubicBezTo>
                    <a:pt x="3006" y="3418"/>
                    <a:pt x="3005" y="3391"/>
                    <a:pt x="2994" y="3368"/>
                  </a:cubicBezTo>
                  <a:cubicBezTo>
                    <a:pt x="2991" y="3360"/>
                    <a:pt x="2987" y="3353"/>
                    <a:pt x="2982" y="3347"/>
                  </a:cubicBezTo>
                  <a:cubicBezTo>
                    <a:pt x="3251" y="3233"/>
                    <a:pt x="3459" y="3110"/>
                    <a:pt x="3588" y="2981"/>
                  </a:cubicBezTo>
                  <a:cubicBezTo>
                    <a:pt x="3691" y="2877"/>
                    <a:pt x="3778" y="2790"/>
                    <a:pt x="3847" y="2712"/>
                  </a:cubicBezTo>
                  <a:lnTo>
                    <a:pt x="4182" y="2647"/>
                  </a:lnTo>
                  <a:cubicBezTo>
                    <a:pt x="4182" y="2647"/>
                    <a:pt x="4275" y="3156"/>
                    <a:pt x="4409" y="3573"/>
                  </a:cubicBezTo>
                  <a:cubicBezTo>
                    <a:pt x="4409" y="3587"/>
                    <a:pt x="4409" y="3599"/>
                    <a:pt x="4410" y="3613"/>
                  </a:cubicBezTo>
                  <a:lnTo>
                    <a:pt x="4488" y="5065"/>
                  </a:lnTo>
                  <a:cubicBezTo>
                    <a:pt x="4490" y="5065"/>
                    <a:pt x="4491" y="5065"/>
                    <a:pt x="4492" y="5065"/>
                  </a:cubicBezTo>
                  <a:cubicBezTo>
                    <a:pt x="4569" y="5065"/>
                    <a:pt x="4638" y="4918"/>
                    <a:pt x="4714" y="4918"/>
                  </a:cubicBezTo>
                  <a:cubicBezTo>
                    <a:pt x="4716" y="4918"/>
                    <a:pt x="4717" y="4918"/>
                    <a:pt x="4718" y="4918"/>
                  </a:cubicBezTo>
                  <a:cubicBezTo>
                    <a:pt x="4757" y="4921"/>
                    <a:pt x="4800" y="4922"/>
                    <a:pt x="4845" y="4922"/>
                  </a:cubicBezTo>
                  <a:cubicBezTo>
                    <a:pt x="5276" y="4922"/>
                    <a:pt x="5978" y="4832"/>
                    <a:pt x="6315" y="4816"/>
                  </a:cubicBezTo>
                  <a:cubicBezTo>
                    <a:pt x="6367" y="4814"/>
                    <a:pt x="7807" y="4764"/>
                    <a:pt x="8270" y="4442"/>
                  </a:cubicBezTo>
                  <a:cubicBezTo>
                    <a:pt x="8562" y="4239"/>
                    <a:pt x="8947" y="4183"/>
                    <a:pt x="9354" y="4183"/>
                  </a:cubicBezTo>
                  <a:cubicBezTo>
                    <a:pt x="9856" y="4183"/>
                    <a:pt x="10391" y="4268"/>
                    <a:pt x="10826" y="4268"/>
                  </a:cubicBezTo>
                  <a:cubicBezTo>
                    <a:pt x="11173" y="4268"/>
                    <a:pt x="11455" y="4214"/>
                    <a:pt x="11605" y="4018"/>
                  </a:cubicBezTo>
                  <a:cubicBezTo>
                    <a:pt x="11782" y="3786"/>
                    <a:pt x="11766" y="3459"/>
                    <a:pt x="11899" y="3202"/>
                  </a:cubicBezTo>
                  <a:cubicBezTo>
                    <a:pt x="12183" y="2649"/>
                    <a:pt x="12636" y="2205"/>
                    <a:pt x="13045" y="1736"/>
                  </a:cubicBezTo>
                  <a:cubicBezTo>
                    <a:pt x="13068" y="1709"/>
                    <a:pt x="13093" y="1679"/>
                    <a:pt x="13117" y="1652"/>
                  </a:cubicBezTo>
                  <a:lnTo>
                    <a:pt x="13117" y="1651"/>
                  </a:lnTo>
                  <a:cubicBezTo>
                    <a:pt x="13350" y="1396"/>
                    <a:pt x="13632" y="1132"/>
                    <a:pt x="13892" y="856"/>
                  </a:cubicBezTo>
                  <a:cubicBezTo>
                    <a:pt x="13881" y="833"/>
                    <a:pt x="13868" y="805"/>
                    <a:pt x="13854" y="781"/>
                  </a:cubicBezTo>
                  <a:cubicBezTo>
                    <a:pt x="13847" y="747"/>
                    <a:pt x="13839" y="714"/>
                    <a:pt x="13831" y="681"/>
                  </a:cubicBezTo>
                  <a:cubicBezTo>
                    <a:pt x="13821" y="688"/>
                    <a:pt x="13812" y="693"/>
                    <a:pt x="13802" y="699"/>
                  </a:cubicBezTo>
                  <a:cubicBezTo>
                    <a:pt x="13566" y="847"/>
                    <a:pt x="13307" y="972"/>
                    <a:pt x="13036" y="1076"/>
                  </a:cubicBezTo>
                  <a:cubicBezTo>
                    <a:pt x="12713" y="1199"/>
                    <a:pt x="11248" y="1793"/>
                    <a:pt x="10069" y="1793"/>
                  </a:cubicBezTo>
                  <a:cubicBezTo>
                    <a:pt x="9280" y="1793"/>
                    <a:pt x="8619" y="1528"/>
                    <a:pt x="8510" y="681"/>
                  </a:cubicBezTo>
                  <a:cubicBezTo>
                    <a:pt x="8506" y="653"/>
                    <a:pt x="5180" y="1"/>
                    <a:pt x="5103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2476812" y="2632707"/>
              <a:ext cx="614765" cy="1017708"/>
            </a:xfrm>
            <a:custGeom>
              <a:avLst/>
              <a:gdLst/>
              <a:ahLst/>
              <a:cxnLst/>
              <a:rect l="l" t="t" r="r" b="b"/>
              <a:pathLst>
                <a:path w="1937" h="3720" extrusionOk="0">
                  <a:moveTo>
                    <a:pt x="1780" y="0"/>
                  </a:moveTo>
                  <a:cubicBezTo>
                    <a:pt x="1780" y="0"/>
                    <a:pt x="524" y="18"/>
                    <a:pt x="451" y="404"/>
                  </a:cubicBezTo>
                  <a:lnTo>
                    <a:pt x="438" y="470"/>
                  </a:lnTo>
                  <a:lnTo>
                    <a:pt x="433" y="508"/>
                  </a:lnTo>
                  <a:lnTo>
                    <a:pt x="426" y="551"/>
                  </a:lnTo>
                  <a:lnTo>
                    <a:pt x="420" y="590"/>
                  </a:lnTo>
                  <a:lnTo>
                    <a:pt x="125" y="2718"/>
                  </a:lnTo>
                  <a:lnTo>
                    <a:pt x="56" y="3218"/>
                  </a:lnTo>
                  <a:lnTo>
                    <a:pt x="54" y="3225"/>
                  </a:lnTo>
                  <a:lnTo>
                    <a:pt x="48" y="3273"/>
                  </a:lnTo>
                  <a:lnTo>
                    <a:pt x="36" y="3361"/>
                  </a:lnTo>
                  <a:lnTo>
                    <a:pt x="15" y="3518"/>
                  </a:lnTo>
                  <a:lnTo>
                    <a:pt x="1" y="3621"/>
                  </a:lnTo>
                  <a:lnTo>
                    <a:pt x="451" y="3549"/>
                  </a:lnTo>
                  <a:lnTo>
                    <a:pt x="619" y="3523"/>
                  </a:lnTo>
                  <a:lnTo>
                    <a:pt x="631" y="3528"/>
                  </a:lnTo>
                  <a:lnTo>
                    <a:pt x="647" y="3539"/>
                  </a:lnTo>
                  <a:cubicBezTo>
                    <a:pt x="649" y="3539"/>
                    <a:pt x="649" y="3539"/>
                    <a:pt x="649" y="3540"/>
                  </a:cubicBezTo>
                  <a:lnTo>
                    <a:pt x="910" y="3720"/>
                  </a:lnTo>
                  <a:cubicBezTo>
                    <a:pt x="941" y="3649"/>
                    <a:pt x="974" y="3577"/>
                    <a:pt x="1005" y="3504"/>
                  </a:cubicBezTo>
                  <a:cubicBezTo>
                    <a:pt x="1032" y="3440"/>
                    <a:pt x="1060" y="3373"/>
                    <a:pt x="1088" y="3307"/>
                  </a:cubicBezTo>
                  <a:cubicBezTo>
                    <a:pt x="1134" y="3195"/>
                    <a:pt x="1180" y="3081"/>
                    <a:pt x="1223" y="2966"/>
                  </a:cubicBezTo>
                  <a:cubicBezTo>
                    <a:pt x="1307" y="2751"/>
                    <a:pt x="1385" y="2535"/>
                    <a:pt x="1456" y="2318"/>
                  </a:cubicBezTo>
                  <a:cubicBezTo>
                    <a:pt x="1752" y="1436"/>
                    <a:pt x="1936" y="586"/>
                    <a:pt x="1849" y="173"/>
                  </a:cubicBezTo>
                  <a:cubicBezTo>
                    <a:pt x="1835" y="101"/>
                    <a:pt x="1811" y="43"/>
                    <a:pt x="1780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2227668" y="3479980"/>
              <a:ext cx="457027" cy="124204"/>
            </a:xfrm>
            <a:custGeom>
              <a:avLst/>
              <a:gdLst/>
              <a:ahLst/>
              <a:cxnLst/>
              <a:rect l="l" t="t" r="r" b="b"/>
              <a:pathLst>
                <a:path w="1440" h="454" extrusionOk="0">
                  <a:moveTo>
                    <a:pt x="168" y="1"/>
                  </a:moveTo>
                  <a:cubicBezTo>
                    <a:pt x="97" y="1"/>
                    <a:pt x="26" y="28"/>
                    <a:pt x="15" y="114"/>
                  </a:cubicBezTo>
                  <a:cubicBezTo>
                    <a:pt x="0" y="226"/>
                    <a:pt x="231" y="288"/>
                    <a:pt x="319" y="324"/>
                  </a:cubicBezTo>
                  <a:cubicBezTo>
                    <a:pt x="479" y="389"/>
                    <a:pt x="921" y="454"/>
                    <a:pt x="1280" y="454"/>
                  </a:cubicBezTo>
                  <a:cubicBezTo>
                    <a:pt x="1335" y="454"/>
                    <a:pt x="1389" y="452"/>
                    <a:pt x="1439" y="449"/>
                  </a:cubicBezTo>
                  <a:cubicBezTo>
                    <a:pt x="1389" y="378"/>
                    <a:pt x="1362" y="333"/>
                    <a:pt x="1317" y="278"/>
                  </a:cubicBezTo>
                  <a:cubicBezTo>
                    <a:pt x="1260" y="249"/>
                    <a:pt x="1197" y="225"/>
                    <a:pt x="1145" y="208"/>
                  </a:cubicBezTo>
                  <a:cubicBezTo>
                    <a:pt x="1082" y="186"/>
                    <a:pt x="1023" y="176"/>
                    <a:pt x="962" y="151"/>
                  </a:cubicBezTo>
                  <a:cubicBezTo>
                    <a:pt x="676" y="100"/>
                    <a:pt x="415" y="63"/>
                    <a:pt x="266" y="16"/>
                  </a:cubicBezTo>
                  <a:cubicBezTo>
                    <a:pt x="238" y="7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1880454" y="3505696"/>
              <a:ext cx="925480" cy="255795"/>
            </a:xfrm>
            <a:custGeom>
              <a:avLst/>
              <a:gdLst/>
              <a:ahLst/>
              <a:cxnLst/>
              <a:rect l="l" t="t" r="r" b="b"/>
              <a:pathLst>
                <a:path w="2916" h="935" extrusionOk="0">
                  <a:moveTo>
                    <a:pt x="1733" y="0"/>
                  </a:moveTo>
                  <a:cubicBezTo>
                    <a:pt x="1695" y="0"/>
                    <a:pt x="1654" y="8"/>
                    <a:pt x="1618" y="22"/>
                  </a:cubicBezTo>
                  <a:lnTo>
                    <a:pt x="1359" y="124"/>
                  </a:lnTo>
                  <a:lnTo>
                    <a:pt x="1249" y="167"/>
                  </a:lnTo>
                  <a:lnTo>
                    <a:pt x="897" y="303"/>
                  </a:lnTo>
                  <a:cubicBezTo>
                    <a:pt x="874" y="312"/>
                    <a:pt x="850" y="324"/>
                    <a:pt x="829" y="338"/>
                  </a:cubicBezTo>
                  <a:lnTo>
                    <a:pt x="277" y="603"/>
                  </a:lnTo>
                  <a:lnTo>
                    <a:pt x="43" y="753"/>
                  </a:lnTo>
                  <a:cubicBezTo>
                    <a:pt x="17" y="771"/>
                    <a:pt x="1" y="802"/>
                    <a:pt x="1" y="835"/>
                  </a:cubicBezTo>
                  <a:lnTo>
                    <a:pt x="1" y="837"/>
                  </a:lnTo>
                  <a:cubicBezTo>
                    <a:pt x="1" y="886"/>
                    <a:pt x="37" y="926"/>
                    <a:pt x="85" y="932"/>
                  </a:cubicBezTo>
                  <a:cubicBezTo>
                    <a:pt x="90" y="934"/>
                    <a:pt x="95" y="934"/>
                    <a:pt x="101" y="934"/>
                  </a:cubicBezTo>
                  <a:lnTo>
                    <a:pt x="1515" y="738"/>
                  </a:lnTo>
                  <a:lnTo>
                    <a:pt x="2100" y="818"/>
                  </a:lnTo>
                  <a:cubicBezTo>
                    <a:pt x="2497" y="818"/>
                    <a:pt x="2915" y="594"/>
                    <a:pt x="2888" y="199"/>
                  </a:cubicBezTo>
                  <a:lnTo>
                    <a:pt x="2888" y="192"/>
                  </a:lnTo>
                  <a:cubicBezTo>
                    <a:pt x="2888" y="199"/>
                    <a:pt x="2875" y="202"/>
                    <a:pt x="2852" y="202"/>
                  </a:cubicBezTo>
                  <a:cubicBezTo>
                    <a:pt x="2845" y="202"/>
                    <a:pt x="2837" y="201"/>
                    <a:pt x="2829" y="201"/>
                  </a:cubicBezTo>
                  <a:cubicBezTo>
                    <a:pt x="2771" y="197"/>
                    <a:pt x="2676" y="180"/>
                    <a:pt x="2564" y="157"/>
                  </a:cubicBezTo>
                  <a:cubicBezTo>
                    <a:pt x="2294" y="104"/>
                    <a:pt x="1929" y="21"/>
                    <a:pt x="1771" y="3"/>
                  </a:cubicBezTo>
                  <a:cubicBezTo>
                    <a:pt x="1758" y="1"/>
                    <a:pt x="1747" y="0"/>
                    <a:pt x="1733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221003" y="2191152"/>
              <a:ext cx="855339" cy="685859"/>
            </a:xfrm>
            <a:custGeom>
              <a:avLst/>
              <a:gdLst/>
              <a:ahLst/>
              <a:cxnLst/>
              <a:rect l="l" t="t" r="r" b="b"/>
              <a:pathLst>
                <a:path w="2695" h="2507" extrusionOk="0">
                  <a:moveTo>
                    <a:pt x="1120" y="0"/>
                  </a:moveTo>
                  <a:cubicBezTo>
                    <a:pt x="677" y="331"/>
                    <a:pt x="280" y="759"/>
                    <a:pt x="0" y="1265"/>
                  </a:cubicBezTo>
                  <a:cubicBezTo>
                    <a:pt x="448" y="1596"/>
                    <a:pt x="914" y="1942"/>
                    <a:pt x="1399" y="2286"/>
                  </a:cubicBezTo>
                  <a:cubicBezTo>
                    <a:pt x="1438" y="2313"/>
                    <a:pt x="1476" y="2340"/>
                    <a:pt x="1516" y="2369"/>
                  </a:cubicBezTo>
                  <a:cubicBezTo>
                    <a:pt x="1643" y="2462"/>
                    <a:pt x="1789" y="2507"/>
                    <a:pt x="1934" y="2507"/>
                  </a:cubicBezTo>
                  <a:cubicBezTo>
                    <a:pt x="2149" y="2507"/>
                    <a:pt x="2362" y="2409"/>
                    <a:pt x="2502" y="2225"/>
                  </a:cubicBezTo>
                  <a:cubicBezTo>
                    <a:pt x="2506" y="2222"/>
                    <a:pt x="2508" y="2219"/>
                    <a:pt x="2509" y="2214"/>
                  </a:cubicBezTo>
                  <a:lnTo>
                    <a:pt x="2517" y="2203"/>
                  </a:lnTo>
                  <a:cubicBezTo>
                    <a:pt x="2675" y="1988"/>
                    <a:pt x="2694" y="1712"/>
                    <a:pt x="2590" y="1486"/>
                  </a:cubicBezTo>
                  <a:lnTo>
                    <a:pt x="2589" y="1485"/>
                  </a:lnTo>
                  <a:cubicBezTo>
                    <a:pt x="2408" y="1132"/>
                    <a:pt x="1736" y="502"/>
                    <a:pt x="1120" y="0"/>
                  </a:cubicBezTo>
                  <a:close/>
                </a:path>
              </a:pathLst>
            </a:custGeom>
            <a:solidFill>
              <a:srgbClr val="FFC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6"/>
            <p:cNvGrpSpPr/>
            <p:nvPr/>
          </p:nvGrpSpPr>
          <p:grpSpPr>
            <a:xfrm>
              <a:off x="1753184" y="1981044"/>
              <a:ext cx="884221" cy="627860"/>
              <a:chOff x="1753184" y="1981044"/>
              <a:chExt cx="884221" cy="627860"/>
            </a:xfrm>
          </p:grpSpPr>
          <p:sp>
            <p:nvSpPr>
              <p:cNvPr id="929" name="Google Shape;929;p36"/>
              <p:cNvSpPr/>
              <p:nvPr/>
            </p:nvSpPr>
            <p:spPr>
              <a:xfrm>
                <a:off x="1753184" y="1981044"/>
                <a:ext cx="884221" cy="62786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295" extrusionOk="0">
                    <a:moveTo>
                      <a:pt x="1059" y="0"/>
                    </a:moveTo>
                    <a:cubicBezTo>
                      <a:pt x="676" y="0"/>
                      <a:pt x="399" y="194"/>
                      <a:pt x="244" y="431"/>
                    </a:cubicBezTo>
                    <a:lnTo>
                      <a:pt x="235" y="444"/>
                    </a:lnTo>
                    <a:cubicBezTo>
                      <a:pt x="0" y="803"/>
                      <a:pt x="100" y="1284"/>
                      <a:pt x="459" y="1518"/>
                    </a:cubicBezTo>
                    <a:cubicBezTo>
                      <a:pt x="838" y="1764"/>
                      <a:pt x="1232" y="2025"/>
                      <a:pt x="1639" y="2295"/>
                    </a:cubicBezTo>
                    <a:cubicBezTo>
                      <a:pt x="1914" y="1729"/>
                      <a:pt x="2321" y="1240"/>
                      <a:pt x="2785" y="854"/>
                    </a:cubicBezTo>
                    <a:cubicBezTo>
                      <a:pt x="2362" y="543"/>
                      <a:pt x="1961" y="287"/>
                      <a:pt x="1726" y="171"/>
                    </a:cubicBezTo>
                    <a:cubicBezTo>
                      <a:pt x="1478" y="51"/>
                      <a:pt x="1255" y="0"/>
                      <a:pt x="10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1753184" y="1981044"/>
                <a:ext cx="884221" cy="62786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295" extrusionOk="0">
                    <a:moveTo>
                      <a:pt x="1059" y="0"/>
                    </a:moveTo>
                    <a:cubicBezTo>
                      <a:pt x="676" y="0"/>
                      <a:pt x="399" y="194"/>
                      <a:pt x="244" y="431"/>
                    </a:cubicBezTo>
                    <a:lnTo>
                      <a:pt x="235" y="444"/>
                    </a:lnTo>
                    <a:cubicBezTo>
                      <a:pt x="0" y="803"/>
                      <a:pt x="100" y="1284"/>
                      <a:pt x="459" y="1518"/>
                    </a:cubicBezTo>
                    <a:cubicBezTo>
                      <a:pt x="838" y="1764"/>
                      <a:pt x="1232" y="2025"/>
                      <a:pt x="1639" y="2295"/>
                    </a:cubicBezTo>
                    <a:cubicBezTo>
                      <a:pt x="1914" y="1729"/>
                      <a:pt x="2321" y="1240"/>
                      <a:pt x="2785" y="854"/>
                    </a:cubicBezTo>
                    <a:cubicBezTo>
                      <a:pt x="2362" y="543"/>
                      <a:pt x="1961" y="287"/>
                      <a:pt x="1726" y="171"/>
                    </a:cubicBezTo>
                    <a:cubicBezTo>
                      <a:pt x="1478" y="51"/>
                      <a:pt x="1255" y="0"/>
                      <a:pt x="1059" y="0"/>
                    </a:cubicBezTo>
                    <a:close/>
                  </a:path>
                </a:pathLst>
              </a:custGeom>
              <a:solidFill>
                <a:srgbClr val="0B6472">
                  <a:alpha val="1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1" name="Google Shape;931;p36"/>
            <p:cNvSpPr/>
            <p:nvPr/>
          </p:nvSpPr>
          <p:spPr>
            <a:xfrm>
              <a:off x="-24" y="4376222"/>
              <a:ext cx="9144035" cy="302577"/>
            </a:xfrm>
            <a:custGeom>
              <a:avLst/>
              <a:gdLst/>
              <a:ahLst/>
              <a:cxnLst/>
              <a:rect l="l" t="t" r="r" b="b"/>
              <a:pathLst>
                <a:path w="28811" h="1106" extrusionOk="0">
                  <a:moveTo>
                    <a:pt x="457" y="1"/>
                  </a:moveTo>
                  <a:cubicBezTo>
                    <a:pt x="204" y="1"/>
                    <a:pt x="0" y="248"/>
                    <a:pt x="0" y="553"/>
                  </a:cubicBezTo>
                  <a:cubicBezTo>
                    <a:pt x="0" y="859"/>
                    <a:pt x="204" y="1106"/>
                    <a:pt x="457" y="1106"/>
                  </a:cubicBezTo>
                  <a:lnTo>
                    <a:pt x="28354" y="1106"/>
                  </a:lnTo>
                  <a:cubicBezTo>
                    <a:pt x="28607" y="1106"/>
                    <a:pt x="28811" y="859"/>
                    <a:pt x="28811" y="553"/>
                  </a:cubicBezTo>
                  <a:cubicBezTo>
                    <a:pt x="28811" y="248"/>
                    <a:pt x="28607" y="1"/>
                    <a:pt x="28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and Renaming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37" name="Google Shape;937;p37"/>
          <p:cNvGraphicFramePr/>
          <p:nvPr/>
        </p:nvGraphicFramePr>
        <p:xfrm>
          <a:off x="1247400" y="724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13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Variable 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Factors Name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_RFHYPE6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hivo"/>
                          <a:ea typeface="Chivo"/>
                          <a:cs typeface="Chivo"/>
                          <a:sym typeface="Chivo"/>
                        </a:rPr>
                        <a:t>Hypertension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00"/>
                        </a:highlight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_INCOMG1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Income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_RACEPRV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Gender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_SEX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Race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_RFHLTH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Overall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_PHYS14D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Physical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_MENT14D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Mental Health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_TOTINDA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Exercise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_BMI5/_BMI5CAT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BMI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38" name="Google Shape;938;p37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939" name="Google Shape;939;p37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559672" y="452533"/>
            <a:ext cx="687731" cy="510090"/>
            <a:chOff x="954997" y="724483"/>
            <a:chExt cx="687731" cy="510090"/>
          </a:xfrm>
        </p:grpSpPr>
        <p:sp>
          <p:nvSpPr>
            <p:cNvPr id="943" name="Google Shape;943;p37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46" name="Google Shape;946;p37"/>
          <p:cNvGraphicFramePr/>
          <p:nvPr/>
        </p:nvGraphicFramePr>
        <p:xfrm>
          <a:off x="4261275" y="72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{7FC2DB48-C67C-4F8F-A451-09F8F4E9E432}</a:tableStyleId>
              </a:tblPr>
              <a:tblGrid>
                <a:gridCol w="242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Variable 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Factors Name</a:t>
                      </a:r>
                      <a:endParaRPr sz="1000" b="1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_MICHD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Coronary heart Disease (CHD) or Myocardial Infarction (MI)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_RFHYPE6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Hypertension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CVDINFR4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Heart Attack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_RFCHOL3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High cholesterol 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_LTASTH1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Asthma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DIABETE4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Diabetes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_DRNKWK1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Alcoholic Consumption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_FRUTSU1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Fruit Consumption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_VEGESU1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Vegetable Consumption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_SMOKER3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Smokers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_CURECI1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52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e-cigarette users</a:t>
                      </a:r>
                      <a:endParaRPr sz="1000">
                        <a:solidFill>
                          <a:schemeClr val="dk2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FF3">
                        <a:alpha val="2552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8"/>
          <p:cNvSpPr txBox="1">
            <a:spLocks noGrp="1"/>
          </p:cNvSpPr>
          <p:nvPr>
            <p:ph type="subTitle" idx="6"/>
          </p:nvPr>
        </p:nvSpPr>
        <p:spPr>
          <a:xfrm>
            <a:off x="1343675" y="881700"/>
            <a:ext cx="645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and Removal of NULL values</a:t>
            </a:r>
            <a:endParaRPr/>
          </a:p>
        </p:txBody>
      </p:sp>
      <p:grpSp>
        <p:nvGrpSpPr>
          <p:cNvPr id="952" name="Google Shape;952;p38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953" name="Google Shape;953;p38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8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957" name="Google Shape;957;p3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38"/>
          <p:cNvGrpSpPr/>
          <p:nvPr/>
        </p:nvGrpSpPr>
        <p:grpSpPr>
          <a:xfrm rot="-5400000">
            <a:off x="5647611" y="2450313"/>
            <a:ext cx="437880" cy="477910"/>
            <a:chOff x="4096759" y="1233598"/>
            <a:chExt cx="437880" cy="307022"/>
          </a:xfrm>
        </p:grpSpPr>
        <p:sp>
          <p:nvSpPr>
            <p:cNvPr id="961" name="Google Shape;961;p38"/>
            <p:cNvSpPr/>
            <p:nvPr/>
          </p:nvSpPr>
          <p:spPr>
            <a:xfrm rot="1771396">
              <a:off x="4111660" y="1443627"/>
              <a:ext cx="82073" cy="82101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1771418">
              <a:off x="4340579" y="1263401"/>
              <a:ext cx="164245" cy="16429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8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964" name="Google Shape;964;p38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8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968" name="Google Shape;968;p38"/>
          <p:cNvPicPr preferRelativeResize="0"/>
          <p:nvPr/>
        </p:nvPicPr>
        <p:blipFill rotWithShape="1">
          <a:blip r:embed="rId3">
            <a:alphaModFix/>
          </a:blip>
          <a:srcRect t="9893"/>
          <a:stretch/>
        </p:blipFill>
        <p:spPr>
          <a:xfrm>
            <a:off x="2265603" y="1540996"/>
            <a:ext cx="4612753" cy="294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 txBox="1">
            <a:spLocks noGrp="1"/>
          </p:cNvSpPr>
          <p:nvPr>
            <p:ph type="subTitle" idx="6"/>
          </p:nvPr>
        </p:nvSpPr>
        <p:spPr>
          <a:xfrm>
            <a:off x="1343675" y="881700"/>
            <a:ext cx="645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Irrelevant Data Entries</a:t>
            </a:r>
            <a:endParaRPr/>
          </a:p>
        </p:txBody>
      </p:sp>
      <p:grpSp>
        <p:nvGrpSpPr>
          <p:cNvPr id="974" name="Google Shape;974;p39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975" name="Google Shape;975;p39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39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979" name="Google Shape;979;p3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39"/>
          <p:cNvGrpSpPr/>
          <p:nvPr/>
        </p:nvGrpSpPr>
        <p:grpSpPr>
          <a:xfrm rot="-1754162">
            <a:off x="2051912" y="3673172"/>
            <a:ext cx="687719" cy="510081"/>
            <a:chOff x="954997" y="724483"/>
            <a:chExt cx="687731" cy="510090"/>
          </a:xfrm>
        </p:grpSpPr>
        <p:sp>
          <p:nvSpPr>
            <p:cNvPr id="983" name="Google Shape;983;p39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9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987" name="Google Shape;9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92" y="1611625"/>
            <a:ext cx="6018808" cy="267502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9"/>
          <p:cNvSpPr/>
          <p:nvPr/>
        </p:nvSpPr>
        <p:spPr>
          <a:xfrm>
            <a:off x="1343675" y="3754900"/>
            <a:ext cx="6237600" cy="700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>
            <a:spLocks noGrp="1"/>
          </p:cNvSpPr>
          <p:nvPr>
            <p:ph type="subTitle" idx="6"/>
          </p:nvPr>
        </p:nvSpPr>
        <p:spPr>
          <a:xfrm>
            <a:off x="1343675" y="881700"/>
            <a:ext cx="645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 the categorical variable</a:t>
            </a:r>
            <a:endParaRPr/>
          </a:p>
        </p:txBody>
      </p:sp>
      <p:grpSp>
        <p:nvGrpSpPr>
          <p:cNvPr id="994" name="Google Shape;994;p40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995" name="Google Shape;995;p40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40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999" name="Google Shape;999;p40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0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003" name="Google Shape;1003;p40"/>
          <p:cNvPicPr preferRelativeResize="0"/>
          <p:nvPr/>
        </p:nvPicPr>
        <p:blipFill rotWithShape="1">
          <a:blip r:embed="rId3">
            <a:alphaModFix/>
          </a:blip>
          <a:srcRect r="40719"/>
          <a:stretch/>
        </p:blipFill>
        <p:spPr>
          <a:xfrm>
            <a:off x="1952075" y="1611625"/>
            <a:ext cx="5239850" cy="25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0"/>
          <p:cNvSpPr/>
          <p:nvPr/>
        </p:nvSpPr>
        <p:spPr>
          <a:xfrm>
            <a:off x="2135725" y="2145975"/>
            <a:ext cx="1986300" cy="2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05" name="Google Shape;1005;p40"/>
          <p:cNvSpPr/>
          <p:nvPr/>
        </p:nvSpPr>
        <p:spPr>
          <a:xfrm>
            <a:off x="2135725" y="2789725"/>
            <a:ext cx="2230200" cy="2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2088525" y="3237975"/>
            <a:ext cx="1986300" cy="2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2088525" y="3686225"/>
            <a:ext cx="1986300" cy="24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1"/>
          <p:cNvSpPr txBox="1">
            <a:spLocks noGrp="1"/>
          </p:cNvSpPr>
          <p:nvPr>
            <p:ph type="subTitle" idx="6"/>
          </p:nvPr>
        </p:nvSpPr>
        <p:spPr>
          <a:xfrm>
            <a:off x="1343675" y="881700"/>
            <a:ext cx="645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and Remove Outliers</a:t>
            </a:r>
            <a:endParaRPr/>
          </a:p>
        </p:txBody>
      </p:sp>
      <p:grpSp>
        <p:nvGrpSpPr>
          <p:cNvPr id="1013" name="Google Shape;1013;p41"/>
          <p:cNvGrpSpPr/>
          <p:nvPr/>
        </p:nvGrpSpPr>
        <p:grpSpPr>
          <a:xfrm>
            <a:off x="7328335" y="458003"/>
            <a:ext cx="727438" cy="499145"/>
            <a:chOff x="7328335" y="458003"/>
            <a:chExt cx="727438" cy="499145"/>
          </a:xfrm>
        </p:grpSpPr>
        <p:sp>
          <p:nvSpPr>
            <p:cNvPr id="1014" name="Google Shape;1014;p41"/>
            <p:cNvSpPr/>
            <p:nvPr/>
          </p:nvSpPr>
          <p:spPr>
            <a:xfrm rot="-899902">
              <a:off x="7359197" y="488855"/>
              <a:ext cx="274582" cy="274654"/>
            </a:xfrm>
            <a:custGeom>
              <a:avLst/>
              <a:gdLst/>
              <a:ahLst/>
              <a:cxnLst/>
              <a:rect l="l" t="t" r="r" b="b"/>
              <a:pathLst>
                <a:path w="7604" h="7606" extrusionOk="0">
                  <a:moveTo>
                    <a:pt x="2614" y="1"/>
                  </a:moveTo>
                  <a:lnTo>
                    <a:pt x="2614" y="2616"/>
                  </a:lnTo>
                  <a:lnTo>
                    <a:pt x="0" y="2616"/>
                  </a:lnTo>
                  <a:lnTo>
                    <a:pt x="0" y="4991"/>
                  </a:lnTo>
                  <a:lnTo>
                    <a:pt x="2614" y="4991"/>
                  </a:lnTo>
                  <a:lnTo>
                    <a:pt x="2614" y="7606"/>
                  </a:lnTo>
                  <a:lnTo>
                    <a:pt x="4990" y="7606"/>
                  </a:lnTo>
                  <a:lnTo>
                    <a:pt x="4990" y="4991"/>
                  </a:lnTo>
                  <a:lnTo>
                    <a:pt x="7603" y="4991"/>
                  </a:lnTo>
                  <a:lnTo>
                    <a:pt x="7603" y="2616"/>
                  </a:lnTo>
                  <a:lnTo>
                    <a:pt x="4990" y="2616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7734256" y="875048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7901847" y="549198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587422" y="492733"/>
            <a:ext cx="687731" cy="510090"/>
            <a:chOff x="954997" y="724483"/>
            <a:chExt cx="687731" cy="510090"/>
          </a:xfrm>
        </p:grpSpPr>
        <p:sp>
          <p:nvSpPr>
            <p:cNvPr id="1018" name="Google Shape;1018;p41"/>
            <p:cNvSpPr/>
            <p:nvPr/>
          </p:nvSpPr>
          <p:spPr>
            <a:xfrm rot="689028">
              <a:off x="1270831" y="755446"/>
              <a:ext cx="343350" cy="321301"/>
            </a:xfrm>
            <a:custGeom>
              <a:avLst/>
              <a:gdLst/>
              <a:ahLst/>
              <a:cxnLst/>
              <a:rect l="l" t="t" r="r" b="b"/>
              <a:pathLst>
                <a:path w="9748" h="9122" extrusionOk="0">
                  <a:moveTo>
                    <a:pt x="2717" y="1"/>
                  </a:moveTo>
                  <a:cubicBezTo>
                    <a:pt x="2289" y="1"/>
                    <a:pt x="1863" y="110"/>
                    <a:pt x="1490" y="334"/>
                  </a:cubicBezTo>
                  <a:cubicBezTo>
                    <a:pt x="315" y="1042"/>
                    <a:pt x="0" y="2674"/>
                    <a:pt x="626" y="4500"/>
                  </a:cubicBezTo>
                  <a:cubicBezTo>
                    <a:pt x="658" y="4590"/>
                    <a:pt x="692" y="4681"/>
                    <a:pt x="726" y="4772"/>
                  </a:cubicBezTo>
                  <a:cubicBezTo>
                    <a:pt x="849" y="5084"/>
                    <a:pt x="997" y="5400"/>
                    <a:pt x="1174" y="5718"/>
                  </a:cubicBezTo>
                  <a:cubicBezTo>
                    <a:pt x="2014" y="7226"/>
                    <a:pt x="3600" y="8385"/>
                    <a:pt x="4852" y="9121"/>
                  </a:cubicBezTo>
                  <a:cubicBezTo>
                    <a:pt x="6110" y="8395"/>
                    <a:pt x="7705" y="7246"/>
                    <a:pt x="8554" y="5743"/>
                  </a:cubicBezTo>
                  <a:cubicBezTo>
                    <a:pt x="8733" y="5425"/>
                    <a:pt x="8884" y="5110"/>
                    <a:pt x="9007" y="4800"/>
                  </a:cubicBezTo>
                  <a:cubicBezTo>
                    <a:pt x="9043" y="4708"/>
                    <a:pt x="9078" y="4618"/>
                    <a:pt x="9109" y="4527"/>
                  </a:cubicBezTo>
                  <a:cubicBezTo>
                    <a:pt x="9747" y="2705"/>
                    <a:pt x="9442" y="1072"/>
                    <a:pt x="8272" y="357"/>
                  </a:cubicBezTo>
                  <a:cubicBezTo>
                    <a:pt x="7895" y="128"/>
                    <a:pt x="7463" y="15"/>
                    <a:pt x="7029" y="15"/>
                  </a:cubicBezTo>
                  <a:cubicBezTo>
                    <a:pt x="6199" y="15"/>
                    <a:pt x="5360" y="425"/>
                    <a:pt x="4877" y="1211"/>
                  </a:cubicBezTo>
                  <a:cubicBezTo>
                    <a:pt x="4397" y="417"/>
                    <a:pt x="3553" y="1"/>
                    <a:pt x="2717" y="1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954997" y="839111"/>
              <a:ext cx="153926" cy="153973"/>
            </a:xfrm>
            <a:custGeom>
              <a:avLst/>
              <a:gdLst/>
              <a:ahLst/>
              <a:cxnLst/>
              <a:rect l="l" t="t" r="r" b="b"/>
              <a:pathLst>
                <a:path w="4279" h="4280" extrusionOk="0">
                  <a:moveTo>
                    <a:pt x="2139" y="452"/>
                  </a:moveTo>
                  <a:cubicBezTo>
                    <a:pt x="3071" y="452"/>
                    <a:pt x="3827" y="1209"/>
                    <a:pt x="3829" y="2142"/>
                  </a:cubicBezTo>
                  <a:cubicBezTo>
                    <a:pt x="3829" y="3074"/>
                    <a:pt x="3071" y="3830"/>
                    <a:pt x="2139" y="3830"/>
                  </a:cubicBezTo>
                  <a:cubicBezTo>
                    <a:pt x="1209" y="3830"/>
                    <a:pt x="451" y="3073"/>
                    <a:pt x="451" y="2142"/>
                  </a:cubicBezTo>
                  <a:cubicBezTo>
                    <a:pt x="451" y="1210"/>
                    <a:pt x="1208" y="452"/>
                    <a:pt x="2139" y="452"/>
                  </a:cubicBezTo>
                  <a:close/>
                  <a:moveTo>
                    <a:pt x="2139" y="0"/>
                  </a:moveTo>
                  <a:cubicBezTo>
                    <a:pt x="960" y="0"/>
                    <a:pt x="0" y="961"/>
                    <a:pt x="0" y="2141"/>
                  </a:cubicBezTo>
                  <a:cubicBezTo>
                    <a:pt x="0" y="3320"/>
                    <a:pt x="960" y="4280"/>
                    <a:pt x="2139" y="4280"/>
                  </a:cubicBezTo>
                  <a:cubicBezTo>
                    <a:pt x="3319" y="4280"/>
                    <a:pt x="4279" y="3320"/>
                    <a:pt x="4279" y="2141"/>
                  </a:cubicBezTo>
                  <a:cubicBezTo>
                    <a:pt x="4279" y="961"/>
                    <a:pt x="3319" y="0"/>
                    <a:pt x="2139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160194" y="1152473"/>
              <a:ext cx="82071" cy="82100"/>
            </a:xfrm>
            <a:custGeom>
              <a:avLst/>
              <a:gdLst/>
              <a:ahLst/>
              <a:cxnLst/>
              <a:rect l="l" t="t" r="r" b="b"/>
              <a:pathLst>
                <a:path w="2085" h="2086" extrusionOk="0">
                  <a:moveTo>
                    <a:pt x="1042" y="0"/>
                  </a:moveTo>
                  <a:cubicBezTo>
                    <a:pt x="467" y="0"/>
                    <a:pt x="1" y="466"/>
                    <a:pt x="1" y="1042"/>
                  </a:cubicBezTo>
                  <a:cubicBezTo>
                    <a:pt x="1" y="1618"/>
                    <a:pt x="466" y="2085"/>
                    <a:pt x="1042" y="2085"/>
                  </a:cubicBezTo>
                  <a:cubicBezTo>
                    <a:pt x="1619" y="2085"/>
                    <a:pt x="2085" y="1618"/>
                    <a:pt x="2085" y="1042"/>
                  </a:cubicBezTo>
                  <a:cubicBezTo>
                    <a:pt x="2085" y="467"/>
                    <a:pt x="1619" y="0"/>
                    <a:pt x="1042" y="0"/>
                  </a:cubicBezTo>
                  <a:close/>
                </a:path>
              </a:pathLst>
            </a:custGeom>
            <a:solidFill>
              <a:srgbClr val="D5EFF3">
                <a:alpha val="52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1"/>
          <p:cNvSpPr txBox="1">
            <a:spLocks noGrp="1"/>
          </p:cNvSpPr>
          <p:nvPr>
            <p:ph type="title"/>
          </p:nvPr>
        </p:nvSpPr>
        <p:spPr>
          <a:xfrm>
            <a:off x="720000" y="151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022" name="Google Shape;10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795463"/>
            <a:ext cx="50387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rdiopulmonary Arrest Case Report by Slidesgo">
  <a:themeElements>
    <a:clrScheme name="Simple Light">
      <a:dk1>
        <a:srgbClr val="000000"/>
      </a:dk1>
      <a:lt1>
        <a:srgbClr val="FFFFFF"/>
      </a:lt1>
      <a:dk2>
        <a:srgbClr val="0B6472"/>
      </a:dk2>
      <a:lt2>
        <a:srgbClr val="69B6C2"/>
      </a:lt2>
      <a:accent1>
        <a:srgbClr val="E7F8FA"/>
      </a:accent1>
      <a:accent2>
        <a:srgbClr val="B7B7B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64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On-screen Show (16:9)</PresentationFormat>
  <Paragraphs>263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Bebas Neue</vt:lpstr>
      <vt:lpstr>Chivo</vt:lpstr>
      <vt:lpstr>Share Tech Mono</vt:lpstr>
      <vt:lpstr>Cardiopulmonary Arrest Case Report by Slidesgo</vt:lpstr>
      <vt:lpstr>SC1015  Mini Project</vt:lpstr>
      <vt:lpstr>Dataset Used</vt:lpstr>
      <vt:lpstr>Our Motivation</vt:lpstr>
      <vt:lpstr>Problem Statement</vt:lpstr>
      <vt:lpstr>Data Extraction and Renaming</vt:lpstr>
      <vt:lpstr>Data Cleaning</vt:lpstr>
      <vt:lpstr>Data Cleaning</vt:lpstr>
      <vt:lpstr>Data Cleaning</vt:lpstr>
      <vt:lpstr>Data Cleaning</vt:lpstr>
      <vt:lpstr>Exploratory Data Analysis</vt:lpstr>
      <vt:lpstr>Exploratory Data Analysis</vt:lpstr>
      <vt:lpstr>Exploratory Data Analysis</vt:lpstr>
      <vt:lpstr>Classification Algorithms</vt:lpstr>
      <vt:lpstr>Algorithms used</vt:lpstr>
      <vt:lpstr>Model 1: Decision Tree</vt:lpstr>
      <vt:lpstr>Model 1: Decision Tree</vt:lpstr>
      <vt:lpstr>Model 1: Decision Tree</vt:lpstr>
      <vt:lpstr>Model 1: Decision Tree</vt:lpstr>
      <vt:lpstr>Model 1: Decision Tree</vt:lpstr>
      <vt:lpstr>Model 2: Logical Regression</vt:lpstr>
      <vt:lpstr>Model 2: Logical Regression</vt:lpstr>
      <vt:lpstr>Model 2: Logical Regression</vt:lpstr>
      <vt:lpstr>Model 2: Logical Regression</vt:lpstr>
      <vt:lpstr>Model 3: Random Forest</vt:lpstr>
      <vt:lpstr>Model 3: Random Forest</vt:lpstr>
      <vt:lpstr>Model 3: Random Forest</vt:lpstr>
      <vt:lpstr>Summary</vt:lpstr>
      <vt:lpstr>Data-Driven Insights &amp; Findings</vt:lpstr>
      <vt:lpstr>Data-Driven Insights &amp; Findings</vt:lpstr>
      <vt:lpstr>Data-Driven Insights &amp; Findings</vt:lpstr>
      <vt:lpstr> High Cholesterol: Adopt a diet rich in soluble fiber &amp; limit saturated and trans fat  Diabetes: Monitor blood sugar levels regularly   BMI: Follow a balanced diet &amp; exercise regularly </vt:lpstr>
      <vt:lpstr> Regular screening for high cholesterol, diabetes &amp; BMI should be emphasized  More public health initiatives aimed at raising awareness about the factors of hypertension</vt:lpstr>
      <vt:lpstr> Data is from the US Lifestyle factors and demographics in Singapore may be different  Genetic factors A comprehensive survey can be conducted to investigate the underlying factors contributing to hypertension in Singapore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SC1015  Mini Project</dc:title>
  <cp:lastModifiedBy>Jia Rong Lee</cp:lastModifiedBy>
  <cp:revision>1</cp:revision>
  <dcterms:modified xsi:type="dcterms:W3CDTF">2024-04-24T15:41:35Z</dcterms:modified>
</cp:coreProperties>
</file>