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23F_C8B9752F.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23E_8BF0FAB7.xml" ContentType="application/vnd.ms-powerpoint.comments+xml"/>
  <Override PartName="/ppt/comments/modernComment_246_470DEE34.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245_827ABA6.xml" ContentType="application/vnd.ms-powerpoint.comments+xml"/>
  <Override PartName="/ppt/notesSlides/notesSlide18.xml" ContentType="application/vnd.openxmlformats-officedocument.presentationml.notesSlide+xml"/>
  <Override PartName="/ppt/comments/modernComment_240_D359D588.xml" ContentType="application/vnd.ms-powerpoint.comments+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12" r:id="rId2"/>
    <p:sldMasterId id="2147483727" r:id="rId3"/>
  </p:sldMasterIdLst>
  <p:notesMasterIdLst>
    <p:notesMasterId r:id="rId26"/>
  </p:notesMasterIdLst>
  <p:handoutMasterIdLst>
    <p:handoutMasterId r:id="rId27"/>
  </p:handoutMasterIdLst>
  <p:sldIdLst>
    <p:sldId id="567" r:id="rId4"/>
    <p:sldId id="568" r:id="rId5"/>
    <p:sldId id="579" r:id="rId6"/>
    <p:sldId id="575" r:id="rId7"/>
    <p:sldId id="508" r:id="rId8"/>
    <p:sldId id="498" r:id="rId9"/>
    <p:sldId id="583" r:id="rId10"/>
    <p:sldId id="584" r:id="rId11"/>
    <p:sldId id="502" r:id="rId12"/>
    <p:sldId id="573" r:id="rId13"/>
    <p:sldId id="518" r:id="rId14"/>
    <p:sldId id="574" r:id="rId15"/>
    <p:sldId id="582" r:id="rId16"/>
    <p:sldId id="572" r:id="rId17"/>
    <p:sldId id="566" r:id="rId18"/>
    <p:sldId id="570" r:id="rId19"/>
    <p:sldId id="571" r:id="rId20"/>
    <p:sldId id="569" r:id="rId21"/>
    <p:sldId id="581" r:id="rId22"/>
    <p:sldId id="576" r:id="rId23"/>
    <p:sldId id="578" r:id="rId24"/>
    <p:sldId id="580" r:id="rId25"/>
  </p:sldIdLst>
  <p:sldSz cx="12192000" cy="6858000"/>
  <p:notesSz cx="6805613" cy="994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BC4908-7D39-B7A0-D52C-93F030052818}" name="Mills, Hayley" initials="HM" userId="S::qtnvmil@ucl.ac.uk::903ee843-492c-4f66-9730-313885338be1" providerId="AD"/>
  <p188:author id="{1F53618E-BB7B-F746-AEB1-F5E47203F98A}" name="Johnson, Jon" initials="JJ" userId="S::utnvjdj@ucl.ac.uk::6d696fec-8b2b-4539-b23e-3af07c26ac1c" providerId="AD"/>
  <p188:author id="{EFA85EA9-DDF0-7AA7-4484-B766909BC235}" name="Rebecca Oldroyd" initials="RO" userId="S::qtnzrol@ucl.ac.uk::cfcae4f4-0f9f-43b8-ae15-27d1094854e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O'Neill, Dara" initials="OD" lastIdx="1" clrIdx="0">
    <p:extLst>
      <p:ext uri="{19B8F6BF-5375-455C-9EA6-DF929625EA0E}">
        <p15:presenceInfo xmlns:p15="http://schemas.microsoft.com/office/powerpoint/2012/main" userId="O'Neill, Dara" providerId="None"/>
      </p:ext>
    </p:extLst>
  </p:cmAuthor>
  <p:cmAuthor id="2" name="Rebecca Hardy" initials="RH" lastIdx="8" clrIdx="1">
    <p:extLst>
      <p:ext uri="{19B8F6BF-5375-455C-9EA6-DF929625EA0E}">
        <p15:presenceInfo xmlns:p15="http://schemas.microsoft.com/office/powerpoint/2012/main" userId="Rebecca Hardy" providerId="None"/>
      </p:ext>
    </p:extLst>
  </p:cmAuthor>
  <p:cmAuthor id="3" name="Jon Johnson" initials="JJ" lastIdx="7" clrIdx="2">
    <p:extLst>
      <p:ext uri="{19B8F6BF-5375-455C-9EA6-DF929625EA0E}">
        <p15:presenceInfo xmlns:p15="http://schemas.microsoft.com/office/powerpoint/2012/main" userId="S-1-5-21-2902265621-1063028621-2381561480-213660" providerId="AD"/>
      </p:ext>
    </p:extLst>
  </p:cmAuthor>
  <p:cmAuthor id="4" name="Hayley Mills" initials="HM" lastIdx="27" clrIdx="3">
    <p:extLst>
      <p:ext uri="{19B8F6BF-5375-455C-9EA6-DF929625EA0E}">
        <p15:presenceInfo xmlns:p15="http://schemas.microsoft.com/office/powerpoint/2012/main" userId="Hayley Mill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67272"/>
    <a:srgbClr val="65A0A3"/>
    <a:srgbClr val="F0FAF2"/>
    <a:srgbClr val="EFFAFF"/>
    <a:srgbClr val="FEF7EC"/>
    <a:srgbClr val="EDF9EF"/>
    <a:srgbClr val="F6FCF7"/>
    <a:srgbClr val="F8F3FB"/>
    <a:srgbClr val="FFF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6397" autoAdjust="0"/>
  </p:normalViewPr>
  <p:slideViewPr>
    <p:cSldViewPr snapToGrid="0">
      <p:cViewPr varScale="1">
        <p:scale>
          <a:sx n="39" d="100"/>
          <a:sy n="39" d="100"/>
        </p:scale>
        <p:origin x="824" y="24"/>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44" d="100"/>
          <a:sy n="44" d="100"/>
        </p:scale>
        <p:origin x="2780"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5.xml"/></Relationships>
</file>

<file path=ppt/comments/modernComment_23E_8BF0FAB7.xml><?xml version="1.0" encoding="utf-8"?>
<p188:cmLst xmlns:a="http://schemas.openxmlformats.org/drawingml/2006/main" xmlns:r="http://schemas.openxmlformats.org/officeDocument/2006/relationships" xmlns:p188="http://schemas.microsoft.com/office/powerpoint/2018/8/main">
  <p188:cm id="{67600B90-B0D3-9A49-AA1B-A7D27419E1B5}" authorId="{1F53618E-BB7B-F746-AEB1-F5E47203F98A}" status="resolved" created="2023-11-08T09:57:21.537" complete="100000">
    <pc:sldMkLst xmlns:pc="http://schemas.microsoft.com/office/powerpoint/2013/main/command">
      <pc:docMk/>
      <pc:sldMk cId="2347825847" sldId="574"/>
    </pc:sldMkLst>
    <p188:replyLst>
      <p188:reply id="{411F935D-EDBA-FB41-B1B9-7246F1CDC2D7}" authorId="{1F53618E-BB7B-F746-AEB1-F5E47203F98A}" created="2023-11-08T09:57:39.012">
        <p188:txBody>
          <a:bodyPr/>
          <a:lstStyle/>
          <a:p>
            <a:r>
              <a:rPr lang="en-US"/>
              <a:t>We could use an example say date: from this: https://www.dublincore.org/specifications/dublin-core/usageguide/elements/
</a:t>
            </a:r>
          </a:p>
        </p188:txBody>
      </p188:reply>
    </p188:replyLst>
    <p188:txBody>
      <a:bodyPr/>
      <a:lstStyle/>
      <a:p>
        <a:r>
          <a:rPr lang="en-US"/>
          <a:t>A schema is a way of describing, and defining that content is held in a specific field</a:t>
        </a:r>
      </a:p>
    </p188:txBody>
  </p188:cm>
</p188:cmLst>
</file>

<file path=ppt/comments/modernComment_23F_C8B9752F.xml><?xml version="1.0" encoding="utf-8"?>
<p188:cmLst xmlns:a="http://schemas.openxmlformats.org/drawingml/2006/main" xmlns:r="http://schemas.openxmlformats.org/officeDocument/2006/relationships" xmlns:p188="http://schemas.microsoft.com/office/powerpoint/2018/8/main">
  <p188:cm id="{EF32B501-69C0-4C27-94A6-EAFE814E94DD}" authorId="{64BC4908-7D39-B7A0-D52C-93F030052818}" created="2023-10-24T13:38:05.851">
    <ac:txMkLst xmlns:ac="http://schemas.microsoft.com/office/drawing/2013/main/command">
      <pc:docMk xmlns:pc="http://schemas.microsoft.com/office/powerpoint/2013/main/command"/>
      <pc:sldMk xmlns:pc="http://schemas.microsoft.com/office/powerpoint/2013/main/command" cId="3367597359" sldId="575"/>
      <ac:spMk id="2" creationId="{794F8078-2084-450C-8186-8348662B502F}"/>
      <ac:txMk cp="0" len="8">
        <ac:context len="26" hash="2844456462"/>
      </ac:txMk>
    </ac:txMkLst>
    <p188:pos x="1812624" y="358442"/>
    <p188:txBody>
      <a:bodyPr/>
      <a:lstStyle/>
      <a:p>
        <a:r>
          <a:rPr lang="en-US"/>
          <a:t>We need to establish how we are going to define metadata. Is 'structured' implicit in what metadata is? We need to clarify this for sides 7-10.</a:t>
        </a:r>
      </a:p>
    </p188:txBody>
  </p188:cm>
</p188:cmLst>
</file>

<file path=ppt/comments/modernComment_240_D359D588.xml><?xml version="1.0" encoding="utf-8"?>
<p188:cmLst xmlns:a="http://schemas.openxmlformats.org/drawingml/2006/main" xmlns:r="http://schemas.openxmlformats.org/officeDocument/2006/relationships" xmlns:p188="http://schemas.microsoft.com/office/powerpoint/2018/8/main">
  <p188:cm id="{8DBB2330-9262-4D70-BD7F-91A809AB1933}" authorId="{EFA85EA9-DDF0-7AA7-4484-B766909BC235}" created="2023-09-12T09:44:50.925">
    <ac:deMkLst xmlns:ac="http://schemas.microsoft.com/office/drawing/2013/main/command">
      <pc:docMk xmlns:pc="http://schemas.microsoft.com/office/powerpoint/2013/main/command"/>
      <pc:sldMk xmlns:pc="http://schemas.microsoft.com/office/powerpoint/2013/main/command" cId="3545879944" sldId="576"/>
      <ac:spMk id="3" creationId="{107F45FA-2FC3-1156-F63C-5669E65F5B1F}"/>
    </ac:deMkLst>
    <p188:replyLst>
      <p188:reply id="{30A3A8B4-CB7A-43A2-8C8C-68CA0D80020F}" authorId="{EFA85EA9-DDF0-7AA7-4484-B766909BC235}" created="2024-07-08T09:54:08.777">
        <p188:txBody>
          <a:bodyPr/>
          <a:lstStyle/>
          <a:p>
            <a:r>
              <a:rPr lang="en-GB"/>
              <a:t>Possibly same as previous slide</a:t>
            </a:r>
          </a:p>
        </p188:txBody>
      </p188:reply>
    </p188:replyLst>
    <p188:txBody>
      <a:bodyPr/>
      <a:lstStyle/>
      <a:p>
        <a:r>
          <a:rPr lang="en-GB"/>
          <a:t>Is the plan to tailor this to the audience e.g., have different examples for researchers vs. programmers? Or should we add a range of examples here, such as the ones on the slides in the notes?</a:t>
        </a:r>
      </a:p>
    </p188:txBody>
  </p188:cm>
</p188:cmLst>
</file>

<file path=ppt/comments/modernComment_245_827ABA6.xml><?xml version="1.0" encoding="utf-8"?>
<p188:cmLst xmlns:a="http://schemas.openxmlformats.org/drawingml/2006/main" xmlns:r="http://schemas.openxmlformats.org/officeDocument/2006/relationships" xmlns:p188="http://schemas.microsoft.com/office/powerpoint/2018/8/main">
  <p188:cm id="{6B282E9E-E248-43D3-A6F2-C77994CE2B9E}" authorId="{EFA85EA9-DDF0-7AA7-4484-B766909BC235}" created="2023-09-12T10:13:39.343">
    <ac:deMkLst xmlns:ac="http://schemas.microsoft.com/office/drawing/2013/main/command">
      <pc:docMk xmlns:pc="http://schemas.microsoft.com/office/powerpoint/2013/main/command"/>
      <pc:sldMk xmlns:pc="http://schemas.microsoft.com/office/powerpoint/2013/main/command" cId="136817574" sldId="581"/>
      <ac:spMk id="7" creationId="{A6DB14A3-A52B-E2FB-6584-B4B2B2BF0060}"/>
    </ac:deMkLst>
    <p188:replyLst>
      <p188:reply id="{9C31ECD9-BAFC-4AD7-9FC1-B1C9F7D9D663}" authorId="{64BC4908-7D39-B7A0-D52C-93F030052818}" created="2023-10-24T16:01:11.906">
        <p188:txBody>
          <a:bodyPr/>
          <a:lstStyle/>
          <a:p>
            <a:r>
              <a:rPr lang="en-US"/>
              <a:t>Good question, depending on how many we have we could split by audience. </a:t>
            </a:r>
          </a:p>
        </p188:txBody>
        <p188:extLst>
          <p:ext xmlns:p="http://schemas.openxmlformats.org/presentationml/2006/main" uri="{57CB4572-C831-44C2-8A1C-0ADB6CCDFE69}">
            <p223:reactions xmlns:p223="http://schemas.microsoft.com/office/powerpoint/2022/03/main">
              <p223:rxn type="👍">
                <p223:instance time="2024-07-08T09:53:12.720" authorId="{EFA85EA9-DDF0-7AA7-4484-B766909BC235}"/>
              </p223:rxn>
            </p223:reactions>
          </p:ext>
        </p188:extLst>
      </p188:reply>
      <p188:reply id="{2383E834-3357-0044-934B-5E44A35795E5}" authorId="{1F53618E-BB7B-F746-AEB1-F5E47203F98A}" created="2023-11-08T09:59:24.771">
        <p188:txBody>
          <a:bodyPr/>
          <a:lstStyle/>
          <a:p>
            <a:r>
              <a:rPr lang="en-US"/>
              <a:t>Perhaps we could use the audiences in the Why is data important slide?</a:t>
            </a:r>
          </a:p>
        </p188:txBody>
      </p188:reply>
      <p188:reply id="{5B5782FA-B337-463E-AA51-C9E8823261EA}" authorId="{EFA85EA9-DDF0-7AA7-4484-B766909BC235}" created="2024-07-08T09:53:47.545">
        <p188:txBody>
          <a:bodyPr/>
          <a:lstStyle/>
          <a:p>
            <a:r>
              <a:rPr lang="en-GB"/>
              <a:t>Could create a table with benefits for the different audiences, and then could tailor that if we need to when we deliver the slides e.g. for CLOSER conference just include researchers part</a:t>
            </a:r>
          </a:p>
        </p188:txBody>
      </p188:reply>
    </p188:replyLst>
    <p188:txBody>
      <a:bodyPr/>
      <a:lstStyle/>
      <a:p>
        <a:r>
          <a:rPr lang="en-GB"/>
          <a:t>Should this be tailored to the specific audience? Or should we add generic examples that would apply to researchers, programmers, and data managers?</a:t>
        </a:r>
      </a:p>
    </p188:txBody>
  </p188:cm>
</p188:cmLst>
</file>

<file path=ppt/comments/modernComment_246_470DEE34.xml><?xml version="1.0" encoding="utf-8"?>
<p188:cmLst xmlns:a="http://schemas.openxmlformats.org/drawingml/2006/main" xmlns:r="http://schemas.openxmlformats.org/officeDocument/2006/relationships" xmlns:p188="http://schemas.microsoft.com/office/powerpoint/2018/8/main">
  <p188:cm id="{6CD4FCA2-00F5-0F4E-AF4D-5A985A021DF0}" authorId="{1F53618E-BB7B-F746-AEB1-F5E47203F98A}" created="2023-11-13T08:27:35.539">
    <ac:txMkLst xmlns:ac="http://schemas.microsoft.com/office/drawing/2013/main/command">
      <pc:docMk xmlns:pc="http://schemas.microsoft.com/office/powerpoint/2013/main/command"/>
      <pc:sldMk xmlns:pc="http://schemas.microsoft.com/office/powerpoint/2013/main/command" cId="1192095284" sldId="582"/>
      <ac:spMk id="2" creationId="{5780CBF6-2A6D-9C1C-86A9-4556FDA7B459}"/>
      <ac:txMk cp="0" len="27">
        <ac:context len="28" hash="2155724879"/>
      </ac:txMk>
    </ac:txMkLst>
    <p188:pos x="3859106" y="576579"/>
    <p188:replyLst>
      <p188:reply id="{9CF08B86-3D18-4EDD-8C24-8C7B176F7493}" authorId="{EFA85EA9-DDF0-7AA7-4484-B766909BC235}" created="2024-07-08T09:49:08.892">
        <p188:txBody>
          <a:bodyPr/>
          <a:lstStyle/>
          <a:p>
            <a:r>
              <a:rPr lang="en-GB"/>
              <a:t>Could we use Discovery as an example? </a:t>
            </a:r>
          </a:p>
        </p188:txBody>
      </p188:reply>
    </p188:replyLst>
    <p188:txBody>
      <a:bodyPr/>
      <a:lstStyle/>
      <a:p>
        <a:r>
          <a:rPr lang="en-US"/>
          <a:t>This is a good example, we could reuse or make up our own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451" y="0"/>
            <a:ext cx="2949575" cy="498475"/>
          </a:xfrm>
          <a:prstGeom prst="rect">
            <a:avLst/>
          </a:prstGeom>
        </p:spPr>
        <p:txBody>
          <a:bodyPr vert="horz" lIns="91440" tIns="45720" rIns="91440" bIns="45720" rtlCol="0"/>
          <a:lstStyle>
            <a:lvl1pPr algn="r">
              <a:defRPr sz="1200"/>
            </a:lvl1pPr>
          </a:lstStyle>
          <a:p>
            <a:fld id="{DFB93CD4-8A1B-4F2D-82A5-0AA30EFB68F7}" type="datetimeFigureOut">
              <a:rPr lang="en-GB" smtClean="0"/>
              <a:t>08/07/2024</a:t>
            </a:fld>
            <a:endParaRPr lang="en-GB"/>
          </a:p>
        </p:txBody>
      </p:sp>
      <p:sp>
        <p:nvSpPr>
          <p:cNvPr id="4" name="Footer Placeholder 3"/>
          <p:cNvSpPr>
            <a:spLocks noGrp="1"/>
          </p:cNvSpPr>
          <p:nvPr>
            <p:ph type="ftr" sz="quarter" idx="2"/>
          </p:nvPr>
        </p:nvSpPr>
        <p:spPr>
          <a:xfrm>
            <a:off x="1"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451" y="9445625"/>
            <a:ext cx="2949575" cy="498475"/>
          </a:xfrm>
          <a:prstGeom prst="rect">
            <a:avLst/>
          </a:prstGeom>
        </p:spPr>
        <p:txBody>
          <a:bodyPr vert="horz" lIns="91440" tIns="45720" rIns="91440" bIns="45720" rtlCol="0" anchor="b"/>
          <a:lstStyle>
            <a:lvl1pPr algn="r">
              <a:defRPr sz="1200"/>
            </a:lvl1pPr>
          </a:lstStyle>
          <a:p>
            <a:fld id="{F5087B50-C406-4162-B83A-14E1D36215F0}" type="slidenum">
              <a:rPr lang="en-GB" smtClean="0"/>
              <a:t>‹#›</a:t>
            </a:fld>
            <a:endParaRPr lang="en-GB"/>
          </a:p>
        </p:txBody>
      </p:sp>
    </p:spTree>
    <p:extLst>
      <p:ext uri="{BB962C8B-B14F-4D97-AF65-F5344CB8AC3E}">
        <p14:creationId xmlns:p14="http://schemas.microsoft.com/office/powerpoint/2010/main" val="3100798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89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1"/>
            <a:ext cx="2949099" cy="498933"/>
          </a:xfrm>
          <a:prstGeom prst="rect">
            <a:avLst/>
          </a:prstGeom>
        </p:spPr>
        <p:txBody>
          <a:bodyPr vert="horz" lIns="91440" tIns="45720" rIns="91440" bIns="45720" rtlCol="0"/>
          <a:lstStyle>
            <a:lvl1pPr algn="r">
              <a:defRPr sz="1200"/>
            </a:lvl1pPr>
          </a:lstStyle>
          <a:p>
            <a:fld id="{BD5FB493-2AA0-43BD-88D2-40EE250B7807}" type="datetimeFigureOut">
              <a:rPr lang="en-GB" smtClean="0"/>
              <a:t>08/07/2024</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B18EF53C-3DDB-4E8C-8741-5F14448100C9}" type="slidenum">
              <a:rPr lang="en-GB" smtClean="0"/>
              <a:t>‹#›</a:t>
            </a:fld>
            <a:endParaRPr lang="en-GB"/>
          </a:p>
        </p:txBody>
      </p:sp>
    </p:spTree>
    <p:extLst>
      <p:ext uri="{BB962C8B-B14F-4D97-AF65-F5344CB8AC3E}">
        <p14:creationId xmlns:p14="http://schemas.microsoft.com/office/powerpoint/2010/main" val="369811665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32" userDrawn="1">
          <p15:clr>
            <a:srgbClr val="F26B43"/>
          </p15:clr>
        </p15:guide>
        <p15:guide id="2" pos="214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iscovery.closer.ac.uk/item/uk.cls.ncds/524c8f92-493f-4660-90c4-0aa7ac3d2640"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discovery.closer.ac.uk/item/uk.cls.ncds/1139735a-064a-4c08-b004-7ae87fab0aa9" TargetMode="External"/><Relationship Id="rId4" Type="http://schemas.openxmlformats.org/officeDocument/2006/relationships/hyperlink" Target="https://discovery.closer.ac.uk/item/uk.cls.ncds/0103e4b4-09a6-41a8-997b-3ca0b1edcafc"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baseline="0" dirty="0">
                <a:latin typeface="Calibri" panose="020F0502020204030204" pitchFamily="34" charset="0"/>
              </a:rPr>
              <a:t>Most of you will know, or have an idea about, what metadata is after completing the Understanding Metadata module on the Learning 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baseline="0" dirty="0">
                <a:latin typeface="Calibri" panose="020F0502020204030204" pitchFamily="34" charset="0"/>
              </a:rPr>
              <a:t>This presentation is going to build on the Learning Hub, by explaining what metadata is and why it’s important in more detail.</a:t>
            </a:r>
          </a:p>
        </p:txBody>
      </p:sp>
      <p:sp>
        <p:nvSpPr>
          <p:cNvPr id="4" name="Slide Number Placeholder 3"/>
          <p:cNvSpPr>
            <a:spLocks noGrp="1"/>
          </p:cNvSpPr>
          <p:nvPr>
            <p:ph type="sldNum" sz="quarter" idx="5"/>
          </p:nvPr>
        </p:nvSpPr>
        <p:spPr/>
        <p:txBody>
          <a:bodyPr/>
          <a:lstStyle/>
          <a:p>
            <a:fld id="{B18EF53C-3DDB-4E8C-8741-5F14448100C9}" type="slidenum">
              <a:rPr lang="en-GB" smtClean="0"/>
              <a:t>1</a:t>
            </a:fld>
            <a:endParaRPr lang="en-GB"/>
          </a:p>
        </p:txBody>
      </p:sp>
    </p:spTree>
    <p:extLst>
      <p:ext uri="{BB962C8B-B14F-4D97-AF65-F5344CB8AC3E}">
        <p14:creationId xmlns:p14="http://schemas.microsoft.com/office/powerpoint/2010/main" val="835122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So that’s metadata, but how can we define </a:t>
            </a:r>
            <a:r>
              <a:rPr lang="en-GB" sz="1000" i="1" dirty="0"/>
              <a:t>structured</a:t>
            </a:r>
            <a:r>
              <a:rPr lang="en-GB" sz="1000" dirty="0"/>
              <a:t> metadata?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aseline="0" dirty="0">
                <a:effectLst/>
                <a:latin typeface="Calibri" panose="020F0502020204030204" pitchFamily="34" charset="0"/>
                <a:cs typeface="Times New Roman" panose="02020603050405020304" pitchFamily="18" charset="0"/>
              </a:rPr>
              <a:t>Structured metadata categorises things (or objects) so that computers can understand the meaning of the text - it tells the computer </a:t>
            </a:r>
            <a:r>
              <a:rPr lang="en-GB" sz="1000" baseline="0" dirty="0"/>
              <a:t>what something is, how it relates to other objects, and what to do with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effectLst/>
                <a:latin typeface="Calibri" panose="020F0502020204030204" pitchFamily="34" charset="0"/>
                <a:ea typeface="Calibri" panose="020F0502020204030204" pitchFamily="34" charset="0"/>
                <a:cs typeface="Times New Roman" panose="02020603050405020304" pitchFamily="18" charset="0"/>
              </a:rPr>
              <a:t>It is machine-readable, unlike textual metadata like a PDF or journal article.</a:t>
            </a:r>
          </a:p>
        </p:txBody>
      </p:sp>
      <p:sp>
        <p:nvSpPr>
          <p:cNvPr id="4" name="Slide Number Placeholder 3"/>
          <p:cNvSpPr>
            <a:spLocks noGrp="1"/>
          </p:cNvSpPr>
          <p:nvPr>
            <p:ph type="sldNum" sz="quarter" idx="5"/>
          </p:nvPr>
        </p:nvSpPr>
        <p:spPr/>
        <p:txBody>
          <a:bodyPr/>
          <a:lstStyle/>
          <a:p>
            <a:fld id="{B18EF53C-3DDB-4E8C-8741-5F14448100C9}" type="slidenum">
              <a:rPr lang="en-GB" smtClean="0"/>
              <a:t>11</a:t>
            </a:fld>
            <a:endParaRPr lang="en-GB" dirty="0"/>
          </a:p>
        </p:txBody>
      </p:sp>
    </p:spTree>
    <p:extLst>
      <p:ext uri="{BB962C8B-B14F-4D97-AF65-F5344CB8AC3E}">
        <p14:creationId xmlns:p14="http://schemas.microsoft.com/office/powerpoint/2010/main" val="305567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nSpc>
                <a:spcPct val="107000"/>
              </a:lnSpc>
              <a:buFont typeface="Arial" panose="020B0604020202020204" pitchFamily="34" charset="0"/>
              <a:buChar char="•"/>
            </a:pPr>
            <a:r>
              <a:rPr lang="en-GB" sz="1000" dirty="0">
                <a:effectLst/>
                <a:latin typeface="Calibri" panose="020F0502020204030204" pitchFamily="34" charset="0"/>
                <a:ea typeface="Calibri" panose="020F0502020204030204" pitchFamily="34" charset="0"/>
                <a:cs typeface="Times New Roman" panose="02020603050405020304" pitchFamily="18" charset="0"/>
              </a:rPr>
              <a:t>Advanced metadata needs structure.</a:t>
            </a:r>
          </a:p>
          <a:p>
            <a:pPr marL="171450" lvl="0" indent="-171450">
              <a:lnSpc>
                <a:spcPct val="107000"/>
              </a:lnSpc>
              <a:buFont typeface="Arial" panose="020B0604020202020204" pitchFamily="34" charset="0"/>
              <a:buChar char="•"/>
            </a:pPr>
            <a:r>
              <a:rPr lang="en-GB" sz="1000" dirty="0">
                <a:effectLst/>
                <a:latin typeface="Calibri" panose="020F0502020204030204" pitchFamily="34" charset="0"/>
                <a:ea typeface="Calibri" panose="020F0502020204030204" pitchFamily="34" charset="0"/>
                <a:cs typeface="Times New Roman" panose="02020603050405020304" pitchFamily="18" charset="0"/>
              </a:rPr>
              <a:t>Structured metadata contains the same content as textual metadata, but it is based on a schema.</a:t>
            </a:r>
          </a:p>
          <a:p>
            <a:pPr marL="171450" lvl="0" indent="-171450">
              <a:lnSpc>
                <a:spcPct val="107000"/>
              </a:lnSpc>
              <a:buFont typeface="Arial" panose="020B0604020202020204" pitchFamily="34" charset="0"/>
              <a:buChar char="•"/>
            </a:pPr>
            <a:r>
              <a:rPr lang="en-GB" sz="1000" dirty="0">
                <a:effectLst/>
                <a:latin typeface="Calibri" panose="020F0502020204030204" pitchFamily="34" charset="0"/>
                <a:ea typeface="Calibri" panose="020F0502020204030204" pitchFamily="34" charset="0"/>
                <a:cs typeface="Times New Roman" panose="02020603050405020304" pitchFamily="18" charset="0"/>
              </a:rPr>
              <a:t>Schema describes all the pieces of metadata in a structured way.</a:t>
            </a:r>
          </a:p>
        </p:txBody>
      </p:sp>
      <p:sp>
        <p:nvSpPr>
          <p:cNvPr id="4" name="Slide Number Placeholder 3"/>
          <p:cNvSpPr>
            <a:spLocks noGrp="1"/>
          </p:cNvSpPr>
          <p:nvPr>
            <p:ph type="sldNum" sz="quarter" idx="5"/>
          </p:nvPr>
        </p:nvSpPr>
        <p:spPr/>
        <p:txBody>
          <a:bodyPr/>
          <a:lstStyle/>
          <a:p>
            <a:fld id="{B18EF53C-3DDB-4E8C-8741-5F14448100C9}" type="slidenum">
              <a:rPr lang="en-GB" smtClean="0"/>
              <a:t>12</a:t>
            </a:fld>
            <a:endParaRPr lang="en-GB"/>
          </a:p>
        </p:txBody>
      </p:sp>
    </p:spTree>
    <p:extLst>
      <p:ext uri="{BB962C8B-B14F-4D97-AF65-F5344CB8AC3E}">
        <p14:creationId xmlns:p14="http://schemas.microsoft.com/office/powerpoint/2010/main" val="2908976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sz="1000" dirty="0"/>
          </a:p>
        </p:txBody>
      </p:sp>
      <p:sp>
        <p:nvSpPr>
          <p:cNvPr id="4" name="Slide Number Placeholder 3"/>
          <p:cNvSpPr>
            <a:spLocks noGrp="1"/>
          </p:cNvSpPr>
          <p:nvPr>
            <p:ph type="sldNum" sz="quarter" idx="5"/>
          </p:nvPr>
        </p:nvSpPr>
        <p:spPr/>
        <p:txBody>
          <a:bodyPr/>
          <a:lstStyle/>
          <a:p>
            <a:fld id="{B18EF53C-3DDB-4E8C-8741-5F14448100C9}" type="slidenum">
              <a:rPr lang="en-GB" smtClean="0"/>
              <a:t>14</a:t>
            </a:fld>
            <a:endParaRPr lang="en-GB"/>
          </a:p>
        </p:txBody>
      </p:sp>
    </p:spTree>
    <p:extLst>
      <p:ext uri="{BB962C8B-B14F-4D97-AF65-F5344CB8AC3E}">
        <p14:creationId xmlns:p14="http://schemas.microsoft.com/office/powerpoint/2010/main" val="3468394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a:t>So far, we’ve described what metadata - in particular, structured metadata - is. But why is it important?</a:t>
            </a:r>
          </a:p>
          <a:p>
            <a:pPr marL="171450" indent="-171450">
              <a:buFont typeface="Arial" panose="020B0604020202020204" pitchFamily="34" charset="0"/>
              <a:buChar char="•"/>
            </a:pPr>
            <a:r>
              <a:rPr lang="en-GB" sz="1000" dirty="0"/>
              <a:t>There are several external reasons why we might be required to document metadata…</a:t>
            </a:r>
          </a:p>
          <a:p>
            <a:pPr marL="171450" indent="-171450">
              <a:buFont typeface="Arial" panose="020B0604020202020204" pitchFamily="34" charset="0"/>
              <a:buChar char="•"/>
            </a:pPr>
            <a:r>
              <a:rPr lang="en-GB" sz="1000" dirty="0"/>
              <a:t>But also, as we’ve previously touched upon, metadata is helpful for your future self, to help you understand your own data later down the line, and be able to share your data in a meaningful way with others.</a:t>
            </a:r>
          </a:p>
        </p:txBody>
      </p:sp>
      <p:sp>
        <p:nvSpPr>
          <p:cNvPr id="4" name="Slide Number Placeholder 3"/>
          <p:cNvSpPr>
            <a:spLocks noGrp="1"/>
          </p:cNvSpPr>
          <p:nvPr>
            <p:ph type="sldNum" sz="quarter" idx="5"/>
          </p:nvPr>
        </p:nvSpPr>
        <p:spPr/>
        <p:txBody>
          <a:bodyPr/>
          <a:lstStyle/>
          <a:p>
            <a:fld id="{B18EF53C-3DDB-4E8C-8741-5F14448100C9}" type="slidenum">
              <a:rPr lang="en-GB" smtClean="0"/>
              <a:t>15</a:t>
            </a:fld>
            <a:endParaRPr lang="en-GB"/>
          </a:p>
        </p:txBody>
      </p:sp>
    </p:spTree>
    <p:extLst>
      <p:ext uri="{BB962C8B-B14F-4D97-AF65-F5344CB8AC3E}">
        <p14:creationId xmlns:p14="http://schemas.microsoft.com/office/powerpoint/2010/main" val="1749354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a:t>We’ve discussed some of the benefits of metadata, but let’s have a look at more of a contextualised example.</a:t>
            </a:r>
          </a:p>
          <a:p>
            <a:pPr marL="171450" indent="-171450">
              <a:buFont typeface="Arial" panose="020B0604020202020204" pitchFamily="34" charset="0"/>
              <a:buChar char="•"/>
            </a:pPr>
            <a:r>
              <a:rPr lang="en-GB" sz="1000" dirty="0"/>
              <a:t>On the slide is a screenshot of a dataset. With the people on your table, please take a couple of minutes to discuss what information you would need in order to be able to understand and use this data.</a:t>
            </a:r>
          </a:p>
          <a:p>
            <a:endParaRPr lang="en-GB" sz="1000" dirty="0"/>
          </a:p>
          <a:p>
            <a:r>
              <a:rPr lang="en-GB" sz="1000" i="1" dirty="0"/>
              <a:t>Study: </a:t>
            </a:r>
            <a:r>
              <a:rPr lang="en-GB" sz="1000" i="1" dirty="0">
                <a:hlinkClick r:id="rId3"/>
              </a:rPr>
              <a:t>National Child Development Study</a:t>
            </a:r>
            <a:r>
              <a:rPr lang="en-GB" sz="1000" i="1" dirty="0"/>
              <a:t> </a:t>
            </a:r>
          </a:p>
          <a:p>
            <a:r>
              <a:rPr lang="en-GB" sz="1000" i="1" dirty="0"/>
              <a:t>Sweep: </a:t>
            </a:r>
            <a:r>
              <a:rPr lang="en-GB" sz="1000" i="1" dirty="0">
                <a:hlinkClick r:id="rId4"/>
              </a:rPr>
              <a:t>Age 7 Survey (1965)</a:t>
            </a:r>
            <a:r>
              <a:rPr lang="en-GB" sz="1000" i="1" dirty="0"/>
              <a:t> </a:t>
            </a:r>
          </a:p>
          <a:p>
            <a:r>
              <a:rPr lang="en-GB" sz="1000" i="1" dirty="0"/>
              <a:t>Data File: </a:t>
            </a:r>
            <a:r>
              <a:rPr lang="en-GB" sz="1000" i="1" dirty="0">
                <a:hlinkClick r:id="rId5"/>
              </a:rPr>
              <a:t>NCDS1 Parental Questionnaire (1965) Dataset</a:t>
            </a:r>
            <a:endParaRPr lang="en-GB" sz="1000" i="1" dirty="0"/>
          </a:p>
        </p:txBody>
      </p:sp>
      <p:sp>
        <p:nvSpPr>
          <p:cNvPr id="4" name="Slide Number Placeholder 3"/>
          <p:cNvSpPr>
            <a:spLocks noGrp="1"/>
          </p:cNvSpPr>
          <p:nvPr>
            <p:ph type="sldNum" sz="quarter" idx="5"/>
          </p:nvPr>
        </p:nvSpPr>
        <p:spPr/>
        <p:txBody>
          <a:bodyPr/>
          <a:lstStyle/>
          <a:p>
            <a:fld id="{B18EF53C-3DDB-4E8C-8741-5F14448100C9}" type="slidenum">
              <a:rPr lang="en-GB" smtClean="0"/>
              <a:t>16</a:t>
            </a:fld>
            <a:endParaRPr lang="en-GB"/>
          </a:p>
        </p:txBody>
      </p:sp>
    </p:spTree>
    <p:extLst>
      <p:ext uri="{BB962C8B-B14F-4D97-AF65-F5344CB8AC3E}">
        <p14:creationId xmlns:p14="http://schemas.microsoft.com/office/powerpoint/2010/main" val="2666028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a:t>Here are just some of the questions we would need to answer in order to be able to understand and use the data.</a:t>
            </a:r>
          </a:p>
          <a:p>
            <a:pPr marL="171450" indent="-171450">
              <a:buFont typeface="Arial" panose="020B0604020202020204" pitchFamily="34" charset="0"/>
              <a:buChar char="•"/>
            </a:pPr>
            <a:r>
              <a:rPr lang="en-GB" sz="1000" dirty="0"/>
              <a:t>We’d need some high-level information such as the who/what/when/where/how of the data collection, and more fine-grained information such as the response options and the number of missing values.</a:t>
            </a:r>
          </a:p>
          <a:p>
            <a:pPr marL="171450" indent="-171450">
              <a:buFont typeface="Arial" panose="020B0604020202020204" pitchFamily="34" charset="0"/>
              <a:buChar char="•"/>
            </a:pPr>
            <a:r>
              <a:rPr lang="en-GB" sz="1000" dirty="0"/>
              <a:t>In addition to this, we’d also like to have </a:t>
            </a:r>
            <a:r>
              <a:rPr lang="en-GB" sz="1000" b="0" i="0" u="none" strike="noStrike" kern="1200" baseline="0" dirty="0">
                <a:solidFill>
                  <a:schemeClr val="tx1"/>
                </a:solidFill>
                <a:effectLst/>
                <a:latin typeface="+mn-lt"/>
                <a:ea typeface="+mn-ea"/>
                <a:cs typeface="+mn-cs"/>
              </a:rPr>
              <a:t>metadata which provides additional context. For example, if the data was collected via surveys, it might be helpful to know what question was asked, or what the previous or subsequent questions were. </a:t>
            </a:r>
          </a:p>
          <a:p>
            <a:pPr marL="171450" indent="-171450">
              <a:buFont typeface="Arial" panose="020B0604020202020204" pitchFamily="34" charset="0"/>
              <a:buChar char="•"/>
            </a:pPr>
            <a:r>
              <a:rPr lang="en-GB" sz="1000" b="0" i="0" u="none" strike="noStrike" kern="1200" baseline="0" dirty="0">
                <a:solidFill>
                  <a:schemeClr val="tx1"/>
                </a:solidFill>
                <a:effectLst/>
                <a:latin typeface="+mn-lt"/>
                <a:ea typeface="+mn-ea"/>
                <a:cs typeface="+mn-cs"/>
              </a:rPr>
              <a:t>This kind of information provides useful context for interpreting the data. For example, if the respondents were</a:t>
            </a:r>
            <a:r>
              <a:rPr lang="en-GB" sz="1000" b="0" i="0" u="none" strike="noStrike" kern="1200" dirty="0">
                <a:solidFill>
                  <a:schemeClr val="tx1"/>
                </a:solidFill>
                <a:effectLst/>
                <a:latin typeface="+mn-lt"/>
                <a:ea typeface="+mn-ea"/>
                <a:cs typeface="+mn-cs"/>
              </a:rPr>
              <a:t> asked about life satisfaction, there might have been a question that follows</a:t>
            </a:r>
            <a:r>
              <a:rPr lang="en-GB" sz="1000" b="0" i="0" u="none" strike="noStrike" kern="1200" baseline="0" dirty="0">
                <a:solidFill>
                  <a:schemeClr val="tx1"/>
                </a:solidFill>
                <a:effectLst/>
                <a:latin typeface="+mn-lt"/>
                <a:ea typeface="+mn-ea"/>
                <a:cs typeface="+mn-cs"/>
              </a:rPr>
              <a:t> asking specifically about </a:t>
            </a:r>
            <a:r>
              <a:rPr lang="en-GB" sz="1000" b="0" i="0" u="none" strike="noStrike" kern="1200" dirty="0">
                <a:solidFill>
                  <a:schemeClr val="tx1"/>
                </a:solidFill>
                <a:effectLst/>
                <a:latin typeface="+mn-lt"/>
                <a:ea typeface="+mn-ea"/>
                <a:cs typeface="+mn-cs"/>
              </a:rPr>
              <a:t>work satisfaction, which means the respondent doesn’t confuse general life satisfaction with work satisfaction. </a:t>
            </a:r>
          </a:p>
          <a:p>
            <a:pPr marL="171450" indent="-171450">
              <a:buFont typeface="Arial" panose="020B0604020202020204" pitchFamily="34" charset="0"/>
              <a:buChar char="•"/>
            </a:pPr>
            <a:r>
              <a:rPr lang="en-GB" sz="1000" b="0" i="0" u="none" strike="noStrike" kern="1200" dirty="0">
                <a:solidFill>
                  <a:schemeClr val="tx1"/>
                </a:solidFill>
                <a:effectLst/>
                <a:latin typeface="+mn-lt"/>
                <a:ea typeface="+mn-ea"/>
                <a:cs typeface="+mn-cs"/>
              </a:rPr>
              <a:t>This is helpful </a:t>
            </a:r>
            <a:r>
              <a:rPr lang="en-GB" sz="1000" b="0" i="0" u="none" strike="noStrike" kern="1200" baseline="0" dirty="0">
                <a:solidFill>
                  <a:schemeClr val="tx1"/>
                </a:solidFill>
                <a:effectLst/>
                <a:latin typeface="+mn-lt"/>
                <a:ea typeface="+mn-ea"/>
                <a:cs typeface="+mn-cs"/>
              </a:rPr>
              <a:t>as it gives you a better idea of how the respondents might have answered the questions, therefore improving your understanding and quality of the research.</a:t>
            </a:r>
          </a:p>
          <a:p>
            <a:pPr marL="171450" indent="-171450">
              <a:buFont typeface="Arial" panose="020B0604020202020204" pitchFamily="34" charset="0"/>
              <a:buChar char="•"/>
            </a:pPr>
            <a:r>
              <a:rPr lang="en-GB" sz="1000" b="0" i="0" u="none" strike="noStrike" kern="1200" baseline="0" dirty="0">
                <a:solidFill>
                  <a:schemeClr val="tx1"/>
                </a:solidFill>
                <a:effectLst/>
                <a:latin typeface="+mn-lt"/>
                <a:ea typeface="+mn-ea"/>
                <a:cs typeface="+mn-cs"/>
              </a:rPr>
              <a:t>This example shows us how metadata is necessary to understand someone else’s data, but it’s also good to consider how this information might be useful for your future self when working on your own data, so you don’t end up in a Sam1 situation!</a:t>
            </a:r>
          </a:p>
          <a:p>
            <a:pPr marL="171450" indent="-171450">
              <a:buFont typeface="Arial" panose="020B0604020202020204" pitchFamily="34" charset="0"/>
              <a:buChar char="•"/>
            </a:pPr>
            <a:r>
              <a:rPr lang="en-GB" sz="1000" b="0" i="0" u="none" strike="noStrike" kern="1200" baseline="0" dirty="0">
                <a:solidFill>
                  <a:schemeClr val="tx1"/>
                </a:solidFill>
                <a:effectLst/>
                <a:latin typeface="+mn-lt"/>
                <a:ea typeface="+mn-ea"/>
                <a:cs typeface="+mn-cs"/>
              </a:rPr>
              <a:t>Capturing this information (or metadata) in a structured, standardised way </a:t>
            </a:r>
            <a:r>
              <a:rPr lang="en-GB" sz="1000" baseline="0" dirty="0"/>
              <a:t>means that the data is available for re-use, and it also makes it machine-actionable to make data management easier and more efficient, and the data more discoverable. </a:t>
            </a:r>
            <a:endParaRPr lang="en-GB" sz="1000" dirty="0"/>
          </a:p>
        </p:txBody>
      </p:sp>
      <p:sp>
        <p:nvSpPr>
          <p:cNvPr id="4" name="Slide Number Placeholder 3"/>
          <p:cNvSpPr>
            <a:spLocks noGrp="1"/>
          </p:cNvSpPr>
          <p:nvPr>
            <p:ph type="sldNum" sz="quarter" idx="5"/>
          </p:nvPr>
        </p:nvSpPr>
        <p:spPr/>
        <p:txBody>
          <a:bodyPr/>
          <a:lstStyle/>
          <a:p>
            <a:fld id="{B18EF53C-3DDB-4E8C-8741-5F14448100C9}" type="slidenum">
              <a:rPr lang="en-GB" smtClean="0"/>
              <a:t>17</a:t>
            </a:fld>
            <a:endParaRPr lang="en-GB"/>
          </a:p>
        </p:txBody>
      </p:sp>
    </p:spTree>
    <p:extLst>
      <p:ext uri="{BB962C8B-B14F-4D97-AF65-F5344CB8AC3E}">
        <p14:creationId xmlns:p14="http://schemas.microsoft.com/office/powerpoint/2010/main" val="382987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Metadata is hugely important to be able to effectively use data, because it contains crucial information which is necessary to exploit the full potential of datasets for research.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On the slide, there are just a few of the benefits of using structured metadata.</a:t>
            </a:r>
          </a:p>
        </p:txBody>
      </p:sp>
      <p:sp>
        <p:nvSpPr>
          <p:cNvPr id="4" name="Slide Number Placeholder 3"/>
          <p:cNvSpPr>
            <a:spLocks noGrp="1"/>
          </p:cNvSpPr>
          <p:nvPr>
            <p:ph type="sldNum" sz="quarter" idx="5"/>
          </p:nvPr>
        </p:nvSpPr>
        <p:spPr/>
        <p:txBody>
          <a:bodyPr/>
          <a:lstStyle/>
          <a:p>
            <a:fld id="{B18EF53C-3DDB-4E8C-8741-5F14448100C9}" type="slidenum">
              <a:rPr lang="en-GB" smtClean="0"/>
              <a:t>18</a:t>
            </a:fld>
            <a:endParaRPr lang="en-GB"/>
          </a:p>
        </p:txBody>
      </p:sp>
    </p:spTree>
    <p:extLst>
      <p:ext uri="{BB962C8B-B14F-4D97-AF65-F5344CB8AC3E}">
        <p14:creationId xmlns:p14="http://schemas.microsoft.com/office/powerpoint/2010/main" val="2679471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00" dirty="0"/>
          </a:p>
        </p:txBody>
      </p:sp>
      <p:sp>
        <p:nvSpPr>
          <p:cNvPr id="4" name="Slide Number Placeholder 3"/>
          <p:cNvSpPr>
            <a:spLocks noGrp="1"/>
          </p:cNvSpPr>
          <p:nvPr>
            <p:ph type="sldNum" sz="quarter" idx="5"/>
          </p:nvPr>
        </p:nvSpPr>
        <p:spPr/>
        <p:txBody>
          <a:bodyPr/>
          <a:lstStyle/>
          <a:p>
            <a:fld id="{B18EF53C-3DDB-4E8C-8741-5F14448100C9}" type="slidenum">
              <a:rPr lang="en-GB" smtClean="0"/>
              <a:t>19</a:t>
            </a:fld>
            <a:endParaRPr lang="en-GB"/>
          </a:p>
        </p:txBody>
      </p:sp>
    </p:spTree>
    <p:extLst>
      <p:ext uri="{BB962C8B-B14F-4D97-AF65-F5344CB8AC3E}">
        <p14:creationId xmlns:p14="http://schemas.microsoft.com/office/powerpoint/2010/main" val="4180769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a:t>S:\IOECLOSER_Share\USP\Presentations\Training\training workshop\</a:t>
            </a:r>
            <a:r>
              <a:rPr lang="en-GB" sz="1000" dirty="0" err="1"/>
              <a:t>Malawi_final</a:t>
            </a:r>
            <a:r>
              <a:rPr lang="en-GB" sz="1000" dirty="0"/>
              <a:t>\Day 1\2. Metadata\2.1 Understanding_Metadata.pptx (slides 14-16).</a:t>
            </a:r>
          </a:p>
        </p:txBody>
      </p:sp>
      <p:sp>
        <p:nvSpPr>
          <p:cNvPr id="4" name="Slide Number Placeholder 3"/>
          <p:cNvSpPr>
            <a:spLocks noGrp="1"/>
          </p:cNvSpPr>
          <p:nvPr>
            <p:ph type="sldNum" sz="quarter" idx="5"/>
          </p:nvPr>
        </p:nvSpPr>
        <p:spPr/>
        <p:txBody>
          <a:bodyPr/>
          <a:lstStyle/>
          <a:p>
            <a:fld id="{B18EF53C-3DDB-4E8C-8741-5F14448100C9}" type="slidenum">
              <a:rPr lang="en-GB" smtClean="0"/>
              <a:t>20</a:t>
            </a:fld>
            <a:endParaRPr lang="en-GB"/>
          </a:p>
        </p:txBody>
      </p:sp>
    </p:spTree>
    <p:extLst>
      <p:ext uri="{BB962C8B-B14F-4D97-AF65-F5344CB8AC3E}">
        <p14:creationId xmlns:p14="http://schemas.microsoft.com/office/powerpoint/2010/main" val="2833594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00" dirty="0"/>
          </a:p>
        </p:txBody>
      </p:sp>
      <p:sp>
        <p:nvSpPr>
          <p:cNvPr id="4" name="Slide Number Placeholder 3"/>
          <p:cNvSpPr>
            <a:spLocks noGrp="1"/>
          </p:cNvSpPr>
          <p:nvPr>
            <p:ph type="sldNum" sz="quarter" idx="5"/>
          </p:nvPr>
        </p:nvSpPr>
        <p:spPr/>
        <p:txBody>
          <a:bodyPr/>
          <a:lstStyle/>
          <a:p>
            <a:fld id="{B18EF53C-3DDB-4E8C-8741-5F14448100C9}" type="slidenum">
              <a:rPr lang="en-GB" smtClean="0"/>
              <a:t>21</a:t>
            </a:fld>
            <a:endParaRPr lang="en-GB"/>
          </a:p>
        </p:txBody>
      </p:sp>
    </p:spTree>
    <p:extLst>
      <p:ext uri="{BB962C8B-B14F-4D97-AF65-F5344CB8AC3E}">
        <p14:creationId xmlns:p14="http://schemas.microsoft.com/office/powerpoint/2010/main" val="42098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a:t>This presentation will cover…</a:t>
            </a:r>
          </a:p>
        </p:txBody>
      </p:sp>
      <p:sp>
        <p:nvSpPr>
          <p:cNvPr id="4" name="Slide Number Placeholder 3"/>
          <p:cNvSpPr>
            <a:spLocks noGrp="1"/>
          </p:cNvSpPr>
          <p:nvPr>
            <p:ph type="sldNum" sz="quarter" idx="5"/>
          </p:nvPr>
        </p:nvSpPr>
        <p:spPr/>
        <p:txBody>
          <a:bodyPr/>
          <a:lstStyle/>
          <a:p>
            <a:fld id="{B18EF53C-3DDB-4E8C-8741-5F14448100C9}" type="slidenum">
              <a:rPr lang="en-GB" smtClean="0"/>
              <a:t>2</a:t>
            </a:fld>
            <a:endParaRPr lang="en-GB"/>
          </a:p>
        </p:txBody>
      </p:sp>
    </p:spTree>
    <p:extLst>
      <p:ext uri="{BB962C8B-B14F-4D97-AF65-F5344CB8AC3E}">
        <p14:creationId xmlns:p14="http://schemas.microsoft.com/office/powerpoint/2010/main" val="641962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sz="1050" dirty="0"/>
          </a:p>
        </p:txBody>
      </p:sp>
      <p:sp>
        <p:nvSpPr>
          <p:cNvPr id="4" name="Slide Number Placeholder 3"/>
          <p:cNvSpPr>
            <a:spLocks noGrp="1"/>
          </p:cNvSpPr>
          <p:nvPr>
            <p:ph type="sldNum" sz="quarter" idx="5"/>
          </p:nvPr>
        </p:nvSpPr>
        <p:spPr/>
        <p:txBody>
          <a:bodyPr/>
          <a:lstStyle/>
          <a:p>
            <a:fld id="{B18EF53C-3DDB-4E8C-8741-5F14448100C9}" type="slidenum">
              <a:rPr lang="en-GB" smtClean="0"/>
              <a:t>3</a:t>
            </a:fld>
            <a:endParaRPr lang="en-GB"/>
          </a:p>
        </p:txBody>
      </p:sp>
    </p:spTree>
    <p:extLst>
      <p:ext uri="{BB962C8B-B14F-4D97-AF65-F5344CB8AC3E}">
        <p14:creationId xmlns:p14="http://schemas.microsoft.com/office/powerpoint/2010/main" val="418434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a:t>Before we get into the details, let’s zoom out and think about examples of metadata that we come across in our everyday lives, because it’s not only useful in the research/data context.</a:t>
            </a:r>
          </a:p>
          <a:p>
            <a:pPr marL="171450" indent="-171450">
              <a:buFont typeface="Arial" panose="020B0604020202020204" pitchFamily="34" charset="0"/>
              <a:buChar char="•"/>
            </a:pPr>
            <a:r>
              <a:rPr lang="en-GB" sz="1000" dirty="0"/>
              <a:t>Everything you see on the slide are examples of metadata (travel comparison sites, description of a show on Netflix, a library), so we use it all the time without realising. </a:t>
            </a:r>
          </a:p>
        </p:txBody>
      </p:sp>
      <p:sp>
        <p:nvSpPr>
          <p:cNvPr id="4" name="Slide Number Placeholder 3"/>
          <p:cNvSpPr>
            <a:spLocks noGrp="1"/>
          </p:cNvSpPr>
          <p:nvPr>
            <p:ph type="sldNum" sz="quarter" idx="5"/>
          </p:nvPr>
        </p:nvSpPr>
        <p:spPr/>
        <p:txBody>
          <a:bodyPr/>
          <a:lstStyle/>
          <a:p>
            <a:fld id="{B18EF53C-3DDB-4E8C-8741-5F14448100C9}" type="slidenum">
              <a:rPr lang="en-GB" smtClean="0"/>
              <a:t>4</a:t>
            </a:fld>
            <a:endParaRPr lang="en-GB"/>
          </a:p>
        </p:txBody>
      </p:sp>
    </p:spTree>
    <p:extLst>
      <p:ext uri="{BB962C8B-B14F-4D97-AF65-F5344CB8AC3E}">
        <p14:creationId xmlns:p14="http://schemas.microsoft.com/office/powerpoint/2010/main" val="76688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So now we’ve had a look at examples of metadata in everyday life, let’s have a look at metadata in the context of research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On the slide is an </a:t>
            </a:r>
            <a:r>
              <a:rPr lang="en-GB" sz="1000" baseline="0" dirty="0"/>
              <a:t>example of a dataset with some columns and headings.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aseline="0" dirty="0"/>
              <a:t>The first thing you might be asking yourself is, what does “Sam1” mean? </a:t>
            </a:r>
            <a:endParaRPr lang="en-GB"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Dr Judy</a:t>
            </a:r>
            <a:r>
              <a:rPr lang="en-GB" sz="1000" baseline="0" dirty="0"/>
              <a:t> Benign from NYU also wanted to know the answer to this question, so let’s watch a video to find out how she got on.</a:t>
            </a:r>
            <a:endParaRPr lang="en-GB" sz="1000" dirty="0"/>
          </a:p>
        </p:txBody>
      </p:sp>
      <p:sp>
        <p:nvSpPr>
          <p:cNvPr id="4" name="Slide Number Placeholder 3"/>
          <p:cNvSpPr>
            <a:spLocks noGrp="1"/>
          </p:cNvSpPr>
          <p:nvPr>
            <p:ph type="sldNum" sz="quarter" idx="5"/>
          </p:nvPr>
        </p:nvSpPr>
        <p:spPr/>
        <p:txBody>
          <a:bodyPr/>
          <a:lstStyle/>
          <a:p>
            <a:fld id="{B18EF53C-3DDB-4E8C-8741-5F14448100C9}" type="slidenum">
              <a:rPr lang="en-GB" smtClean="0"/>
              <a:t>5</a:t>
            </a:fld>
            <a:endParaRPr lang="en-GB"/>
          </a:p>
        </p:txBody>
      </p:sp>
    </p:spTree>
    <p:extLst>
      <p:ext uri="{BB962C8B-B14F-4D97-AF65-F5344CB8AC3E}">
        <p14:creationId xmlns:p14="http://schemas.microsoft.com/office/powerpoint/2010/main" val="426689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aseline="0" dirty="0"/>
              <a:t>This scenario might be familiar to you in some way or another - maybe not to this extent - but it highlights some of the key issues in data and metadata management. </a:t>
            </a:r>
            <a:endParaRPr lang="en-GB" sz="1000" dirty="0"/>
          </a:p>
        </p:txBody>
      </p:sp>
      <p:sp>
        <p:nvSpPr>
          <p:cNvPr id="4" name="Slide Number Placeholder 3"/>
          <p:cNvSpPr>
            <a:spLocks noGrp="1"/>
          </p:cNvSpPr>
          <p:nvPr>
            <p:ph type="sldNum" sz="quarter" idx="5"/>
          </p:nvPr>
        </p:nvSpPr>
        <p:spPr/>
        <p:txBody>
          <a:bodyPr/>
          <a:lstStyle/>
          <a:p>
            <a:fld id="{B18EF53C-3DDB-4E8C-8741-5F14448100C9}" type="slidenum">
              <a:rPr lang="en-GB" smtClean="0"/>
              <a:t>6</a:t>
            </a:fld>
            <a:endParaRPr lang="en-GB"/>
          </a:p>
        </p:txBody>
      </p:sp>
    </p:spTree>
    <p:extLst>
      <p:ext uri="{BB962C8B-B14F-4D97-AF65-F5344CB8AC3E}">
        <p14:creationId xmlns:p14="http://schemas.microsoft.com/office/powerpoint/2010/main" val="130876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p:txBody>
      </p:sp>
      <p:sp>
        <p:nvSpPr>
          <p:cNvPr id="4" name="Slide Number Placeholder 3"/>
          <p:cNvSpPr>
            <a:spLocks noGrp="1"/>
          </p:cNvSpPr>
          <p:nvPr>
            <p:ph type="sldNum" sz="quarter" idx="5"/>
          </p:nvPr>
        </p:nvSpPr>
        <p:spPr/>
        <p:txBody>
          <a:bodyPr/>
          <a:lstStyle/>
          <a:p>
            <a:fld id="{B18EF53C-3DDB-4E8C-8741-5F14448100C9}" type="slidenum">
              <a:rPr lang="en-GB" smtClean="0"/>
              <a:t>7</a:t>
            </a:fld>
            <a:endParaRPr lang="en-GB"/>
          </a:p>
        </p:txBody>
      </p:sp>
    </p:spTree>
    <p:extLst>
      <p:ext uri="{BB962C8B-B14F-4D97-AF65-F5344CB8AC3E}">
        <p14:creationId xmlns:p14="http://schemas.microsoft.com/office/powerpoint/2010/main" val="2304917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a:t>So we can see from the video that metadata is crucial for helping us to understand and use data, but let’s have a look at a formal definition.</a:t>
            </a:r>
          </a:p>
          <a:p>
            <a:pPr marL="171450" indent="-171450">
              <a:buFont typeface="Arial" panose="020B0604020202020204" pitchFamily="34" charset="0"/>
              <a:buChar char="•"/>
            </a:pPr>
            <a:r>
              <a:rPr lang="en-GB" sz="1000" dirty="0"/>
              <a:t>As we saw in the What is data presentation, there is some disagreement about what exactly metadata is, but one thing everyone agrees on is that metadata has a relationship to data.</a:t>
            </a:r>
          </a:p>
          <a:p>
            <a:pPr marL="171450" indent="-171450">
              <a:buFont typeface="Arial" panose="020B0604020202020204" pitchFamily="34" charset="0"/>
              <a:buChar char="•"/>
            </a:pPr>
            <a:r>
              <a:rPr lang="en-GB" sz="1000" dirty="0"/>
              <a:t>Most commonly, it is described as data about data.</a:t>
            </a:r>
          </a:p>
          <a:p>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i="1" dirty="0"/>
              <a:t>http://www.niso.org/publications/press/UnderstandingMetadata.pdf</a:t>
            </a:r>
          </a:p>
          <a:p>
            <a:endParaRPr lang="en-GB" sz="1000" dirty="0"/>
          </a:p>
        </p:txBody>
      </p:sp>
      <p:sp>
        <p:nvSpPr>
          <p:cNvPr id="4" name="Slide Number Placeholder 3"/>
          <p:cNvSpPr>
            <a:spLocks noGrp="1"/>
          </p:cNvSpPr>
          <p:nvPr>
            <p:ph type="sldNum" sz="quarter" idx="5"/>
          </p:nvPr>
        </p:nvSpPr>
        <p:spPr/>
        <p:txBody>
          <a:bodyPr/>
          <a:lstStyle/>
          <a:p>
            <a:fld id="{B18EF53C-3DDB-4E8C-8741-5F14448100C9}" type="slidenum">
              <a:rPr lang="en-GB" smtClean="0"/>
              <a:t>9</a:t>
            </a:fld>
            <a:endParaRPr lang="en-GB" dirty="0"/>
          </a:p>
        </p:txBody>
      </p:sp>
    </p:spTree>
    <p:extLst>
      <p:ext uri="{BB962C8B-B14F-4D97-AF65-F5344CB8AC3E}">
        <p14:creationId xmlns:p14="http://schemas.microsoft.com/office/powerpoint/2010/main" val="105654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Sometimes, data can be metadata </a:t>
            </a:r>
            <a:r>
              <a:rPr lang="en-US" sz="1000" i="1" dirty="0">
                <a:latin typeface="+mn-lt"/>
              </a:rPr>
              <a:t>and</a:t>
            </a:r>
            <a:r>
              <a:rPr lang="en-US" sz="1000" dirty="0">
                <a:latin typeface="+mn-lt"/>
              </a:rPr>
              <a:t> data, it depends on its usage – you can have the same data but a different perspective – discuss in breakout groups (then show examples on slide).</a:t>
            </a:r>
            <a:endParaRPr lang="en-GB" sz="1000" dirty="0">
              <a:latin typeface="+mn-lt"/>
            </a:endParaRPr>
          </a:p>
          <a:p>
            <a:pPr marL="0" indent="0">
              <a:buFont typeface="Arial" panose="020B0604020202020204" pitchFamily="34" charset="0"/>
              <a:buNone/>
            </a:pPr>
            <a:endParaRPr lang="en-GB" sz="1000" dirty="0">
              <a:latin typeface="+mn-lt"/>
            </a:endParaRPr>
          </a:p>
          <a:p>
            <a:pPr marL="0" indent="0">
              <a:buFont typeface="Arial" panose="020B0604020202020204" pitchFamily="34" charset="0"/>
              <a:buNone/>
            </a:pPr>
            <a:endParaRPr lang="en-GB" sz="1000" dirty="0">
              <a:latin typeface="+mn-lt"/>
            </a:endParaRPr>
          </a:p>
        </p:txBody>
      </p:sp>
      <p:sp>
        <p:nvSpPr>
          <p:cNvPr id="4" name="Slide Number Placeholder 3"/>
          <p:cNvSpPr>
            <a:spLocks noGrp="1"/>
          </p:cNvSpPr>
          <p:nvPr>
            <p:ph type="sldNum" sz="quarter" idx="5"/>
          </p:nvPr>
        </p:nvSpPr>
        <p:spPr/>
        <p:txBody>
          <a:bodyPr/>
          <a:lstStyle/>
          <a:p>
            <a:fld id="{B18EF53C-3DDB-4E8C-8741-5F14448100C9}" type="slidenum">
              <a:rPr lang="en-GB" smtClean="0"/>
              <a:t>10</a:t>
            </a:fld>
            <a:endParaRPr lang="en-GB"/>
          </a:p>
        </p:txBody>
      </p:sp>
    </p:spTree>
    <p:extLst>
      <p:ext uri="{BB962C8B-B14F-4D97-AF65-F5344CB8AC3E}">
        <p14:creationId xmlns:p14="http://schemas.microsoft.com/office/powerpoint/2010/main" val="3180118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svg"/><Relationship Id="rId10" Type="http://schemas.openxmlformats.org/officeDocument/2006/relationships/hyperlink" Target="https://closer.ac.uk/sign-latest-news-closer/" TargetMode="External"/><Relationship Id="rId4" Type="http://schemas.openxmlformats.org/officeDocument/2006/relationships/image" Target="../media/image7.png"/><Relationship Id="rId9" Type="http://schemas.openxmlformats.org/officeDocument/2006/relationships/image" Target="../media/image12.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no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5AA5-3CF0-7480-C1FB-26D3A0AD0EDC}"/>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9A494BC5-9E75-3100-95F3-C25BFCA322E4}"/>
              </a:ext>
            </a:extLst>
          </p:cNvPr>
          <p:cNvSpPr>
            <a:spLocks noGrp="1"/>
          </p:cNvSpPr>
          <p:nvPr>
            <p:ph type="body" sz="quarter" idx="10" hasCustomPrompt="1"/>
          </p:nvPr>
        </p:nvSpPr>
        <p:spPr>
          <a:xfrm>
            <a:off x="575734" y="4591940"/>
            <a:ext cx="6625167" cy="1044744"/>
          </a:xfrm>
        </p:spPr>
        <p:txBody>
          <a:bodyPr/>
          <a:lstStyle/>
          <a:p>
            <a:pPr lvl="0"/>
            <a:r>
              <a:rPr lang="en-GB" dirty="0"/>
              <a:t>Click to add subheading</a:t>
            </a:r>
          </a:p>
        </p:txBody>
      </p:sp>
      <p:sp>
        <p:nvSpPr>
          <p:cNvPr id="6" name="Text Placeholder 5">
            <a:extLst>
              <a:ext uri="{FF2B5EF4-FFF2-40B4-BE49-F238E27FC236}">
                <a16:creationId xmlns:a16="http://schemas.microsoft.com/office/drawing/2014/main" id="{6607746A-B5A9-34C0-5B10-3038C3C6D5C2}"/>
              </a:ext>
            </a:extLst>
          </p:cNvPr>
          <p:cNvSpPr>
            <a:spLocks noGrp="1"/>
          </p:cNvSpPr>
          <p:nvPr>
            <p:ph type="body" sz="quarter" idx="11" hasCustomPrompt="1"/>
          </p:nvPr>
        </p:nvSpPr>
        <p:spPr>
          <a:xfrm>
            <a:off x="575734" y="6138038"/>
            <a:ext cx="6625167" cy="322029"/>
          </a:xfrm>
        </p:spPr>
        <p:txBody>
          <a:bodyPr/>
          <a:lstStyle>
            <a:lvl1pPr>
              <a:defRPr sz="2133" b="0">
                <a:solidFill>
                  <a:schemeClr val="accent1"/>
                </a:solidFill>
              </a:defRPr>
            </a:lvl1pPr>
          </a:lstStyle>
          <a:p>
            <a:pPr lvl="0"/>
            <a:r>
              <a:rPr lang="en-GB" dirty="0"/>
              <a:t>Click to add date</a:t>
            </a:r>
          </a:p>
        </p:txBody>
      </p:sp>
      <p:cxnSp>
        <p:nvCxnSpPr>
          <p:cNvPr id="8" name="Straight Connector 7">
            <a:extLst>
              <a:ext uri="{FF2B5EF4-FFF2-40B4-BE49-F238E27FC236}">
                <a16:creationId xmlns:a16="http://schemas.microsoft.com/office/drawing/2014/main" id="{FA5DE800-10ED-9523-3551-56BE0A57216C}"/>
              </a:ext>
            </a:extLst>
          </p:cNvPr>
          <p:cNvCxnSpPr/>
          <p:nvPr/>
        </p:nvCxnSpPr>
        <p:spPr>
          <a:xfrm>
            <a:off x="575734" y="5879507"/>
            <a:ext cx="689044" cy="0"/>
          </a:xfrm>
          <a:prstGeom prst="line">
            <a:avLst/>
          </a:prstGeom>
          <a:ln w="44450"/>
          <a:effectLst/>
        </p:spPr>
        <p:style>
          <a:lnRef idx="2">
            <a:schemeClr val="accent1"/>
          </a:lnRef>
          <a:fillRef idx="0">
            <a:schemeClr val="accent1"/>
          </a:fillRef>
          <a:effectRef idx="1">
            <a:schemeClr val="accent1"/>
          </a:effectRef>
          <a:fontRef idx="minor">
            <a:schemeClr val="tx1"/>
          </a:fontRef>
        </p:style>
      </p:cxnSp>
      <p:pic>
        <p:nvPicPr>
          <p:cNvPr id="10" name="Graphic 9">
            <a:extLst>
              <a:ext uri="{FF2B5EF4-FFF2-40B4-BE49-F238E27FC236}">
                <a16:creationId xmlns:a16="http://schemas.microsoft.com/office/drawing/2014/main" id="{42BA425A-B53F-5A58-84BB-202C58FC9C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37078" y="260491"/>
            <a:ext cx="7332133" cy="6519333"/>
          </a:xfrm>
          <a:prstGeom prst="rect">
            <a:avLst/>
          </a:prstGeom>
        </p:spPr>
      </p:pic>
    </p:spTree>
    <p:extLst>
      <p:ext uri="{BB962C8B-B14F-4D97-AF65-F5344CB8AC3E}">
        <p14:creationId xmlns:p14="http://schemas.microsoft.com/office/powerpoint/2010/main" val="373221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9"/>
          <p:cNvSpPr>
            <a:spLocks noGrp="1"/>
          </p:cNvSpPr>
          <p:nvPr>
            <p:ph type="pic" sz="quarter" idx="10" hasCustomPrompt="1"/>
          </p:nvPr>
        </p:nvSpPr>
        <p:spPr>
          <a:xfrm>
            <a:off x="7440149" y="5516390"/>
            <a:ext cx="1728192" cy="1080963"/>
          </a:xfrm>
        </p:spPr>
        <p:txBody>
          <a:bodyPr>
            <a:normAutofit/>
          </a:bodyPr>
          <a:lstStyle>
            <a:lvl1pPr>
              <a:buNone/>
              <a:defRPr sz="1200" baseline="0">
                <a:latin typeface="Arial" pitchFamily="34" charset="0"/>
                <a:cs typeface="Arial" pitchFamily="34" charset="0"/>
              </a:defRPr>
            </a:lvl1pPr>
          </a:lstStyle>
          <a:p>
            <a:r>
              <a:rPr lang="en-GB" sz="1200" dirty="0">
                <a:latin typeface="Arial" pitchFamily="34" charset="0"/>
                <a:cs typeface="Arial" pitchFamily="34" charset="0"/>
              </a:rPr>
              <a:t>Insert your logo</a:t>
            </a:r>
            <a:endParaRPr lang="en-GB" dirty="0"/>
          </a:p>
        </p:txBody>
      </p:sp>
      <p:pic>
        <p:nvPicPr>
          <p:cNvPr id="8" name="Picture 7" descr="Closer_Logo.jpg"/>
          <p:cNvPicPr>
            <a:picLocks noChangeAspect="1"/>
          </p:cNvPicPr>
          <p:nvPr userDrawn="1"/>
        </p:nvPicPr>
        <p:blipFill>
          <a:blip r:embed="rId2" cstate="print"/>
          <a:stretch>
            <a:fillRect/>
          </a:stretch>
        </p:blipFill>
        <p:spPr>
          <a:xfrm>
            <a:off x="9360363" y="5536062"/>
            <a:ext cx="2292175" cy="917275"/>
          </a:xfrm>
          <a:prstGeom prst="rect">
            <a:avLst/>
          </a:prstGeom>
        </p:spPr>
      </p:pic>
    </p:spTree>
    <p:extLst>
      <p:ext uri="{BB962C8B-B14F-4D97-AF65-F5344CB8AC3E}">
        <p14:creationId xmlns:p14="http://schemas.microsoft.com/office/powerpoint/2010/main" val="218203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BA82830-EA75-4F2A-B397-5E2B6D29C0A8}"/>
              </a:ext>
            </a:extLst>
          </p:cNvPr>
          <p:cNvSpPr>
            <a:spLocks noGrp="1"/>
          </p:cNvSpPr>
          <p:nvPr>
            <p:ph type="pic" sz="quarter" idx="13"/>
          </p:nvPr>
        </p:nvSpPr>
        <p:spPr>
          <a:xfrm>
            <a:off x="327960" y="365332"/>
            <a:ext cx="11536081" cy="6127336"/>
          </a:xfrm>
        </p:spPr>
        <p:txBody>
          <a:bodyPr/>
          <a:lstStyle/>
          <a:p>
            <a:endParaRPr lang="en-GB"/>
          </a:p>
        </p:txBody>
      </p:sp>
      <p:pic>
        <p:nvPicPr>
          <p:cNvPr id="3" name="Picture 2">
            <a:extLst>
              <a:ext uri="{FF2B5EF4-FFF2-40B4-BE49-F238E27FC236}">
                <a16:creationId xmlns:a16="http://schemas.microsoft.com/office/drawing/2014/main" id="{E76C7BB5-46D1-4E8D-AD8A-A0893C1AA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7575" y="163517"/>
            <a:ext cx="952500" cy="952500"/>
          </a:xfrm>
          <a:prstGeom prst="rect">
            <a:avLst/>
          </a:prstGeom>
        </p:spPr>
      </p:pic>
      <p:pic>
        <p:nvPicPr>
          <p:cNvPr id="4" name="Picture 4">
            <a:hlinkClick r:id="rId3"/>
            <a:extLst>
              <a:ext uri="{FF2B5EF4-FFF2-40B4-BE49-F238E27FC236}">
                <a16:creationId xmlns:a16="http://schemas.microsoft.com/office/drawing/2014/main" id="{C245CA79-408A-B448-B7C5-7917D745E74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1033362" y="6423472"/>
            <a:ext cx="843941"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107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363D280-D7DA-46F3-44B1-11F87A41ADE5}"/>
              </a:ext>
            </a:extLst>
          </p:cNvPr>
          <p:cNvSpPr>
            <a:spLocks noGrp="1"/>
          </p:cNvSpPr>
          <p:nvPr>
            <p:ph type="ftr" sz="quarter" idx="13"/>
          </p:nvPr>
        </p:nvSpPr>
        <p:spPr/>
        <p:txBody>
          <a:bodyPr/>
          <a:lstStyle/>
          <a:p>
            <a:r>
              <a:rPr lang="en-GB"/>
              <a:t>Add footer via 'Header and Footer'...</a:t>
            </a:r>
            <a:endParaRPr lang="en-GB" dirty="0"/>
          </a:p>
        </p:txBody>
      </p:sp>
      <p:sp>
        <p:nvSpPr>
          <p:cNvPr id="4" name="Content Placeholder 2">
            <a:extLst>
              <a:ext uri="{FF2B5EF4-FFF2-40B4-BE49-F238E27FC236}">
                <a16:creationId xmlns:a16="http://schemas.microsoft.com/office/drawing/2014/main" id="{3773296F-D98F-7DB6-F903-EF15429F651E}"/>
              </a:ext>
            </a:extLst>
          </p:cNvPr>
          <p:cNvSpPr>
            <a:spLocks noGrp="1"/>
          </p:cNvSpPr>
          <p:nvPr>
            <p:ph idx="1"/>
          </p:nvPr>
        </p:nvSpPr>
        <p:spPr>
          <a:xfrm>
            <a:off x="575734" y="1411819"/>
            <a:ext cx="11040533" cy="4224867"/>
          </a:xfrm>
        </p:spPr>
        <p:txBody>
          <a:bodyPr/>
          <a:lstStyle>
            <a:lvl1pPr>
              <a:buClr>
                <a:schemeClr val="accent1"/>
              </a:buClr>
              <a:defRPr/>
            </a:lvl1pPr>
            <a:lvl2pPr>
              <a:buClr>
                <a:schemeClr val="accent1"/>
              </a:buClr>
              <a:defRPr/>
            </a:lvl2pPr>
            <a:lvl3pPr>
              <a:buClr>
                <a:schemeClr val="accent1"/>
              </a:buClr>
              <a:defRPr sz="1600"/>
            </a:lvl3pPr>
            <a:lvl4pPr>
              <a:buClr>
                <a:schemeClr val="accent1"/>
              </a:buClr>
              <a:defRPr sz="1600"/>
            </a:lvl4pPr>
            <a:lvl5pPr>
              <a:buClr>
                <a:schemeClr val="accent1"/>
              </a:buClr>
              <a:defRPr sz="1600">
                <a:latin typeface="Source Sans Pro" panose="020B0503030403020204" pitchFamily="34" charset="0"/>
                <a:ea typeface="Source Sans Pro" panose="020B0503030403020204" pitchFamily="34" charset="0"/>
              </a:defRPr>
            </a:lvl5pPr>
            <a:lvl6pPr marL="3047924" indent="0">
              <a:buNone/>
              <a:defRPr sz="1867" baseline="0">
                <a:latin typeface="+mn-lt"/>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6735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575734" y="1411819"/>
            <a:ext cx="5301703" cy="42248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sz="3200"/>
            </a:lvl1pPr>
          </a:lstStyle>
          <a:p>
            <a:r>
              <a:rPr lang="en-US"/>
              <a:t>Click to edit Master title style</a:t>
            </a:r>
            <a:endParaRPr lang="en-US" dirty="0"/>
          </a:p>
        </p:txBody>
      </p:sp>
      <p:sp>
        <p:nvSpPr>
          <p:cNvPr id="12" name="Content Placeholder 2"/>
          <p:cNvSpPr>
            <a:spLocks noGrp="1"/>
          </p:cNvSpPr>
          <p:nvPr>
            <p:ph idx="12"/>
          </p:nvPr>
        </p:nvSpPr>
        <p:spPr>
          <a:xfrm>
            <a:off x="6314563" y="1411819"/>
            <a:ext cx="5301703" cy="42248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0363D280-D7DA-46F3-44B1-11F87A41ADE5}"/>
              </a:ext>
            </a:extLst>
          </p:cNvPr>
          <p:cNvSpPr>
            <a:spLocks noGrp="1"/>
          </p:cNvSpPr>
          <p:nvPr>
            <p:ph type="ftr" sz="quarter" idx="13"/>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87046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pull-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7"/>
            <a:ext cx="5301703" cy="42248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2" hasCustomPrompt="1"/>
          </p:nvPr>
        </p:nvSpPr>
        <p:spPr>
          <a:xfrm>
            <a:off x="6314563" y="1411817"/>
            <a:ext cx="5301703" cy="3234323"/>
          </a:xfrm>
        </p:spPr>
        <p:txBody>
          <a:bodyPr/>
          <a:lstStyle>
            <a:lvl1pPr marL="0" indent="0">
              <a:buClr>
                <a:srgbClr val="0085CA"/>
              </a:buClr>
              <a:buNone/>
              <a:defRPr sz="3733" b="0" i="1" baseline="0">
                <a:solidFill>
                  <a:schemeClr val="accent3"/>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add a quote”</a:t>
            </a:r>
            <a:endParaRPr lang="en-US" dirty="0"/>
          </a:p>
        </p:txBody>
      </p:sp>
      <p:sp>
        <p:nvSpPr>
          <p:cNvPr id="8" name="Text Placeholder 12"/>
          <p:cNvSpPr>
            <a:spLocks noGrp="1"/>
          </p:cNvSpPr>
          <p:nvPr>
            <p:ph type="body" sz="quarter" idx="14" hasCustomPrompt="1"/>
          </p:nvPr>
        </p:nvSpPr>
        <p:spPr>
          <a:xfrm>
            <a:off x="6314019" y="4992524"/>
            <a:ext cx="5301703" cy="644160"/>
          </a:xfrm>
        </p:spPr>
        <p:txBody>
          <a:bodyPr/>
          <a:lstStyle>
            <a:lvl1pPr marL="0" marR="0" indent="0" algn="l" defTabSz="609585" rtl="0" eaLnBrk="1" fontAlgn="auto" latinLnBrk="0" hangingPunct="1">
              <a:lnSpc>
                <a:spcPct val="100000"/>
              </a:lnSpc>
              <a:spcBef>
                <a:spcPct val="20000"/>
              </a:spcBef>
              <a:spcAft>
                <a:spcPts val="0"/>
              </a:spcAft>
              <a:buClr>
                <a:srgbClr val="0085CA"/>
              </a:buClr>
              <a:buSzTx/>
              <a:buFont typeface="Arial"/>
              <a:buNone/>
              <a:tabLst/>
              <a:defRPr sz="1600" baseline="0">
                <a:solidFill>
                  <a:schemeClr val="tx1"/>
                </a:solidFill>
              </a:defRPr>
            </a:lvl1pPr>
            <a:lvl2pPr marL="609585" indent="0">
              <a:buNone/>
              <a:defRPr/>
            </a:lvl2pPr>
            <a:lvl3pPr marL="1219170" indent="0">
              <a:buNone/>
              <a:defRPr/>
            </a:lvl3pPr>
            <a:lvl4pPr marL="1828754" indent="0">
              <a:buNone/>
              <a:defRPr/>
            </a:lvl4pPr>
            <a:lvl5pPr marL="2438339" indent="0">
              <a:buNone/>
              <a:defRPr/>
            </a:lvl5pPr>
          </a:lstStyle>
          <a:p>
            <a:pPr marL="0" marR="0" lvl="0" indent="0" algn="l" defTabSz="609585" rtl="0" eaLnBrk="1" fontAlgn="auto" latinLnBrk="0" hangingPunct="1">
              <a:lnSpc>
                <a:spcPct val="100000"/>
              </a:lnSpc>
              <a:spcBef>
                <a:spcPct val="20000"/>
              </a:spcBef>
              <a:spcAft>
                <a:spcPts val="0"/>
              </a:spcAft>
              <a:buClr>
                <a:srgbClr val="0085CA"/>
              </a:buClr>
              <a:buSzTx/>
              <a:buFont typeface="Arial"/>
              <a:buNone/>
              <a:tabLst/>
              <a:defRPr/>
            </a:pPr>
            <a:r>
              <a:rPr lang="en-GB" dirty="0"/>
              <a:t>Click to add quote attribution</a:t>
            </a:r>
            <a:endParaRPr lang="en-US" dirty="0"/>
          </a:p>
        </p:txBody>
      </p:sp>
      <p:sp>
        <p:nvSpPr>
          <p:cNvPr id="2" name="Title 1">
            <a:extLst>
              <a:ext uri="{FF2B5EF4-FFF2-40B4-BE49-F238E27FC236}">
                <a16:creationId xmlns:a16="http://schemas.microsoft.com/office/drawing/2014/main" id="{23AFBBC2-2561-923C-BBA2-6892B2401BDE}"/>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1AAE09A5-6F81-814F-4123-29365581C89D}"/>
              </a:ext>
            </a:extLst>
          </p:cNvPr>
          <p:cNvSpPr>
            <a:spLocks noGrp="1"/>
          </p:cNvSpPr>
          <p:nvPr>
            <p:ph type="ftr" sz="quarter" idx="15"/>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322145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9"/>
            <a:ext cx="5301703" cy="42248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4" hasCustomPrompt="1"/>
          </p:nvPr>
        </p:nvSpPr>
        <p:spPr>
          <a:xfrm>
            <a:off x="6314019" y="5173363"/>
            <a:ext cx="5302248" cy="471504"/>
          </a:xfrm>
        </p:spPr>
        <p:txBody>
          <a:bodyPr/>
          <a:lstStyle>
            <a:lvl1pPr marL="0" indent="0">
              <a:buNone/>
              <a:defRPr sz="1600">
                <a:solidFill>
                  <a:schemeClr val="tx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GB" dirty="0"/>
              <a:t>Click to add caption</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6" name="Picture Placeholder 5">
            <a:extLst>
              <a:ext uri="{FF2B5EF4-FFF2-40B4-BE49-F238E27FC236}">
                <a16:creationId xmlns:a16="http://schemas.microsoft.com/office/drawing/2014/main" id="{4AFC9230-7F6A-1EAD-B90C-07CE57B8A6DE}"/>
              </a:ext>
            </a:extLst>
          </p:cNvPr>
          <p:cNvSpPr>
            <a:spLocks noGrp="1"/>
          </p:cNvSpPr>
          <p:nvPr>
            <p:ph type="pic" sz="quarter" idx="16"/>
          </p:nvPr>
        </p:nvSpPr>
        <p:spPr>
          <a:xfrm>
            <a:off x="6314566" y="1411819"/>
            <a:ext cx="5301703" cy="3486949"/>
          </a:xfrm>
          <a:custGeom>
            <a:avLst/>
            <a:gdLst>
              <a:gd name="connsiteX0" fmla="*/ 122532 w 3976277"/>
              <a:gd name="connsiteY0" fmla="*/ 0 h 3168649"/>
              <a:gd name="connsiteX1" fmla="*/ 3853745 w 3976277"/>
              <a:gd name="connsiteY1" fmla="*/ 0 h 3168649"/>
              <a:gd name="connsiteX2" fmla="*/ 3976277 w 3976277"/>
              <a:gd name="connsiteY2" fmla="*/ 122532 h 3168649"/>
              <a:gd name="connsiteX3" fmla="*/ 3976277 w 3976277"/>
              <a:gd name="connsiteY3" fmla="*/ 3046118 h 3168649"/>
              <a:gd name="connsiteX4" fmla="*/ 3901440 w 3976277"/>
              <a:gd name="connsiteY4" fmla="*/ 3159021 h 3168649"/>
              <a:gd name="connsiteX5" fmla="*/ 3853750 w 3976277"/>
              <a:gd name="connsiteY5" fmla="*/ 3168649 h 3168649"/>
              <a:gd name="connsiteX6" fmla="*/ 122527 w 3976277"/>
              <a:gd name="connsiteY6" fmla="*/ 3168649 h 3168649"/>
              <a:gd name="connsiteX7" fmla="*/ 74837 w 3976277"/>
              <a:gd name="connsiteY7" fmla="*/ 3159021 h 3168649"/>
              <a:gd name="connsiteX8" fmla="*/ 0 w 3976277"/>
              <a:gd name="connsiteY8" fmla="*/ 3046118 h 3168649"/>
              <a:gd name="connsiteX9" fmla="*/ 0 w 3976277"/>
              <a:gd name="connsiteY9" fmla="*/ 122532 h 3168649"/>
              <a:gd name="connsiteX10" fmla="*/ 122532 w 3976277"/>
              <a:gd name="connsiteY10" fmla="*/ 0 h 316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277" h="3168649">
                <a:moveTo>
                  <a:pt x="122532" y="0"/>
                </a:moveTo>
                <a:lnTo>
                  <a:pt x="3853745" y="0"/>
                </a:lnTo>
                <a:cubicBezTo>
                  <a:pt x="3921418" y="0"/>
                  <a:pt x="3976277" y="54859"/>
                  <a:pt x="3976277" y="122532"/>
                </a:cubicBezTo>
                <a:lnTo>
                  <a:pt x="3976277" y="3046118"/>
                </a:lnTo>
                <a:cubicBezTo>
                  <a:pt x="3976277" y="3096873"/>
                  <a:pt x="3945419" y="3140420"/>
                  <a:pt x="3901440" y="3159021"/>
                </a:cubicBezTo>
                <a:lnTo>
                  <a:pt x="3853750" y="3168649"/>
                </a:lnTo>
                <a:lnTo>
                  <a:pt x="122527" y="3168649"/>
                </a:lnTo>
                <a:lnTo>
                  <a:pt x="74837" y="3159021"/>
                </a:lnTo>
                <a:cubicBezTo>
                  <a:pt x="30858" y="3140420"/>
                  <a:pt x="0" y="3096873"/>
                  <a:pt x="0" y="3046118"/>
                </a:cubicBezTo>
                <a:lnTo>
                  <a:pt x="0" y="122532"/>
                </a:lnTo>
                <a:cubicBezTo>
                  <a:pt x="0" y="54859"/>
                  <a:pt x="54859" y="0"/>
                  <a:pt x="122532"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3099416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l box-out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9"/>
            <a:ext cx="5301703" cy="4224867"/>
          </a:xfrm>
          <a:prstGeom prst="roundRect">
            <a:avLst>
              <a:gd name="adj" fmla="val 3867"/>
            </a:avLst>
          </a:prstGeom>
          <a:solidFill>
            <a:schemeClr val="accent1"/>
          </a:solidFill>
        </p:spPr>
        <p:txBody>
          <a:bodyPr lIns="144000" tIns="72000" rIns="144000" bIns="1440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10" name="Picture Placeholder 9">
            <a:extLst>
              <a:ext uri="{FF2B5EF4-FFF2-40B4-BE49-F238E27FC236}">
                <a16:creationId xmlns:a16="http://schemas.microsoft.com/office/drawing/2014/main" id="{1AA2BF1A-78BD-C120-D296-806C59DCCC6E}"/>
              </a:ext>
            </a:extLst>
          </p:cNvPr>
          <p:cNvSpPr>
            <a:spLocks noGrp="1"/>
          </p:cNvSpPr>
          <p:nvPr>
            <p:ph type="pic" sz="quarter" idx="13"/>
          </p:nvPr>
        </p:nvSpPr>
        <p:spPr>
          <a:xfrm>
            <a:off x="6314566" y="1411818"/>
            <a:ext cx="5301703" cy="4224865"/>
          </a:xfrm>
          <a:custGeom>
            <a:avLst/>
            <a:gdLst>
              <a:gd name="connsiteX0" fmla="*/ 122532 w 3976277"/>
              <a:gd name="connsiteY0" fmla="*/ 0 h 3168649"/>
              <a:gd name="connsiteX1" fmla="*/ 3853745 w 3976277"/>
              <a:gd name="connsiteY1" fmla="*/ 0 h 3168649"/>
              <a:gd name="connsiteX2" fmla="*/ 3976277 w 3976277"/>
              <a:gd name="connsiteY2" fmla="*/ 122532 h 3168649"/>
              <a:gd name="connsiteX3" fmla="*/ 3976277 w 3976277"/>
              <a:gd name="connsiteY3" fmla="*/ 3046118 h 3168649"/>
              <a:gd name="connsiteX4" fmla="*/ 3901440 w 3976277"/>
              <a:gd name="connsiteY4" fmla="*/ 3159021 h 3168649"/>
              <a:gd name="connsiteX5" fmla="*/ 3853750 w 3976277"/>
              <a:gd name="connsiteY5" fmla="*/ 3168649 h 3168649"/>
              <a:gd name="connsiteX6" fmla="*/ 122527 w 3976277"/>
              <a:gd name="connsiteY6" fmla="*/ 3168649 h 3168649"/>
              <a:gd name="connsiteX7" fmla="*/ 74837 w 3976277"/>
              <a:gd name="connsiteY7" fmla="*/ 3159021 h 3168649"/>
              <a:gd name="connsiteX8" fmla="*/ 0 w 3976277"/>
              <a:gd name="connsiteY8" fmla="*/ 3046118 h 3168649"/>
              <a:gd name="connsiteX9" fmla="*/ 0 w 3976277"/>
              <a:gd name="connsiteY9" fmla="*/ 122532 h 3168649"/>
              <a:gd name="connsiteX10" fmla="*/ 122532 w 3976277"/>
              <a:gd name="connsiteY10" fmla="*/ 0 h 316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277" h="3168649">
                <a:moveTo>
                  <a:pt x="122532" y="0"/>
                </a:moveTo>
                <a:lnTo>
                  <a:pt x="3853745" y="0"/>
                </a:lnTo>
                <a:cubicBezTo>
                  <a:pt x="3921418" y="0"/>
                  <a:pt x="3976277" y="54859"/>
                  <a:pt x="3976277" y="122532"/>
                </a:cubicBezTo>
                <a:lnTo>
                  <a:pt x="3976277" y="3046118"/>
                </a:lnTo>
                <a:cubicBezTo>
                  <a:pt x="3976277" y="3096873"/>
                  <a:pt x="3945419" y="3140420"/>
                  <a:pt x="3901440" y="3159021"/>
                </a:cubicBezTo>
                <a:lnTo>
                  <a:pt x="3853750" y="3168649"/>
                </a:lnTo>
                <a:lnTo>
                  <a:pt x="122527" y="3168649"/>
                </a:lnTo>
                <a:lnTo>
                  <a:pt x="74837" y="3159021"/>
                </a:lnTo>
                <a:cubicBezTo>
                  <a:pt x="30858" y="3140420"/>
                  <a:pt x="0" y="3096873"/>
                  <a:pt x="0" y="3046118"/>
                </a:cubicBezTo>
                <a:lnTo>
                  <a:pt x="0" y="122532"/>
                </a:lnTo>
                <a:cubicBezTo>
                  <a:pt x="0" y="54859"/>
                  <a:pt x="54859" y="0"/>
                  <a:pt x="122532"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2451267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Yellow box-out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9"/>
            <a:ext cx="5301703" cy="4224867"/>
          </a:xfrm>
          <a:prstGeom prst="roundRect">
            <a:avLst>
              <a:gd name="adj" fmla="val 3867"/>
            </a:avLst>
          </a:prstGeom>
          <a:solidFill>
            <a:schemeClr val="accent2"/>
          </a:solidFill>
        </p:spPr>
        <p:txBody>
          <a:bodyPr lIns="144000" tIns="72000" rIns="144000" bIns="1440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6" name="Picture Placeholder 5">
            <a:extLst>
              <a:ext uri="{FF2B5EF4-FFF2-40B4-BE49-F238E27FC236}">
                <a16:creationId xmlns:a16="http://schemas.microsoft.com/office/drawing/2014/main" id="{638EEF25-9162-AC81-36A9-BD3788388F22}"/>
              </a:ext>
            </a:extLst>
          </p:cNvPr>
          <p:cNvSpPr>
            <a:spLocks noGrp="1"/>
          </p:cNvSpPr>
          <p:nvPr>
            <p:ph type="pic" sz="quarter" idx="13"/>
          </p:nvPr>
        </p:nvSpPr>
        <p:spPr>
          <a:xfrm>
            <a:off x="6314566" y="1411818"/>
            <a:ext cx="5301703" cy="4224865"/>
          </a:xfrm>
          <a:custGeom>
            <a:avLst/>
            <a:gdLst>
              <a:gd name="connsiteX0" fmla="*/ 122532 w 3976277"/>
              <a:gd name="connsiteY0" fmla="*/ 0 h 3168649"/>
              <a:gd name="connsiteX1" fmla="*/ 3853745 w 3976277"/>
              <a:gd name="connsiteY1" fmla="*/ 0 h 3168649"/>
              <a:gd name="connsiteX2" fmla="*/ 3976277 w 3976277"/>
              <a:gd name="connsiteY2" fmla="*/ 122532 h 3168649"/>
              <a:gd name="connsiteX3" fmla="*/ 3976277 w 3976277"/>
              <a:gd name="connsiteY3" fmla="*/ 3046118 h 3168649"/>
              <a:gd name="connsiteX4" fmla="*/ 3901440 w 3976277"/>
              <a:gd name="connsiteY4" fmla="*/ 3159021 h 3168649"/>
              <a:gd name="connsiteX5" fmla="*/ 3853750 w 3976277"/>
              <a:gd name="connsiteY5" fmla="*/ 3168649 h 3168649"/>
              <a:gd name="connsiteX6" fmla="*/ 122527 w 3976277"/>
              <a:gd name="connsiteY6" fmla="*/ 3168649 h 3168649"/>
              <a:gd name="connsiteX7" fmla="*/ 74837 w 3976277"/>
              <a:gd name="connsiteY7" fmla="*/ 3159021 h 3168649"/>
              <a:gd name="connsiteX8" fmla="*/ 0 w 3976277"/>
              <a:gd name="connsiteY8" fmla="*/ 3046118 h 3168649"/>
              <a:gd name="connsiteX9" fmla="*/ 0 w 3976277"/>
              <a:gd name="connsiteY9" fmla="*/ 122532 h 3168649"/>
              <a:gd name="connsiteX10" fmla="*/ 122532 w 3976277"/>
              <a:gd name="connsiteY10" fmla="*/ 0 h 316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277" h="3168649">
                <a:moveTo>
                  <a:pt x="122532" y="0"/>
                </a:moveTo>
                <a:lnTo>
                  <a:pt x="3853745" y="0"/>
                </a:lnTo>
                <a:cubicBezTo>
                  <a:pt x="3921418" y="0"/>
                  <a:pt x="3976277" y="54859"/>
                  <a:pt x="3976277" y="122532"/>
                </a:cubicBezTo>
                <a:lnTo>
                  <a:pt x="3976277" y="3046118"/>
                </a:lnTo>
                <a:cubicBezTo>
                  <a:pt x="3976277" y="3096873"/>
                  <a:pt x="3945419" y="3140420"/>
                  <a:pt x="3901440" y="3159021"/>
                </a:cubicBezTo>
                <a:lnTo>
                  <a:pt x="3853750" y="3168649"/>
                </a:lnTo>
                <a:lnTo>
                  <a:pt x="122527" y="3168649"/>
                </a:lnTo>
                <a:lnTo>
                  <a:pt x="74837" y="3159021"/>
                </a:lnTo>
                <a:cubicBezTo>
                  <a:pt x="30858" y="3140420"/>
                  <a:pt x="0" y="3096873"/>
                  <a:pt x="0" y="3046118"/>
                </a:cubicBezTo>
                <a:lnTo>
                  <a:pt x="0" y="122532"/>
                </a:lnTo>
                <a:cubicBezTo>
                  <a:pt x="0" y="54859"/>
                  <a:pt x="54859" y="0"/>
                  <a:pt x="122532"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418781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box-out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9"/>
            <a:ext cx="5301703" cy="4224867"/>
          </a:xfrm>
          <a:prstGeom prst="roundRect">
            <a:avLst>
              <a:gd name="adj" fmla="val 3867"/>
            </a:avLst>
          </a:prstGeom>
          <a:solidFill>
            <a:schemeClr val="accent4"/>
          </a:solidFill>
        </p:spPr>
        <p:txBody>
          <a:bodyPr lIns="144000" tIns="72000" rIns="144000" bIns="1440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6" name="Picture Placeholder 5">
            <a:extLst>
              <a:ext uri="{FF2B5EF4-FFF2-40B4-BE49-F238E27FC236}">
                <a16:creationId xmlns:a16="http://schemas.microsoft.com/office/drawing/2014/main" id="{761C6008-8E83-12CA-A09C-B32C87874363}"/>
              </a:ext>
            </a:extLst>
          </p:cNvPr>
          <p:cNvSpPr>
            <a:spLocks noGrp="1"/>
          </p:cNvSpPr>
          <p:nvPr>
            <p:ph type="pic" sz="quarter" idx="13"/>
          </p:nvPr>
        </p:nvSpPr>
        <p:spPr>
          <a:xfrm>
            <a:off x="6314566" y="1411818"/>
            <a:ext cx="5301703" cy="4224865"/>
          </a:xfrm>
          <a:custGeom>
            <a:avLst/>
            <a:gdLst>
              <a:gd name="connsiteX0" fmla="*/ 122532 w 3976277"/>
              <a:gd name="connsiteY0" fmla="*/ 0 h 3168649"/>
              <a:gd name="connsiteX1" fmla="*/ 3853745 w 3976277"/>
              <a:gd name="connsiteY1" fmla="*/ 0 h 3168649"/>
              <a:gd name="connsiteX2" fmla="*/ 3976277 w 3976277"/>
              <a:gd name="connsiteY2" fmla="*/ 122532 h 3168649"/>
              <a:gd name="connsiteX3" fmla="*/ 3976277 w 3976277"/>
              <a:gd name="connsiteY3" fmla="*/ 3046118 h 3168649"/>
              <a:gd name="connsiteX4" fmla="*/ 3901440 w 3976277"/>
              <a:gd name="connsiteY4" fmla="*/ 3159021 h 3168649"/>
              <a:gd name="connsiteX5" fmla="*/ 3853750 w 3976277"/>
              <a:gd name="connsiteY5" fmla="*/ 3168649 h 3168649"/>
              <a:gd name="connsiteX6" fmla="*/ 122527 w 3976277"/>
              <a:gd name="connsiteY6" fmla="*/ 3168649 h 3168649"/>
              <a:gd name="connsiteX7" fmla="*/ 74837 w 3976277"/>
              <a:gd name="connsiteY7" fmla="*/ 3159021 h 3168649"/>
              <a:gd name="connsiteX8" fmla="*/ 0 w 3976277"/>
              <a:gd name="connsiteY8" fmla="*/ 3046118 h 3168649"/>
              <a:gd name="connsiteX9" fmla="*/ 0 w 3976277"/>
              <a:gd name="connsiteY9" fmla="*/ 122532 h 3168649"/>
              <a:gd name="connsiteX10" fmla="*/ 122532 w 3976277"/>
              <a:gd name="connsiteY10" fmla="*/ 0 h 316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277" h="3168649">
                <a:moveTo>
                  <a:pt x="122532" y="0"/>
                </a:moveTo>
                <a:lnTo>
                  <a:pt x="3853745" y="0"/>
                </a:lnTo>
                <a:cubicBezTo>
                  <a:pt x="3921418" y="0"/>
                  <a:pt x="3976277" y="54859"/>
                  <a:pt x="3976277" y="122532"/>
                </a:cubicBezTo>
                <a:lnTo>
                  <a:pt x="3976277" y="3046118"/>
                </a:lnTo>
                <a:cubicBezTo>
                  <a:pt x="3976277" y="3096873"/>
                  <a:pt x="3945419" y="3140420"/>
                  <a:pt x="3901440" y="3159021"/>
                </a:cubicBezTo>
                <a:lnTo>
                  <a:pt x="3853750" y="3168649"/>
                </a:lnTo>
                <a:lnTo>
                  <a:pt x="122527" y="3168649"/>
                </a:lnTo>
                <a:lnTo>
                  <a:pt x="74837" y="3159021"/>
                </a:lnTo>
                <a:cubicBezTo>
                  <a:pt x="30858" y="3140420"/>
                  <a:pt x="0" y="3096873"/>
                  <a:pt x="0" y="3046118"/>
                </a:cubicBezTo>
                <a:lnTo>
                  <a:pt x="0" y="122532"/>
                </a:lnTo>
                <a:cubicBezTo>
                  <a:pt x="0" y="54859"/>
                  <a:pt x="54859" y="0"/>
                  <a:pt x="122532"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276710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een box-out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9"/>
            <a:ext cx="5301703" cy="4224867"/>
          </a:xfrm>
          <a:prstGeom prst="roundRect">
            <a:avLst>
              <a:gd name="adj" fmla="val 3867"/>
            </a:avLst>
          </a:prstGeom>
          <a:solidFill>
            <a:schemeClr val="accent6"/>
          </a:solidFill>
        </p:spPr>
        <p:txBody>
          <a:bodyPr lIns="144000" tIns="72000" rIns="144000" bIns="1440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6" name="Picture Placeholder 5">
            <a:extLst>
              <a:ext uri="{FF2B5EF4-FFF2-40B4-BE49-F238E27FC236}">
                <a16:creationId xmlns:a16="http://schemas.microsoft.com/office/drawing/2014/main" id="{D191104B-7316-7E67-2882-6625C853C6DF}"/>
              </a:ext>
            </a:extLst>
          </p:cNvPr>
          <p:cNvSpPr>
            <a:spLocks noGrp="1"/>
          </p:cNvSpPr>
          <p:nvPr>
            <p:ph type="pic" sz="quarter" idx="13"/>
          </p:nvPr>
        </p:nvSpPr>
        <p:spPr>
          <a:xfrm>
            <a:off x="6314566" y="1411818"/>
            <a:ext cx="5301703" cy="4224865"/>
          </a:xfrm>
          <a:custGeom>
            <a:avLst/>
            <a:gdLst>
              <a:gd name="connsiteX0" fmla="*/ 122532 w 3976277"/>
              <a:gd name="connsiteY0" fmla="*/ 0 h 3168649"/>
              <a:gd name="connsiteX1" fmla="*/ 3853745 w 3976277"/>
              <a:gd name="connsiteY1" fmla="*/ 0 h 3168649"/>
              <a:gd name="connsiteX2" fmla="*/ 3976277 w 3976277"/>
              <a:gd name="connsiteY2" fmla="*/ 122532 h 3168649"/>
              <a:gd name="connsiteX3" fmla="*/ 3976277 w 3976277"/>
              <a:gd name="connsiteY3" fmla="*/ 3046118 h 3168649"/>
              <a:gd name="connsiteX4" fmla="*/ 3901440 w 3976277"/>
              <a:gd name="connsiteY4" fmla="*/ 3159021 h 3168649"/>
              <a:gd name="connsiteX5" fmla="*/ 3853750 w 3976277"/>
              <a:gd name="connsiteY5" fmla="*/ 3168649 h 3168649"/>
              <a:gd name="connsiteX6" fmla="*/ 122527 w 3976277"/>
              <a:gd name="connsiteY6" fmla="*/ 3168649 h 3168649"/>
              <a:gd name="connsiteX7" fmla="*/ 74837 w 3976277"/>
              <a:gd name="connsiteY7" fmla="*/ 3159021 h 3168649"/>
              <a:gd name="connsiteX8" fmla="*/ 0 w 3976277"/>
              <a:gd name="connsiteY8" fmla="*/ 3046118 h 3168649"/>
              <a:gd name="connsiteX9" fmla="*/ 0 w 3976277"/>
              <a:gd name="connsiteY9" fmla="*/ 122532 h 3168649"/>
              <a:gd name="connsiteX10" fmla="*/ 122532 w 3976277"/>
              <a:gd name="connsiteY10" fmla="*/ 0 h 316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277" h="3168649">
                <a:moveTo>
                  <a:pt x="122532" y="0"/>
                </a:moveTo>
                <a:lnTo>
                  <a:pt x="3853745" y="0"/>
                </a:lnTo>
                <a:cubicBezTo>
                  <a:pt x="3921418" y="0"/>
                  <a:pt x="3976277" y="54859"/>
                  <a:pt x="3976277" y="122532"/>
                </a:cubicBezTo>
                <a:lnTo>
                  <a:pt x="3976277" y="3046118"/>
                </a:lnTo>
                <a:cubicBezTo>
                  <a:pt x="3976277" y="3096873"/>
                  <a:pt x="3945419" y="3140420"/>
                  <a:pt x="3901440" y="3159021"/>
                </a:cubicBezTo>
                <a:lnTo>
                  <a:pt x="3853750" y="3168649"/>
                </a:lnTo>
                <a:lnTo>
                  <a:pt x="122527" y="3168649"/>
                </a:lnTo>
                <a:lnTo>
                  <a:pt x="74837" y="3159021"/>
                </a:lnTo>
                <a:cubicBezTo>
                  <a:pt x="30858" y="3140420"/>
                  <a:pt x="0" y="3096873"/>
                  <a:pt x="0" y="3046118"/>
                </a:cubicBezTo>
                <a:lnTo>
                  <a:pt x="0" y="122532"/>
                </a:lnTo>
                <a:cubicBezTo>
                  <a:pt x="0" y="54859"/>
                  <a:pt x="54859" y="0"/>
                  <a:pt x="122532"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230462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circle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5AA5-3CF0-7480-C1FB-26D3A0AD0EDC}"/>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9A494BC5-9E75-3100-95F3-C25BFCA322E4}"/>
              </a:ext>
            </a:extLst>
          </p:cNvPr>
          <p:cNvSpPr>
            <a:spLocks noGrp="1"/>
          </p:cNvSpPr>
          <p:nvPr>
            <p:ph type="body" sz="quarter" idx="10" hasCustomPrompt="1"/>
          </p:nvPr>
        </p:nvSpPr>
        <p:spPr>
          <a:xfrm>
            <a:off x="575734" y="4591940"/>
            <a:ext cx="6625167" cy="1044744"/>
          </a:xfrm>
        </p:spPr>
        <p:txBody>
          <a:bodyPr/>
          <a:lstStyle/>
          <a:p>
            <a:pPr lvl="0"/>
            <a:r>
              <a:rPr lang="en-GB" dirty="0"/>
              <a:t>Click to add subheading</a:t>
            </a:r>
          </a:p>
        </p:txBody>
      </p:sp>
      <p:sp>
        <p:nvSpPr>
          <p:cNvPr id="6" name="Text Placeholder 5">
            <a:extLst>
              <a:ext uri="{FF2B5EF4-FFF2-40B4-BE49-F238E27FC236}">
                <a16:creationId xmlns:a16="http://schemas.microsoft.com/office/drawing/2014/main" id="{6607746A-B5A9-34C0-5B10-3038C3C6D5C2}"/>
              </a:ext>
            </a:extLst>
          </p:cNvPr>
          <p:cNvSpPr>
            <a:spLocks noGrp="1"/>
          </p:cNvSpPr>
          <p:nvPr>
            <p:ph type="body" sz="quarter" idx="11" hasCustomPrompt="1"/>
          </p:nvPr>
        </p:nvSpPr>
        <p:spPr>
          <a:xfrm>
            <a:off x="575734" y="6138038"/>
            <a:ext cx="6625167" cy="322029"/>
          </a:xfrm>
        </p:spPr>
        <p:txBody>
          <a:bodyPr/>
          <a:lstStyle>
            <a:lvl1pPr>
              <a:defRPr sz="2133" b="0">
                <a:solidFill>
                  <a:schemeClr val="accent1"/>
                </a:solidFill>
              </a:defRPr>
            </a:lvl1pPr>
          </a:lstStyle>
          <a:p>
            <a:pPr lvl="0"/>
            <a:r>
              <a:rPr lang="en-GB" dirty="0"/>
              <a:t>Click to add date</a:t>
            </a:r>
          </a:p>
        </p:txBody>
      </p:sp>
      <p:cxnSp>
        <p:nvCxnSpPr>
          <p:cNvPr id="8" name="Straight Connector 7">
            <a:extLst>
              <a:ext uri="{FF2B5EF4-FFF2-40B4-BE49-F238E27FC236}">
                <a16:creationId xmlns:a16="http://schemas.microsoft.com/office/drawing/2014/main" id="{FA5DE800-10ED-9523-3551-56BE0A57216C}"/>
              </a:ext>
            </a:extLst>
          </p:cNvPr>
          <p:cNvCxnSpPr/>
          <p:nvPr/>
        </p:nvCxnSpPr>
        <p:spPr>
          <a:xfrm>
            <a:off x="575734" y="5879507"/>
            <a:ext cx="689044" cy="0"/>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B53CDA5D-1FEA-1E07-B91F-038699B5108E}"/>
              </a:ext>
            </a:extLst>
          </p:cNvPr>
          <p:cNvGrpSpPr/>
          <p:nvPr/>
        </p:nvGrpSpPr>
        <p:grpSpPr>
          <a:xfrm>
            <a:off x="6970229" y="473317"/>
            <a:ext cx="4903369" cy="5936273"/>
            <a:chOff x="5227671" y="354987"/>
            <a:chExt cx="3677527" cy="4452205"/>
          </a:xfrm>
        </p:grpSpPr>
        <p:sp>
          <p:nvSpPr>
            <p:cNvPr id="5" name="Freeform 4">
              <a:extLst>
                <a:ext uri="{FF2B5EF4-FFF2-40B4-BE49-F238E27FC236}">
                  <a16:creationId xmlns:a16="http://schemas.microsoft.com/office/drawing/2014/main" id="{A446BA3F-1AAB-A641-CC08-A1F0593B5046}"/>
                </a:ext>
              </a:extLst>
            </p:cNvPr>
            <p:cNvSpPr/>
            <p:nvPr/>
          </p:nvSpPr>
          <p:spPr>
            <a:xfrm rot="20802852">
              <a:off x="8658546" y="354987"/>
              <a:ext cx="190273" cy="190245"/>
            </a:xfrm>
            <a:custGeom>
              <a:avLst/>
              <a:gdLst>
                <a:gd name="connsiteX0" fmla="*/ 190273 w 190273"/>
                <a:gd name="connsiteY0" fmla="*/ 95123 h 190245"/>
                <a:gd name="connsiteX1" fmla="*/ 95137 w 190273"/>
                <a:gd name="connsiteY1" fmla="*/ 190246 h 190245"/>
                <a:gd name="connsiteX2" fmla="*/ 0 w 190273"/>
                <a:gd name="connsiteY2" fmla="*/ 95123 h 190245"/>
                <a:gd name="connsiteX3" fmla="*/ 95137 w 190273"/>
                <a:gd name="connsiteY3" fmla="*/ 0 h 190245"/>
                <a:gd name="connsiteX4" fmla="*/ 190273 w 190273"/>
                <a:gd name="connsiteY4" fmla="*/ 95123 h 19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73" h="190245">
                  <a:moveTo>
                    <a:pt x="190273" y="95123"/>
                  </a:moveTo>
                  <a:cubicBezTo>
                    <a:pt x="190273" y="147658"/>
                    <a:pt x="147679" y="190246"/>
                    <a:pt x="95137" y="190246"/>
                  </a:cubicBezTo>
                  <a:cubicBezTo>
                    <a:pt x="42594" y="190246"/>
                    <a:pt x="0" y="147658"/>
                    <a:pt x="0" y="95123"/>
                  </a:cubicBezTo>
                  <a:cubicBezTo>
                    <a:pt x="0" y="42588"/>
                    <a:pt x="42594" y="0"/>
                    <a:pt x="95137" y="0"/>
                  </a:cubicBezTo>
                  <a:cubicBezTo>
                    <a:pt x="147679" y="0"/>
                    <a:pt x="190273" y="42588"/>
                    <a:pt x="190273" y="95123"/>
                  </a:cubicBezTo>
                  <a:close/>
                </a:path>
              </a:pathLst>
            </a:custGeom>
            <a:solidFill>
              <a:srgbClr val="399996"/>
            </a:solidFill>
            <a:ln w="9509" cap="flat">
              <a:noFill/>
              <a:prstDash val="solid"/>
              <a:miter/>
            </a:ln>
          </p:spPr>
          <p:txBody>
            <a:bodyPr rtlCol="0" anchor="ctr"/>
            <a:lstStyle/>
            <a:p>
              <a:endParaRPr lang="en-GB" sz="2400"/>
            </a:p>
          </p:txBody>
        </p:sp>
        <p:sp>
          <p:nvSpPr>
            <p:cNvPr id="7" name="Freeform 6">
              <a:extLst>
                <a:ext uri="{FF2B5EF4-FFF2-40B4-BE49-F238E27FC236}">
                  <a16:creationId xmlns:a16="http://schemas.microsoft.com/office/drawing/2014/main" id="{299F3066-B348-435A-7629-4AD2DBABC027}"/>
                </a:ext>
              </a:extLst>
            </p:cNvPr>
            <p:cNvSpPr/>
            <p:nvPr/>
          </p:nvSpPr>
          <p:spPr>
            <a:xfrm rot="21046898">
              <a:off x="8173750" y="4616937"/>
              <a:ext cx="190283" cy="190255"/>
            </a:xfrm>
            <a:custGeom>
              <a:avLst/>
              <a:gdLst>
                <a:gd name="connsiteX0" fmla="*/ 190283 w 190283"/>
                <a:gd name="connsiteY0" fmla="*/ 95128 h 190255"/>
                <a:gd name="connsiteX1" fmla="*/ 95142 w 190283"/>
                <a:gd name="connsiteY1" fmla="*/ 190256 h 190255"/>
                <a:gd name="connsiteX2" fmla="*/ 0 w 190283"/>
                <a:gd name="connsiteY2" fmla="*/ 95128 h 190255"/>
                <a:gd name="connsiteX3" fmla="*/ 95142 w 190283"/>
                <a:gd name="connsiteY3" fmla="*/ 0 h 190255"/>
                <a:gd name="connsiteX4" fmla="*/ 190283 w 190283"/>
                <a:gd name="connsiteY4" fmla="*/ 95128 h 19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83" h="190255">
                  <a:moveTo>
                    <a:pt x="190283" y="95128"/>
                  </a:moveTo>
                  <a:cubicBezTo>
                    <a:pt x="190283" y="147666"/>
                    <a:pt x="147687" y="190256"/>
                    <a:pt x="95142" y="190256"/>
                  </a:cubicBezTo>
                  <a:cubicBezTo>
                    <a:pt x="42596" y="190256"/>
                    <a:pt x="0" y="147666"/>
                    <a:pt x="0" y="95128"/>
                  </a:cubicBezTo>
                  <a:cubicBezTo>
                    <a:pt x="0" y="42590"/>
                    <a:pt x="42596" y="0"/>
                    <a:pt x="95142" y="0"/>
                  </a:cubicBezTo>
                  <a:cubicBezTo>
                    <a:pt x="147687" y="0"/>
                    <a:pt x="190283" y="42590"/>
                    <a:pt x="190283" y="95128"/>
                  </a:cubicBezTo>
                  <a:close/>
                </a:path>
              </a:pathLst>
            </a:custGeom>
            <a:solidFill>
              <a:srgbClr val="EC008B"/>
            </a:solidFill>
            <a:ln w="9509" cap="flat">
              <a:noFill/>
              <a:prstDash val="solid"/>
              <a:miter/>
            </a:ln>
          </p:spPr>
          <p:txBody>
            <a:bodyPr rtlCol="0" anchor="ctr"/>
            <a:lstStyle/>
            <a:p>
              <a:endParaRPr lang="en-GB" sz="2400"/>
            </a:p>
          </p:txBody>
        </p:sp>
        <p:sp>
          <p:nvSpPr>
            <p:cNvPr id="9" name="Freeform 8">
              <a:extLst>
                <a:ext uri="{FF2B5EF4-FFF2-40B4-BE49-F238E27FC236}">
                  <a16:creationId xmlns:a16="http://schemas.microsoft.com/office/drawing/2014/main" id="{7487D308-0704-EC18-903A-9505E0F2D488}"/>
                </a:ext>
              </a:extLst>
            </p:cNvPr>
            <p:cNvSpPr/>
            <p:nvPr/>
          </p:nvSpPr>
          <p:spPr>
            <a:xfrm>
              <a:off x="7939525" y="557922"/>
              <a:ext cx="475700" cy="474681"/>
            </a:xfrm>
            <a:custGeom>
              <a:avLst/>
              <a:gdLst>
                <a:gd name="connsiteX0" fmla="*/ 238802 w 475700"/>
                <a:gd name="connsiteY0" fmla="*/ 474681 h 474681"/>
                <a:gd name="connsiteX1" fmla="*/ 276858 w 475700"/>
                <a:gd name="connsiteY1" fmla="*/ 471827 h 474681"/>
                <a:gd name="connsiteX2" fmla="*/ 469041 w 475700"/>
                <a:gd name="connsiteY2" fmla="*/ 293941 h 474681"/>
                <a:gd name="connsiteX3" fmla="*/ 475701 w 475700"/>
                <a:gd name="connsiteY3" fmla="*/ 237816 h 474681"/>
                <a:gd name="connsiteX4" fmla="*/ 237850 w 475700"/>
                <a:gd name="connsiteY4" fmla="*/ 0 h 474681"/>
                <a:gd name="connsiteX5" fmla="*/ 0 w 475700"/>
                <a:gd name="connsiteY5" fmla="*/ 237816 h 474681"/>
                <a:gd name="connsiteX6" fmla="*/ 238802 w 475700"/>
                <a:gd name="connsiteY6" fmla="*/ 474681 h 4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700" h="474681">
                  <a:moveTo>
                    <a:pt x="238802" y="474681"/>
                  </a:moveTo>
                  <a:cubicBezTo>
                    <a:pt x="252121" y="474681"/>
                    <a:pt x="264490" y="473730"/>
                    <a:pt x="276858" y="471827"/>
                  </a:cubicBezTo>
                  <a:cubicBezTo>
                    <a:pt x="316817" y="390970"/>
                    <a:pt x="385318" y="327235"/>
                    <a:pt x="469041" y="293941"/>
                  </a:cubicBezTo>
                  <a:cubicBezTo>
                    <a:pt x="473798" y="275867"/>
                    <a:pt x="475701" y="256841"/>
                    <a:pt x="475701" y="237816"/>
                  </a:cubicBezTo>
                  <a:cubicBezTo>
                    <a:pt x="475701" y="106542"/>
                    <a:pt x="369144" y="0"/>
                    <a:pt x="237850" y="0"/>
                  </a:cubicBezTo>
                  <a:cubicBezTo>
                    <a:pt x="106557" y="0"/>
                    <a:pt x="0" y="106542"/>
                    <a:pt x="0" y="237816"/>
                  </a:cubicBezTo>
                  <a:cubicBezTo>
                    <a:pt x="0" y="369091"/>
                    <a:pt x="107509" y="474681"/>
                    <a:pt x="238802" y="474681"/>
                  </a:cubicBezTo>
                  <a:close/>
                </a:path>
              </a:pathLst>
            </a:custGeom>
            <a:solidFill>
              <a:srgbClr val="652D90"/>
            </a:solidFill>
            <a:ln w="9509" cap="flat">
              <a:noFill/>
              <a:prstDash val="solid"/>
              <a:miter/>
            </a:ln>
          </p:spPr>
          <p:txBody>
            <a:bodyPr rtlCol="0" anchor="ctr"/>
            <a:lstStyle/>
            <a:p>
              <a:endParaRPr lang="en-GB" sz="2400"/>
            </a:p>
          </p:txBody>
        </p:sp>
        <p:sp>
          <p:nvSpPr>
            <p:cNvPr id="11" name="Freeform 10">
              <a:extLst>
                <a:ext uri="{FF2B5EF4-FFF2-40B4-BE49-F238E27FC236}">
                  <a16:creationId xmlns:a16="http://schemas.microsoft.com/office/drawing/2014/main" id="{2FAB8507-5CEC-1A1F-BBEF-532D081A2B79}"/>
                </a:ext>
              </a:extLst>
            </p:cNvPr>
            <p:cNvSpPr/>
            <p:nvPr/>
          </p:nvSpPr>
          <p:spPr>
            <a:xfrm>
              <a:off x="6266672" y="1169486"/>
              <a:ext cx="278099" cy="283576"/>
            </a:xfrm>
            <a:custGeom>
              <a:avLst/>
              <a:gdLst>
                <a:gd name="connsiteX0" fmla="*/ 290 w 278099"/>
                <a:gd name="connsiteY0" fmla="*/ 133276 h 283576"/>
                <a:gd name="connsiteX1" fmla="*/ 124924 w 278099"/>
                <a:gd name="connsiteY1" fmla="*/ 283576 h 283576"/>
                <a:gd name="connsiteX2" fmla="*/ 278099 w 278099"/>
                <a:gd name="connsiteY2" fmla="*/ 99982 h 283576"/>
                <a:gd name="connsiteX3" fmla="*/ 152514 w 278099"/>
                <a:gd name="connsiteY3" fmla="*/ 99 h 283576"/>
                <a:gd name="connsiteX4" fmla="*/ 290 w 278099"/>
                <a:gd name="connsiteY4" fmla="*/ 133276 h 28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99" h="283576">
                  <a:moveTo>
                    <a:pt x="290" y="133276"/>
                  </a:moveTo>
                  <a:cubicBezTo>
                    <a:pt x="-4467" y="209378"/>
                    <a:pt x="49763" y="275015"/>
                    <a:pt x="124924" y="283576"/>
                  </a:cubicBezTo>
                  <a:cubicBezTo>
                    <a:pt x="150612" y="203670"/>
                    <a:pt x="206744" y="138033"/>
                    <a:pt x="278099" y="99982"/>
                  </a:cubicBezTo>
                  <a:cubicBezTo>
                    <a:pt x="260974" y="45760"/>
                    <a:pt x="212453" y="4856"/>
                    <a:pt x="152514" y="99"/>
                  </a:cubicBezTo>
                  <a:cubicBezTo>
                    <a:pt x="73548" y="-2754"/>
                    <a:pt x="5999" y="56224"/>
                    <a:pt x="290" y="133276"/>
                  </a:cubicBezTo>
                  <a:close/>
                </a:path>
              </a:pathLst>
            </a:custGeom>
            <a:solidFill>
              <a:srgbClr val="FBAF3F"/>
            </a:solidFill>
            <a:ln w="9509" cap="flat">
              <a:noFill/>
              <a:prstDash val="solid"/>
              <a:miter/>
            </a:ln>
          </p:spPr>
          <p:txBody>
            <a:bodyPr rtlCol="0" anchor="ctr"/>
            <a:lstStyle/>
            <a:p>
              <a:endParaRPr lang="en-GB" sz="2400"/>
            </a:p>
          </p:txBody>
        </p:sp>
        <p:sp>
          <p:nvSpPr>
            <p:cNvPr id="12" name="Freeform 11">
              <a:extLst>
                <a:ext uri="{FF2B5EF4-FFF2-40B4-BE49-F238E27FC236}">
                  <a16:creationId xmlns:a16="http://schemas.microsoft.com/office/drawing/2014/main" id="{0D2FDB55-0B3B-CE4C-5219-934EE74202DE}"/>
                </a:ext>
              </a:extLst>
            </p:cNvPr>
            <p:cNvSpPr/>
            <p:nvPr/>
          </p:nvSpPr>
          <p:spPr>
            <a:xfrm>
              <a:off x="8196404" y="1386474"/>
              <a:ext cx="220725" cy="206424"/>
            </a:xfrm>
            <a:custGeom>
              <a:avLst/>
              <a:gdLst>
                <a:gd name="connsiteX0" fmla="*/ 41862 w 220725"/>
                <a:gd name="connsiteY0" fmla="*/ 0 h 206424"/>
                <a:gd name="connsiteX1" fmla="*/ 0 w 220725"/>
                <a:gd name="connsiteY1" fmla="*/ 89419 h 206424"/>
                <a:gd name="connsiteX2" fmla="*/ 117023 w 220725"/>
                <a:gd name="connsiteY2" fmla="*/ 206425 h 206424"/>
                <a:gd name="connsiteX3" fmla="*/ 220725 w 220725"/>
                <a:gd name="connsiteY3" fmla="*/ 142690 h 206424"/>
                <a:gd name="connsiteX4" fmla="*/ 41862 w 220725"/>
                <a:gd name="connsiteY4" fmla="*/ 0 h 20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725" h="206424">
                  <a:moveTo>
                    <a:pt x="41862" y="0"/>
                  </a:moveTo>
                  <a:cubicBezTo>
                    <a:pt x="16174" y="21879"/>
                    <a:pt x="0" y="53271"/>
                    <a:pt x="0" y="89419"/>
                  </a:cubicBezTo>
                  <a:cubicBezTo>
                    <a:pt x="0" y="154105"/>
                    <a:pt x="52327" y="206425"/>
                    <a:pt x="117023" y="206425"/>
                  </a:cubicBezTo>
                  <a:cubicBezTo>
                    <a:pt x="162690" y="206425"/>
                    <a:pt x="201697" y="180740"/>
                    <a:pt x="220725" y="142690"/>
                  </a:cubicBezTo>
                  <a:cubicBezTo>
                    <a:pt x="147467" y="116054"/>
                    <a:pt x="84675" y="65637"/>
                    <a:pt x="41862" y="0"/>
                  </a:cubicBezTo>
                  <a:close/>
                </a:path>
              </a:pathLst>
            </a:custGeom>
            <a:solidFill>
              <a:srgbClr val="FBAF3F"/>
            </a:solidFill>
            <a:ln w="9509" cap="flat">
              <a:noFill/>
              <a:prstDash val="solid"/>
              <a:miter/>
            </a:ln>
          </p:spPr>
          <p:txBody>
            <a:bodyPr rtlCol="0" anchor="ctr"/>
            <a:lstStyle/>
            <a:p>
              <a:endParaRPr lang="en-GB" sz="2400"/>
            </a:p>
          </p:txBody>
        </p:sp>
        <p:sp>
          <p:nvSpPr>
            <p:cNvPr id="13" name="Freeform 12">
              <a:extLst>
                <a:ext uri="{FF2B5EF4-FFF2-40B4-BE49-F238E27FC236}">
                  <a16:creationId xmlns:a16="http://schemas.microsoft.com/office/drawing/2014/main" id="{D1C7FFF3-CB87-9356-042C-63D5C25ED9C5}"/>
                </a:ext>
              </a:extLst>
            </p:cNvPr>
            <p:cNvSpPr/>
            <p:nvPr/>
          </p:nvSpPr>
          <p:spPr>
            <a:xfrm rot="20802852">
              <a:off x="7594058" y="1079892"/>
              <a:ext cx="353908" cy="353857"/>
            </a:xfrm>
            <a:custGeom>
              <a:avLst/>
              <a:gdLst>
                <a:gd name="connsiteX0" fmla="*/ 353908 w 353908"/>
                <a:gd name="connsiteY0" fmla="*/ 176929 h 353857"/>
                <a:gd name="connsiteX1" fmla="*/ 176954 w 353908"/>
                <a:gd name="connsiteY1" fmla="*/ 353857 h 353857"/>
                <a:gd name="connsiteX2" fmla="*/ 0 w 353908"/>
                <a:gd name="connsiteY2" fmla="*/ 176929 h 353857"/>
                <a:gd name="connsiteX3" fmla="*/ 176954 w 353908"/>
                <a:gd name="connsiteY3" fmla="*/ 0 h 353857"/>
                <a:gd name="connsiteX4" fmla="*/ 353908 w 353908"/>
                <a:gd name="connsiteY4" fmla="*/ 176929 h 353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08" h="353857">
                  <a:moveTo>
                    <a:pt x="353908" y="176929"/>
                  </a:moveTo>
                  <a:cubicBezTo>
                    <a:pt x="353908" y="274644"/>
                    <a:pt x="274683" y="353857"/>
                    <a:pt x="176954" y="353857"/>
                  </a:cubicBezTo>
                  <a:cubicBezTo>
                    <a:pt x="79225" y="353857"/>
                    <a:pt x="0" y="274644"/>
                    <a:pt x="0" y="176929"/>
                  </a:cubicBezTo>
                  <a:cubicBezTo>
                    <a:pt x="0" y="79214"/>
                    <a:pt x="79225" y="0"/>
                    <a:pt x="176954" y="0"/>
                  </a:cubicBezTo>
                  <a:cubicBezTo>
                    <a:pt x="274683" y="0"/>
                    <a:pt x="353908" y="79214"/>
                    <a:pt x="353908" y="176929"/>
                  </a:cubicBezTo>
                  <a:close/>
                </a:path>
              </a:pathLst>
            </a:custGeom>
            <a:solidFill>
              <a:srgbClr val="EC008B"/>
            </a:solidFill>
            <a:ln w="9509" cap="flat">
              <a:noFill/>
              <a:prstDash val="solid"/>
              <a:miter/>
            </a:ln>
          </p:spPr>
          <p:txBody>
            <a:bodyPr rtlCol="0" anchor="ctr"/>
            <a:lstStyle/>
            <a:p>
              <a:endParaRPr lang="en-GB" sz="2400"/>
            </a:p>
          </p:txBody>
        </p:sp>
        <p:sp>
          <p:nvSpPr>
            <p:cNvPr id="14" name="Freeform 13">
              <a:extLst>
                <a:ext uri="{FF2B5EF4-FFF2-40B4-BE49-F238E27FC236}">
                  <a16:creationId xmlns:a16="http://schemas.microsoft.com/office/drawing/2014/main" id="{38B5B60F-826C-E049-88FD-A8346F894DE2}"/>
                </a:ext>
              </a:extLst>
            </p:cNvPr>
            <p:cNvSpPr/>
            <p:nvPr/>
          </p:nvSpPr>
          <p:spPr>
            <a:xfrm>
              <a:off x="8531288" y="4240268"/>
              <a:ext cx="353929" cy="353870"/>
            </a:xfrm>
            <a:custGeom>
              <a:avLst/>
              <a:gdLst>
                <a:gd name="connsiteX0" fmla="*/ 353930 w 353929"/>
                <a:gd name="connsiteY0" fmla="*/ 176935 h 353870"/>
                <a:gd name="connsiteX1" fmla="*/ 176969 w 353929"/>
                <a:gd name="connsiteY1" fmla="*/ 0 h 353870"/>
                <a:gd name="connsiteX2" fmla="*/ 8 w 353929"/>
                <a:gd name="connsiteY2" fmla="*/ 176935 h 353870"/>
                <a:gd name="connsiteX3" fmla="*/ 176969 w 353929"/>
                <a:gd name="connsiteY3" fmla="*/ 353871 h 353870"/>
                <a:gd name="connsiteX4" fmla="*/ 353930 w 353929"/>
                <a:gd name="connsiteY4" fmla="*/ 176935 h 353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29" h="353870">
                  <a:moveTo>
                    <a:pt x="353930" y="176935"/>
                  </a:moveTo>
                  <a:cubicBezTo>
                    <a:pt x="353930" y="78955"/>
                    <a:pt x="274012" y="0"/>
                    <a:pt x="176969" y="0"/>
                  </a:cubicBezTo>
                  <a:cubicBezTo>
                    <a:pt x="79926" y="0"/>
                    <a:pt x="8" y="79906"/>
                    <a:pt x="8" y="176935"/>
                  </a:cubicBezTo>
                  <a:cubicBezTo>
                    <a:pt x="-943" y="274915"/>
                    <a:pt x="78975" y="353871"/>
                    <a:pt x="176969" y="353871"/>
                  </a:cubicBezTo>
                  <a:cubicBezTo>
                    <a:pt x="275915" y="353871"/>
                    <a:pt x="353930" y="273964"/>
                    <a:pt x="353930" y="176935"/>
                  </a:cubicBezTo>
                  <a:close/>
                </a:path>
              </a:pathLst>
            </a:custGeom>
            <a:solidFill>
              <a:srgbClr val="38B449"/>
            </a:solidFill>
            <a:ln w="9509" cap="flat">
              <a:noFill/>
              <a:prstDash val="solid"/>
              <a:miter/>
            </a:ln>
          </p:spPr>
          <p:txBody>
            <a:bodyPr rtlCol="0" anchor="ctr"/>
            <a:lstStyle/>
            <a:p>
              <a:endParaRPr lang="en-GB" sz="2400"/>
            </a:p>
          </p:txBody>
        </p:sp>
        <p:sp>
          <p:nvSpPr>
            <p:cNvPr id="15" name="Freeform 14">
              <a:extLst>
                <a:ext uri="{FF2B5EF4-FFF2-40B4-BE49-F238E27FC236}">
                  <a16:creationId xmlns:a16="http://schemas.microsoft.com/office/drawing/2014/main" id="{E17738C0-AEB0-1995-65B2-5A8E64C4D6A9}"/>
                </a:ext>
              </a:extLst>
            </p:cNvPr>
            <p:cNvSpPr/>
            <p:nvPr/>
          </p:nvSpPr>
          <p:spPr>
            <a:xfrm>
              <a:off x="5227671" y="4161236"/>
              <a:ext cx="288634" cy="353311"/>
            </a:xfrm>
            <a:custGeom>
              <a:avLst/>
              <a:gdLst>
                <a:gd name="connsiteX0" fmla="*/ 288635 w 288634"/>
                <a:gd name="connsiteY0" fmla="*/ 40029 h 353311"/>
                <a:gd name="connsiteX1" fmla="*/ 139265 w 288634"/>
                <a:gd name="connsiteY1" fmla="*/ 3882 h 353311"/>
                <a:gd name="connsiteX2" fmla="*/ 4166 w 288634"/>
                <a:gd name="connsiteY2" fmla="*/ 214111 h 353311"/>
                <a:gd name="connsiteX3" fmla="*/ 214425 w 288634"/>
                <a:gd name="connsiteY3" fmla="*/ 349190 h 353311"/>
                <a:gd name="connsiteX4" fmla="*/ 277218 w 288634"/>
                <a:gd name="connsiteY4" fmla="*/ 322555 h 353311"/>
                <a:gd name="connsiteX5" fmla="*/ 265801 w 288634"/>
                <a:gd name="connsiteY5" fmla="*/ 282602 h 353311"/>
                <a:gd name="connsiteX6" fmla="*/ 288635 w 288634"/>
                <a:gd name="connsiteY6" fmla="*/ 40029 h 35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34" h="353311">
                  <a:moveTo>
                    <a:pt x="288635" y="40029"/>
                  </a:moveTo>
                  <a:cubicBezTo>
                    <a:pt x="248676" y="6735"/>
                    <a:pt x="193494" y="-7534"/>
                    <a:pt x="139265" y="3882"/>
                  </a:cubicBezTo>
                  <a:cubicBezTo>
                    <a:pt x="43173" y="24809"/>
                    <a:pt x="-16765" y="118985"/>
                    <a:pt x="4166" y="214111"/>
                  </a:cubicBezTo>
                  <a:cubicBezTo>
                    <a:pt x="25096" y="309238"/>
                    <a:pt x="119285" y="370118"/>
                    <a:pt x="214425" y="349190"/>
                  </a:cubicBezTo>
                  <a:cubicBezTo>
                    <a:pt x="237259" y="344434"/>
                    <a:pt x="258190" y="334922"/>
                    <a:pt x="277218" y="322555"/>
                  </a:cubicBezTo>
                  <a:cubicBezTo>
                    <a:pt x="272461" y="309238"/>
                    <a:pt x="269607" y="295920"/>
                    <a:pt x="265801" y="282602"/>
                  </a:cubicBezTo>
                  <a:cubicBezTo>
                    <a:pt x="247724" y="197939"/>
                    <a:pt x="257238" y="114228"/>
                    <a:pt x="288635" y="40029"/>
                  </a:cubicBezTo>
                  <a:close/>
                </a:path>
              </a:pathLst>
            </a:custGeom>
            <a:solidFill>
              <a:srgbClr val="399996"/>
            </a:solidFill>
            <a:ln w="9509" cap="flat">
              <a:noFill/>
              <a:prstDash val="solid"/>
              <a:miter/>
            </a:ln>
          </p:spPr>
          <p:txBody>
            <a:bodyPr rtlCol="0" anchor="ctr"/>
            <a:lstStyle/>
            <a:p>
              <a:endParaRPr lang="en-GB" sz="2400"/>
            </a:p>
          </p:txBody>
        </p:sp>
        <p:sp>
          <p:nvSpPr>
            <p:cNvPr id="16" name="Freeform 15">
              <a:extLst>
                <a:ext uri="{FF2B5EF4-FFF2-40B4-BE49-F238E27FC236}">
                  <a16:creationId xmlns:a16="http://schemas.microsoft.com/office/drawing/2014/main" id="{9577EE61-1706-BB1C-ADC9-309407252998}"/>
                </a:ext>
              </a:extLst>
            </p:cNvPr>
            <p:cNvSpPr/>
            <p:nvPr/>
          </p:nvSpPr>
          <p:spPr>
            <a:xfrm>
              <a:off x="5484378" y="4201266"/>
              <a:ext cx="97056" cy="281574"/>
            </a:xfrm>
            <a:custGeom>
              <a:avLst/>
              <a:gdLst>
                <a:gd name="connsiteX0" fmla="*/ 92818 w 97056"/>
                <a:gd name="connsiteY0" fmla="*/ 98932 h 281574"/>
                <a:gd name="connsiteX1" fmla="*/ 31928 w 97056"/>
                <a:gd name="connsiteY1" fmla="*/ 0 h 281574"/>
                <a:gd name="connsiteX2" fmla="*/ 9094 w 97056"/>
                <a:gd name="connsiteY2" fmla="*/ 241621 h 281574"/>
                <a:gd name="connsiteX3" fmla="*/ 20511 w 97056"/>
                <a:gd name="connsiteY3" fmla="*/ 281574 h 281574"/>
                <a:gd name="connsiteX4" fmla="*/ 92818 w 97056"/>
                <a:gd name="connsiteY4" fmla="*/ 98932 h 28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56" h="281574">
                  <a:moveTo>
                    <a:pt x="92818" y="98932"/>
                  </a:moveTo>
                  <a:cubicBezTo>
                    <a:pt x="84255" y="58027"/>
                    <a:pt x="61421" y="24733"/>
                    <a:pt x="31928" y="0"/>
                  </a:cubicBezTo>
                  <a:cubicBezTo>
                    <a:pt x="531" y="74199"/>
                    <a:pt x="-8983" y="157910"/>
                    <a:pt x="9094" y="241621"/>
                  </a:cubicBezTo>
                  <a:cubicBezTo>
                    <a:pt x="11948" y="254939"/>
                    <a:pt x="15754" y="269208"/>
                    <a:pt x="20511" y="281574"/>
                  </a:cubicBezTo>
                  <a:cubicBezTo>
                    <a:pt x="77595" y="243524"/>
                    <a:pt x="108991" y="171228"/>
                    <a:pt x="92818" y="98932"/>
                  </a:cubicBezTo>
                  <a:close/>
                </a:path>
              </a:pathLst>
            </a:custGeom>
            <a:solidFill>
              <a:srgbClr val="44682E"/>
            </a:solidFill>
            <a:ln w="9509" cap="flat">
              <a:noFill/>
              <a:prstDash val="solid"/>
              <a:miter/>
            </a:ln>
          </p:spPr>
          <p:txBody>
            <a:bodyPr rtlCol="0" anchor="ctr"/>
            <a:lstStyle/>
            <a:p>
              <a:endParaRPr lang="en-GB" sz="2400"/>
            </a:p>
          </p:txBody>
        </p:sp>
        <p:sp>
          <p:nvSpPr>
            <p:cNvPr id="17" name="Freeform 16">
              <a:extLst>
                <a:ext uri="{FF2B5EF4-FFF2-40B4-BE49-F238E27FC236}">
                  <a16:creationId xmlns:a16="http://schemas.microsoft.com/office/drawing/2014/main" id="{282D667A-2F3A-317E-3EC4-EC58C94E4F71}"/>
                </a:ext>
              </a:extLst>
            </p:cNvPr>
            <p:cNvSpPr/>
            <p:nvPr/>
          </p:nvSpPr>
          <p:spPr>
            <a:xfrm>
              <a:off x="8179279" y="825228"/>
              <a:ext cx="725919" cy="726766"/>
            </a:xfrm>
            <a:custGeom>
              <a:avLst/>
              <a:gdLst>
                <a:gd name="connsiteX0" fmla="*/ 37105 w 725919"/>
                <a:gd name="connsiteY0" fmla="*/ 204522 h 726766"/>
                <a:gd name="connsiteX1" fmla="*/ 0 w 725919"/>
                <a:gd name="connsiteY1" fmla="*/ 363383 h 726766"/>
                <a:gd name="connsiteX2" fmla="*/ 58987 w 725919"/>
                <a:gd name="connsiteY2" fmla="*/ 561246 h 726766"/>
                <a:gd name="connsiteX3" fmla="*/ 134148 w 725919"/>
                <a:gd name="connsiteY3" fmla="*/ 533659 h 726766"/>
                <a:gd name="connsiteX4" fmla="*/ 251170 w 725919"/>
                <a:gd name="connsiteY4" fmla="*/ 650665 h 726766"/>
                <a:gd name="connsiteX5" fmla="*/ 237850 w 725919"/>
                <a:gd name="connsiteY5" fmla="*/ 704887 h 726766"/>
                <a:gd name="connsiteX6" fmla="*/ 362484 w 725919"/>
                <a:gd name="connsiteY6" fmla="*/ 726766 h 726766"/>
                <a:gd name="connsiteX7" fmla="*/ 725919 w 725919"/>
                <a:gd name="connsiteY7" fmla="*/ 363383 h 726766"/>
                <a:gd name="connsiteX8" fmla="*/ 362484 w 725919"/>
                <a:gd name="connsiteY8" fmla="*/ 0 h 726766"/>
                <a:gd name="connsiteX9" fmla="*/ 228336 w 725919"/>
                <a:gd name="connsiteY9" fmla="*/ 25684 h 726766"/>
                <a:gd name="connsiteX10" fmla="*/ 37105 w 725919"/>
                <a:gd name="connsiteY10" fmla="*/ 204522 h 726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5919" h="726766">
                  <a:moveTo>
                    <a:pt x="37105" y="204522"/>
                  </a:moveTo>
                  <a:cubicBezTo>
                    <a:pt x="13320" y="253036"/>
                    <a:pt x="0" y="306307"/>
                    <a:pt x="0" y="363383"/>
                  </a:cubicBezTo>
                  <a:cubicBezTo>
                    <a:pt x="0" y="436630"/>
                    <a:pt x="21882" y="504170"/>
                    <a:pt x="58987" y="561246"/>
                  </a:cubicBezTo>
                  <a:cubicBezTo>
                    <a:pt x="78966" y="544123"/>
                    <a:pt x="105606" y="533659"/>
                    <a:pt x="134148" y="533659"/>
                  </a:cubicBezTo>
                  <a:cubicBezTo>
                    <a:pt x="199794" y="533659"/>
                    <a:pt x="251170" y="585979"/>
                    <a:pt x="251170" y="650665"/>
                  </a:cubicBezTo>
                  <a:cubicBezTo>
                    <a:pt x="251170" y="669690"/>
                    <a:pt x="246413" y="688716"/>
                    <a:pt x="237850" y="704887"/>
                  </a:cubicBezTo>
                  <a:cubicBezTo>
                    <a:pt x="276858" y="719156"/>
                    <a:pt x="318719" y="726766"/>
                    <a:pt x="362484" y="726766"/>
                  </a:cubicBezTo>
                  <a:cubicBezTo>
                    <a:pt x="563229" y="726766"/>
                    <a:pt x="725919" y="563149"/>
                    <a:pt x="725919" y="363383"/>
                  </a:cubicBezTo>
                  <a:cubicBezTo>
                    <a:pt x="725919" y="162666"/>
                    <a:pt x="562278" y="0"/>
                    <a:pt x="362484" y="0"/>
                  </a:cubicBezTo>
                  <a:cubicBezTo>
                    <a:pt x="314914" y="0"/>
                    <a:pt x="270198" y="9513"/>
                    <a:pt x="228336" y="25684"/>
                  </a:cubicBezTo>
                  <a:cubicBezTo>
                    <a:pt x="207405" y="117957"/>
                    <a:pt x="131293" y="188350"/>
                    <a:pt x="37105" y="204522"/>
                  </a:cubicBezTo>
                  <a:close/>
                </a:path>
              </a:pathLst>
            </a:custGeom>
            <a:solidFill>
              <a:srgbClr val="00ADEF"/>
            </a:solidFill>
            <a:ln w="9509" cap="flat">
              <a:noFill/>
              <a:prstDash val="solid"/>
              <a:miter/>
            </a:ln>
          </p:spPr>
          <p:txBody>
            <a:bodyPr rtlCol="0" anchor="ctr"/>
            <a:lstStyle/>
            <a:p>
              <a:endParaRPr lang="en-GB" sz="2400"/>
            </a:p>
          </p:txBody>
        </p:sp>
        <p:sp>
          <p:nvSpPr>
            <p:cNvPr id="18" name="Freeform 17">
              <a:extLst>
                <a:ext uri="{FF2B5EF4-FFF2-40B4-BE49-F238E27FC236}">
                  <a16:creationId xmlns:a16="http://schemas.microsoft.com/office/drawing/2014/main" id="{E34CE719-DD7F-29A7-9FD8-389277D8249D}"/>
                </a:ext>
              </a:extLst>
            </p:cNvPr>
            <p:cNvSpPr/>
            <p:nvPr/>
          </p:nvSpPr>
          <p:spPr>
            <a:xfrm>
              <a:off x="8216383" y="851863"/>
              <a:ext cx="192183" cy="177886"/>
            </a:xfrm>
            <a:custGeom>
              <a:avLst/>
              <a:gdLst>
                <a:gd name="connsiteX0" fmla="*/ 0 w 192183"/>
                <a:gd name="connsiteY0" fmla="*/ 177887 h 177886"/>
                <a:gd name="connsiteX1" fmla="*/ 192183 w 192183"/>
                <a:gd name="connsiteY1" fmla="*/ 0 h 177886"/>
                <a:gd name="connsiteX2" fmla="*/ 0 w 192183"/>
                <a:gd name="connsiteY2" fmla="*/ 177887 h 177886"/>
              </a:gdLst>
              <a:ahLst/>
              <a:cxnLst>
                <a:cxn ang="0">
                  <a:pos x="connsiteX0" y="connsiteY0"/>
                </a:cxn>
                <a:cxn ang="0">
                  <a:pos x="connsiteX1" y="connsiteY1"/>
                </a:cxn>
                <a:cxn ang="0">
                  <a:pos x="connsiteX2" y="connsiteY2"/>
                </a:cxn>
              </a:cxnLst>
              <a:rect l="l" t="t" r="r" b="b"/>
              <a:pathLst>
                <a:path w="192183" h="177886">
                  <a:moveTo>
                    <a:pt x="0" y="177887"/>
                  </a:moveTo>
                  <a:cubicBezTo>
                    <a:pt x="94189" y="162666"/>
                    <a:pt x="170301" y="91321"/>
                    <a:pt x="192183" y="0"/>
                  </a:cubicBezTo>
                  <a:cubicBezTo>
                    <a:pt x="108460" y="32343"/>
                    <a:pt x="39959" y="97029"/>
                    <a:pt x="0" y="177887"/>
                  </a:cubicBezTo>
                  <a:close/>
                </a:path>
              </a:pathLst>
            </a:custGeom>
            <a:solidFill>
              <a:srgbClr val="081E82"/>
            </a:solidFill>
            <a:ln w="9509" cap="flat">
              <a:noFill/>
              <a:prstDash val="solid"/>
              <a:miter/>
            </a:ln>
          </p:spPr>
          <p:txBody>
            <a:bodyPr rtlCol="0" anchor="ctr"/>
            <a:lstStyle/>
            <a:p>
              <a:endParaRPr lang="en-GB" sz="2400"/>
            </a:p>
          </p:txBody>
        </p:sp>
        <p:sp>
          <p:nvSpPr>
            <p:cNvPr id="19" name="Freeform 18">
              <a:extLst>
                <a:ext uri="{FF2B5EF4-FFF2-40B4-BE49-F238E27FC236}">
                  <a16:creationId xmlns:a16="http://schemas.microsoft.com/office/drawing/2014/main" id="{E9DF00C1-D080-DC8B-E071-DA70AAADF645}"/>
                </a:ext>
              </a:extLst>
            </p:cNvPr>
            <p:cNvSpPr/>
            <p:nvPr/>
          </p:nvSpPr>
          <p:spPr>
            <a:xfrm>
              <a:off x="8239217" y="1358887"/>
              <a:ext cx="193134" cy="170276"/>
            </a:xfrm>
            <a:custGeom>
              <a:avLst/>
              <a:gdLst>
                <a:gd name="connsiteX0" fmla="*/ 75161 w 193134"/>
                <a:gd name="connsiteY0" fmla="*/ 0 h 170276"/>
                <a:gd name="connsiteX1" fmla="*/ 0 w 193134"/>
                <a:gd name="connsiteY1" fmla="*/ 27587 h 170276"/>
                <a:gd name="connsiteX2" fmla="*/ 179815 w 193134"/>
                <a:gd name="connsiteY2" fmla="*/ 170276 h 170276"/>
                <a:gd name="connsiteX3" fmla="*/ 193135 w 193134"/>
                <a:gd name="connsiteY3" fmla="*/ 116054 h 170276"/>
                <a:gd name="connsiteX4" fmla="*/ 75161 w 193134"/>
                <a:gd name="connsiteY4" fmla="*/ 0 h 170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34" h="170276">
                  <a:moveTo>
                    <a:pt x="75161" y="0"/>
                  </a:moveTo>
                  <a:cubicBezTo>
                    <a:pt x="46619" y="0"/>
                    <a:pt x="19979" y="10464"/>
                    <a:pt x="0" y="27587"/>
                  </a:cubicBezTo>
                  <a:cubicBezTo>
                    <a:pt x="42813" y="93224"/>
                    <a:pt x="105606" y="143641"/>
                    <a:pt x="179815" y="170276"/>
                  </a:cubicBezTo>
                  <a:cubicBezTo>
                    <a:pt x="188378" y="154105"/>
                    <a:pt x="193135" y="136031"/>
                    <a:pt x="193135" y="116054"/>
                  </a:cubicBezTo>
                  <a:cubicBezTo>
                    <a:pt x="192183" y="52320"/>
                    <a:pt x="139856" y="0"/>
                    <a:pt x="75161" y="0"/>
                  </a:cubicBezTo>
                  <a:close/>
                </a:path>
              </a:pathLst>
            </a:custGeom>
            <a:solidFill>
              <a:srgbClr val="0F7B48"/>
            </a:solidFill>
            <a:ln w="9509" cap="flat">
              <a:noFill/>
              <a:prstDash val="solid"/>
              <a:miter/>
            </a:ln>
          </p:spPr>
          <p:txBody>
            <a:bodyPr rtlCol="0" anchor="ctr"/>
            <a:lstStyle/>
            <a:p>
              <a:endParaRPr lang="en-GB" sz="2400"/>
            </a:p>
          </p:txBody>
        </p:sp>
        <p:sp>
          <p:nvSpPr>
            <p:cNvPr id="20" name="Freeform 19">
              <a:extLst>
                <a:ext uri="{FF2B5EF4-FFF2-40B4-BE49-F238E27FC236}">
                  <a16:creationId xmlns:a16="http://schemas.microsoft.com/office/drawing/2014/main" id="{D85F51C8-C369-9F62-915F-3F34172FFD1B}"/>
                </a:ext>
              </a:extLst>
            </p:cNvPr>
            <p:cNvSpPr/>
            <p:nvPr/>
          </p:nvSpPr>
          <p:spPr>
            <a:xfrm>
              <a:off x="5504889" y="3960596"/>
              <a:ext cx="771586" cy="800559"/>
            </a:xfrm>
            <a:custGeom>
              <a:avLst/>
              <a:gdLst>
                <a:gd name="connsiteX0" fmla="*/ 326331 w 771586"/>
                <a:gd name="connsiteY0" fmla="*/ 0 h 800559"/>
                <a:gd name="connsiteX1" fmla="*/ 295886 w 771586"/>
                <a:gd name="connsiteY1" fmla="*/ 5708 h 800559"/>
                <a:gd name="connsiteX2" fmla="*/ 11417 w 771586"/>
                <a:gd name="connsiteY2" fmla="*/ 241621 h 800559"/>
                <a:gd name="connsiteX3" fmla="*/ 72307 w 771586"/>
                <a:gd name="connsiteY3" fmla="*/ 340553 h 800559"/>
                <a:gd name="connsiteX4" fmla="*/ 0 w 771586"/>
                <a:gd name="connsiteY4" fmla="*/ 524147 h 800559"/>
                <a:gd name="connsiteX5" fmla="*/ 467138 w 771586"/>
                <a:gd name="connsiteY5" fmla="*/ 791452 h 800559"/>
                <a:gd name="connsiteX6" fmla="*/ 771587 w 771586"/>
                <a:gd name="connsiteY6" fmla="*/ 497511 h 800559"/>
                <a:gd name="connsiteX7" fmla="*/ 326331 w 771586"/>
                <a:gd name="connsiteY7" fmla="*/ 0 h 80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86" h="800559">
                  <a:moveTo>
                    <a:pt x="326331" y="0"/>
                  </a:moveTo>
                  <a:cubicBezTo>
                    <a:pt x="315865" y="951"/>
                    <a:pt x="306351" y="2854"/>
                    <a:pt x="295886" y="5708"/>
                  </a:cubicBezTo>
                  <a:cubicBezTo>
                    <a:pt x="163641" y="34246"/>
                    <a:pt x="60890" y="125567"/>
                    <a:pt x="11417" y="241621"/>
                  </a:cubicBezTo>
                  <a:cubicBezTo>
                    <a:pt x="40910" y="266354"/>
                    <a:pt x="62793" y="299648"/>
                    <a:pt x="72307" y="340553"/>
                  </a:cubicBezTo>
                  <a:cubicBezTo>
                    <a:pt x="88480" y="412849"/>
                    <a:pt x="57084" y="485145"/>
                    <a:pt x="0" y="524147"/>
                  </a:cubicBezTo>
                  <a:cubicBezTo>
                    <a:pt x="63744" y="717253"/>
                    <a:pt x="263538" y="835210"/>
                    <a:pt x="467138" y="791452"/>
                  </a:cubicBezTo>
                  <a:cubicBezTo>
                    <a:pt x="621265" y="758158"/>
                    <a:pt x="735433" y="640201"/>
                    <a:pt x="771587" y="497511"/>
                  </a:cubicBezTo>
                  <a:cubicBezTo>
                    <a:pt x="589869" y="364334"/>
                    <a:pt x="437645" y="195009"/>
                    <a:pt x="326331" y="0"/>
                  </a:cubicBezTo>
                  <a:close/>
                </a:path>
              </a:pathLst>
            </a:custGeom>
            <a:solidFill>
              <a:srgbClr val="FBAF3F"/>
            </a:solidFill>
            <a:ln w="9509" cap="flat">
              <a:noFill/>
              <a:prstDash val="solid"/>
              <a:miter/>
            </a:ln>
          </p:spPr>
          <p:txBody>
            <a:bodyPr rtlCol="0" anchor="ctr"/>
            <a:lstStyle/>
            <a:p>
              <a:endParaRPr lang="en-GB" sz="2400"/>
            </a:p>
          </p:txBody>
        </p:sp>
        <p:sp>
          <p:nvSpPr>
            <p:cNvPr id="21" name="Freeform 20">
              <a:extLst>
                <a:ext uri="{FF2B5EF4-FFF2-40B4-BE49-F238E27FC236}">
                  <a16:creationId xmlns:a16="http://schemas.microsoft.com/office/drawing/2014/main" id="{BF01AE12-ED95-4906-79FC-9D62F0B25DCF}"/>
                </a:ext>
              </a:extLst>
            </p:cNvPr>
            <p:cNvSpPr/>
            <p:nvPr/>
          </p:nvSpPr>
          <p:spPr>
            <a:xfrm>
              <a:off x="6375549" y="1236447"/>
              <a:ext cx="613290" cy="559070"/>
            </a:xfrm>
            <a:custGeom>
              <a:avLst/>
              <a:gdLst>
                <a:gd name="connsiteX0" fmla="*/ 612575 w 613290"/>
                <a:gd name="connsiteY0" fmla="*/ 334572 h 559070"/>
                <a:gd name="connsiteX1" fmla="*/ 328106 w 613290"/>
                <a:gd name="connsiteY1" fmla="*/ 678 h 559070"/>
                <a:gd name="connsiteX2" fmla="*/ 168271 w 613290"/>
                <a:gd name="connsiteY2" fmla="*/ 33972 h 559070"/>
                <a:gd name="connsiteX3" fmla="*/ 173979 w 613290"/>
                <a:gd name="connsiteY3" fmla="*/ 86292 h 559070"/>
                <a:gd name="connsiteX4" fmla="*/ 22707 w 613290"/>
                <a:gd name="connsiteY4" fmla="*/ 218517 h 559070"/>
                <a:gd name="connsiteX5" fmla="*/ 15095 w 613290"/>
                <a:gd name="connsiteY5" fmla="*/ 217566 h 559070"/>
                <a:gd name="connsiteX6" fmla="*/ 824 w 613290"/>
                <a:gd name="connsiteY6" fmla="*/ 292716 h 559070"/>
                <a:gd name="connsiteX7" fmla="*/ 114041 w 613290"/>
                <a:gd name="connsiteY7" fmla="*/ 559070 h 559070"/>
                <a:gd name="connsiteX8" fmla="*/ 598304 w 613290"/>
                <a:gd name="connsiteY8" fmla="*/ 408770 h 559070"/>
                <a:gd name="connsiteX9" fmla="*/ 612575 w 613290"/>
                <a:gd name="connsiteY9" fmla="*/ 334572 h 55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290" h="559070">
                  <a:moveTo>
                    <a:pt x="612575" y="334572"/>
                  </a:moveTo>
                  <a:cubicBezTo>
                    <a:pt x="623992" y="161442"/>
                    <a:pt x="497456" y="12093"/>
                    <a:pt x="328106" y="678"/>
                  </a:cubicBezTo>
                  <a:cubicBezTo>
                    <a:pt x="271022" y="-3127"/>
                    <a:pt x="215841" y="9239"/>
                    <a:pt x="168271" y="33972"/>
                  </a:cubicBezTo>
                  <a:cubicBezTo>
                    <a:pt x="173028" y="50144"/>
                    <a:pt x="175882" y="68218"/>
                    <a:pt x="173979" y="86292"/>
                  </a:cubicBezTo>
                  <a:cubicBezTo>
                    <a:pt x="168271" y="164295"/>
                    <a:pt x="100722" y="224225"/>
                    <a:pt x="22707" y="218517"/>
                  </a:cubicBezTo>
                  <a:cubicBezTo>
                    <a:pt x="19852" y="218517"/>
                    <a:pt x="17950" y="217566"/>
                    <a:pt x="15095" y="217566"/>
                  </a:cubicBezTo>
                  <a:cubicBezTo>
                    <a:pt x="7484" y="241348"/>
                    <a:pt x="2727" y="267032"/>
                    <a:pt x="824" y="292716"/>
                  </a:cubicBezTo>
                  <a:cubicBezTo>
                    <a:pt x="-6787" y="399258"/>
                    <a:pt x="38880" y="496287"/>
                    <a:pt x="114041" y="559070"/>
                  </a:cubicBezTo>
                  <a:cubicBezTo>
                    <a:pt x="263411" y="483920"/>
                    <a:pt x="426101" y="432552"/>
                    <a:pt x="598304" y="408770"/>
                  </a:cubicBezTo>
                  <a:cubicBezTo>
                    <a:pt x="605916" y="384989"/>
                    <a:pt x="610673" y="360256"/>
                    <a:pt x="612575" y="334572"/>
                  </a:cubicBezTo>
                  <a:close/>
                </a:path>
              </a:pathLst>
            </a:custGeom>
            <a:solidFill>
              <a:srgbClr val="38B449"/>
            </a:solidFill>
            <a:ln w="9509" cap="flat">
              <a:noFill/>
              <a:prstDash val="solid"/>
              <a:miter/>
            </a:ln>
          </p:spPr>
          <p:txBody>
            <a:bodyPr rtlCol="0" anchor="ctr"/>
            <a:lstStyle/>
            <a:p>
              <a:endParaRPr lang="en-GB" sz="2400"/>
            </a:p>
          </p:txBody>
        </p:sp>
        <p:sp>
          <p:nvSpPr>
            <p:cNvPr id="22" name="Freeform 21">
              <a:extLst>
                <a:ext uri="{FF2B5EF4-FFF2-40B4-BE49-F238E27FC236}">
                  <a16:creationId xmlns:a16="http://schemas.microsoft.com/office/drawing/2014/main" id="{A5C96E4B-76F0-A7AE-C45E-77F0C3EF7969}"/>
                </a:ext>
              </a:extLst>
            </p:cNvPr>
            <p:cNvSpPr/>
            <p:nvPr/>
          </p:nvSpPr>
          <p:spPr>
            <a:xfrm>
              <a:off x="6391595" y="1270420"/>
              <a:ext cx="159121" cy="184927"/>
            </a:xfrm>
            <a:custGeom>
              <a:avLst/>
              <a:gdLst>
                <a:gd name="connsiteX0" fmla="*/ 0 w 159121"/>
                <a:gd name="connsiteY0" fmla="*/ 183594 h 184927"/>
                <a:gd name="connsiteX1" fmla="*/ 7611 w 159121"/>
                <a:gd name="connsiteY1" fmla="*/ 184545 h 184927"/>
                <a:gd name="connsiteX2" fmla="*/ 158884 w 159121"/>
                <a:gd name="connsiteY2" fmla="*/ 52320 h 184927"/>
                <a:gd name="connsiteX3" fmla="*/ 153175 w 159121"/>
                <a:gd name="connsiteY3" fmla="*/ 0 h 184927"/>
                <a:gd name="connsiteX4" fmla="*/ 0 w 159121"/>
                <a:gd name="connsiteY4" fmla="*/ 183594 h 18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21" h="184927">
                  <a:moveTo>
                    <a:pt x="0" y="183594"/>
                  </a:moveTo>
                  <a:cubicBezTo>
                    <a:pt x="2854" y="183594"/>
                    <a:pt x="4757" y="184545"/>
                    <a:pt x="7611" y="184545"/>
                  </a:cubicBezTo>
                  <a:cubicBezTo>
                    <a:pt x="85626" y="190253"/>
                    <a:pt x="154127" y="131275"/>
                    <a:pt x="158884" y="52320"/>
                  </a:cubicBezTo>
                  <a:cubicBezTo>
                    <a:pt x="159835" y="34246"/>
                    <a:pt x="157932" y="16172"/>
                    <a:pt x="153175" y="0"/>
                  </a:cubicBezTo>
                  <a:cubicBezTo>
                    <a:pt x="81820" y="38051"/>
                    <a:pt x="25688" y="102737"/>
                    <a:pt x="0" y="183594"/>
                  </a:cubicBezTo>
                  <a:close/>
                </a:path>
              </a:pathLst>
            </a:custGeom>
            <a:solidFill>
              <a:srgbClr val="487928"/>
            </a:solidFill>
            <a:ln w="9509" cap="flat">
              <a:noFill/>
              <a:prstDash val="solid"/>
              <a:miter/>
            </a:ln>
          </p:spPr>
          <p:txBody>
            <a:bodyPr rtlCol="0" anchor="ctr"/>
            <a:lstStyle/>
            <a:p>
              <a:endParaRPr lang="en-GB" sz="2400"/>
            </a:p>
          </p:txBody>
        </p:sp>
      </p:grpSp>
      <p:sp>
        <p:nvSpPr>
          <p:cNvPr id="23" name="Picture Placeholder 31">
            <a:extLst>
              <a:ext uri="{FF2B5EF4-FFF2-40B4-BE49-F238E27FC236}">
                <a16:creationId xmlns:a16="http://schemas.microsoft.com/office/drawing/2014/main" id="{0DC2D3FB-2F0B-9C22-A4DE-595E532DE6BD}"/>
              </a:ext>
            </a:extLst>
          </p:cNvPr>
          <p:cNvSpPr>
            <a:spLocks noGrp="1"/>
          </p:cNvSpPr>
          <p:nvPr>
            <p:ph type="pic" sz="quarter" idx="12"/>
          </p:nvPr>
        </p:nvSpPr>
        <p:spPr>
          <a:xfrm>
            <a:off x="7506033" y="2173331"/>
            <a:ext cx="4163332" cy="4162735"/>
          </a:xfrm>
          <a:custGeom>
            <a:avLst/>
            <a:gdLst>
              <a:gd name="connsiteX0" fmla="*/ 1561250 w 3122499"/>
              <a:gd name="connsiteY0" fmla="*/ 0 h 3122051"/>
              <a:gd name="connsiteX1" fmla="*/ 3122499 w 3122499"/>
              <a:gd name="connsiteY1" fmla="*/ 1561025 h 3122051"/>
              <a:gd name="connsiteX2" fmla="*/ 1561250 w 3122499"/>
              <a:gd name="connsiteY2" fmla="*/ 3122051 h 3122051"/>
              <a:gd name="connsiteX3" fmla="*/ 0 w 3122499"/>
              <a:gd name="connsiteY3" fmla="*/ 1561025 h 3122051"/>
              <a:gd name="connsiteX4" fmla="*/ 1561250 w 3122499"/>
              <a:gd name="connsiteY4" fmla="*/ 0 h 3122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2499" h="3122051">
                <a:moveTo>
                  <a:pt x="1561250" y="0"/>
                </a:moveTo>
                <a:cubicBezTo>
                  <a:pt x="2424171" y="0"/>
                  <a:pt x="3122499" y="698228"/>
                  <a:pt x="3122499" y="1561025"/>
                </a:cubicBezTo>
                <a:cubicBezTo>
                  <a:pt x="3122499" y="2423822"/>
                  <a:pt x="2424171" y="3122051"/>
                  <a:pt x="1561250" y="3122051"/>
                </a:cubicBezTo>
                <a:cubicBezTo>
                  <a:pt x="699280" y="3122051"/>
                  <a:pt x="0" y="2423822"/>
                  <a:pt x="0" y="1561025"/>
                </a:cubicBezTo>
                <a:cubicBezTo>
                  <a:pt x="0" y="698228"/>
                  <a:pt x="698329" y="0"/>
                  <a:pt x="1561250" y="0"/>
                </a:cubicBezTo>
                <a:close/>
              </a:path>
            </a:pathLst>
          </a:custGeom>
          <a:solidFill>
            <a:schemeClr val="bg2"/>
          </a:solidFill>
        </p:spPr>
        <p:txBody>
          <a:bodyPr wrap="square" anchor="ctr" anchorCtr="1">
            <a:noAutofit/>
          </a:bodyPr>
          <a:lstStyle/>
          <a:p>
            <a:r>
              <a:rPr lang="en-US"/>
              <a:t>Click icon to add picture</a:t>
            </a:r>
            <a:endParaRPr lang="en-GB"/>
          </a:p>
        </p:txBody>
      </p:sp>
    </p:spTree>
    <p:extLst>
      <p:ext uri="{BB962C8B-B14F-4D97-AF65-F5344CB8AC3E}">
        <p14:creationId xmlns:p14="http://schemas.microsoft.com/office/powerpoint/2010/main" val="1554512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nk box-out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9"/>
            <a:ext cx="5301703" cy="4224867"/>
          </a:xfrm>
          <a:prstGeom prst="roundRect">
            <a:avLst>
              <a:gd name="adj" fmla="val 3867"/>
            </a:avLst>
          </a:prstGeom>
          <a:solidFill>
            <a:schemeClr val="accent3"/>
          </a:solidFill>
        </p:spPr>
        <p:txBody>
          <a:bodyPr lIns="144000" tIns="72000" rIns="144000" bIns="1440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6" name="Picture Placeholder 5">
            <a:extLst>
              <a:ext uri="{FF2B5EF4-FFF2-40B4-BE49-F238E27FC236}">
                <a16:creationId xmlns:a16="http://schemas.microsoft.com/office/drawing/2014/main" id="{594F7F25-B1B4-9A14-EC16-7A0E0BBAAC26}"/>
              </a:ext>
            </a:extLst>
          </p:cNvPr>
          <p:cNvSpPr>
            <a:spLocks noGrp="1"/>
          </p:cNvSpPr>
          <p:nvPr>
            <p:ph type="pic" sz="quarter" idx="13"/>
          </p:nvPr>
        </p:nvSpPr>
        <p:spPr>
          <a:xfrm>
            <a:off x="6314566" y="1411818"/>
            <a:ext cx="5301703" cy="4224865"/>
          </a:xfrm>
          <a:custGeom>
            <a:avLst/>
            <a:gdLst>
              <a:gd name="connsiteX0" fmla="*/ 122532 w 3976277"/>
              <a:gd name="connsiteY0" fmla="*/ 0 h 3168649"/>
              <a:gd name="connsiteX1" fmla="*/ 3853745 w 3976277"/>
              <a:gd name="connsiteY1" fmla="*/ 0 h 3168649"/>
              <a:gd name="connsiteX2" fmla="*/ 3976277 w 3976277"/>
              <a:gd name="connsiteY2" fmla="*/ 122532 h 3168649"/>
              <a:gd name="connsiteX3" fmla="*/ 3976277 w 3976277"/>
              <a:gd name="connsiteY3" fmla="*/ 3046118 h 3168649"/>
              <a:gd name="connsiteX4" fmla="*/ 3901440 w 3976277"/>
              <a:gd name="connsiteY4" fmla="*/ 3159021 h 3168649"/>
              <a:gd name="connsiteX5" fmla="*/ 3853750 w 3976277"/>
              <a:gd name="connsiteY5" fmla="*/ 3168649 h 3168649"/>
              <a:gd name="connsiteX6" fmla="*/ 122527 w 3976277"/>
              <a:gd name="connsiteY6" fmla="*/ 3168649 h 3168649"/>
              <a:gd name="connsiteX7" fmla="*/ 74837 w 3976277"/>
              <a:gd name="connsiteY7" fmla="*/ 3159021 h 3168649"/>
              <a:gd name="connsiteX8" fmla="*/ 0 w 3976277"/>
              <a:gd name="connsiteY8" fmla="*/ 3046118 h 3168649"/>
              <a:gd name="connsiteX9" fmla="*/ 0 w 3976277"/>
              <a:gd name="connsiteY9" fmla="*/ 122532 h 3168649"/>
              <a:gd name="connsiteX10" fmla="*/ 122532 w 3976277"/>
              <a:gd name="connsiteY10" fmla="*/ 0 h 316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277" h="3168649">
                <a:moveTo>
                  <a:pt x="122532" y="0"/>
                </a:moveTo>
                <a:lnTo>
                  <a:pt x="3853745" y="0"/>
                </a:lnTo>
                <a:cubicBezTo>
                  <a:pt x="3921418" y="0"/>
                  <a:pt x="3976277" y="54859"/>
                  <a:pt x="3976277" y="122532"/>
                </a:cubicBezTo>
                <a:lnTo>
                  <a:pt x="3976277" y="3046118"/>
                </a:lnTo>
                <a:cubicBezTo>
                  <a:pt x="3976277" y="3096873"/>
                  <a:pt x="3945419" y="3140420"/>
                  <a:pt x="3901440" y="3159021"/>
                </a:cubicBezTo>
                <a:lnTo>
                  <a:pt x="3853750" y="3168649"/>
                </a:lnTo>
                <a:lnTo>
                  <a:pt x="122527" y="3168649"/>
                </a:lnTo>
                <a:lnTo>
                  <a:pt x="74837" y="3159021"/>
                </a:lnTo>
                <a:cubicBezTo>
                  <a:pt x="30858" y="3140420"/>
                  <a:pt x="0" y="3096873"/>
                  <a:pt x="0" y="3046118"/>
                </a:cubicBezTo>
                <a:lnTo>
                  <a:pt x="0" y="122532"/>
                </a:lnTo>
                <a:cubicBezTo>
                  <a:pt x="0" y="54859"/>
                  <a:pt x="54859" y="0"/>
                  <a:pt x="122532"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1140746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rple box-out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4" y="1411819"/>
            <a:ext cx="5301703" cy="4224867"/>
          </a:xfrm>
          <a:prstGeom prst="roundRect">
            <a:avLst>
              <a:gd name="adj" fmla="val 3867"/>
            </a:avLst>
          </a:prstGeom>
          <a:solidFill>
            <a:schemeClr val="accent5"/>
          </a:solidFill>
        </p:spPr>
        <p:txBody>
          <a:bodyPr lIns="144000" tIns="72000" rIns="144000" bIns="1440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5" name="Picture Placeholder 4">
            <a:extLst>
              <a:ext uri="{FF2B5EF4-FFF2-40B4-BE49-F238E27FC236}">
                <a16:creationId xmlns:a16="http://schemas.microsoft.com/office/drawing/2014/main" id="{9B45DFAA-A0F4-FFF0-10DD-B96B68982F94}"/>
              </a:ext>
            </a:extLst>
          </p:cNvPr>
          <p:cNvSpPr>
            <a:spLocks noGrp="1"/>
          </p:cNvSpPr>
          <p:nvPr>
            <p:ph type="pic" sz="quarter" idx="13"/>
          </p:nvPr>
        </p:nvSpPr>
        <p:spPr>
          <a:xfrm>
            <a:off x="6314566" y="1411818"/>
            <a:ext cx="5301703" cy="4224865"/>
          </a:xfrm>
          <a:custGeom>
            <a:avLst/>
            <a:gdLst>
              <a:gd name="connsiteX0" fmla="*/ 122532 w 3976277"/>
              <a:gd name="connsiteY0" fmla="*/ 0 h 3168649"/>
              <a:gd name="connsiteX1" fmla="*/ 3853745 w 3976277"/>
              <a:gd name="connsiteY1" fmla="*/ 0 h 3168649"/>
              <a:gd name="connsiteX2" fmla="*/ 3976277 w 3976277"/>
              <a:gd name="connsiteY2" fmla="*/ 122532 h 3168649"/>
              <a:gd name="connsiteX3" fmla="*/ 3976277 w 3976277"/>
              <a:gd name="connsiteY3" fmla="*/ 3046118 h 3168649"/>
              <a:gd name="connsiteX4" fmla="*/ 3901440 w 3976277"/>
              <a:gd name="connsiteY4" fmla="*/ 3159021 h 3168649"/>
              <a:gd name="connsiteX5" fmla="*/ 3853750 w 3976277"/>
              <a:gd name="connsiteY5" fmla="*/ 3168649 h 3168649"/>
              <a:gd name="connsiteX6" fmla="*/ 122527 w 3976277"/>
              <a:gd name="connsiteY6" fmla="*/ 3168649 h 3168649"/>
              <a:gd name="connsiteX7" fmla="*/ 74837 w 3976277"/>
              <a:gd name="connsiteY7" fmla="*/ 3159021 h 3168649"/>
              <a:gd name="connsiteX8" fmla="*/ 0 w 3976277"/>
              <a:gd name="connsiteY8" fmla="*/ 3046118 h 3168649"/>
              <a:gd name="connsiteX9" fmla="*/ 0 w 3976277"/>
              <a:gd name="connsiteY9" fmla="*/ 122532 h 3168649"/>
              <a:gd name="connsiteX10" fmla="*/ 122532 w 3976277"/>
              <a:gd name="connsiteY10" fmla="*/ 0 h 316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277" h="3168649">
                <a:moveTo>
                  <a:pt x="122532" y="0"/>
                </a:moveTo>
                <a:lnTo>
                  <a:pt x="3853745" y="0"/>
                </a:lnTo>
                <a:cubicBezTo>
                  <a:pt x="3921418" y="0"/>
                  <a:pt x="3976277" y="54859"/>
                  <a:pt x="3976277" y="122532"/>
                </a:cubicBezTo>
                <a:lnTo>
                  <a:pt x="3976277" y="3046118"/>
                </a:lnTo>
                <a:cubicBezTo>
                  <a:pt x="3976277" y="3096873"/>
                  <a:pt x="3945419" y="3140420"/>
                  <a:pt x="3901440" y="3159021"/>
                </a:cubicBezTo>
                <a:lnTo>
                  <a:pt x="3853750" y="3168649"/>
                </a:lnTo>
                <a:lnTo>
                  <a:pt x="122527" y="3168649"/>
                </a:lnTo>
                <a:lnTo>
                  <a:pt x="74837" y="3159021"/>
                </a:lnTo>
                <a:cubicBezTo>
                  <a:pt x="30858" y="3140420"/>
                  <a:pt x="0" y="3096873"/>
                  <a:pt x="0" y="3046118"/>
                </a:cubicBezTo>
                <a:lnTo>
                  <a:pt x="0" y="122532"/>
                </a:lnTo>
                <a:cubicBezTo>
                  <a:pt x="0" y="54859"/>
                  <a:pt x="54859" y="0"/>
                  <a:pt x="122532"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2794365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with circle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575733" y="1411819"/>
            <a:ext cx="5844888" cy="42248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40175C6-AEBF-FB08-ABB4-29A523DEBC8F}"/>
              </a:ext>
            </a:extLst>
          </p:cNvPr>
          <p:cNvSpPr>
            <a:spLocks noGrp="1"/>
          </p:cNvSpPr>
          <p:nvPr>
            <p:ph type="title"/>
          </p:nvPr>
        </p:nvSpPr>
        <p:spPr>
          <a:xfrm>
            <a:off x="575734" y="596901"/>
            <a:ext cx="11040533" cy="507556"/>
          </a:xfrm>
        </p:spPr>
        <p:txBody>
          <a:bodyPr/>
          <a:lstStyle>
            <a:lvl1pPr>
              <a:defRPr sz="32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720F74B-90F4-945B-296E-D830D441BADB}"/>
              </a:ext>
            </a:extLst>
          </p:cNvPr>
          <p:cNvSpPr>
            <a:spLocks noGrp="1"/>
          </p:cNvSpPr>
          <p:nvPr>
            <p:ph type="ftr" sz="quarter" idx="15"/>
          </p:nvPr>
        </p:nvSpPr>
        <p:spPr/>
        <p:txBody>
          <a:bodyPr/>
          <a:lstStyle/>
          <a:p>
            <a:r>
              <a:rPr lang="en-GB"/>
              <a:t>Add footer via 'Header and Footer'...</a:t>
            </a:r>
            <a:endParaRPr lang="en-GB" dirty="0"/>
          </a:p>
        </p:txBody>
      </p:sp>
      <p:sp>
        <p:nvSpPr>
          <p:cNvPr id="7" name="Freeform 6">
            <a:extLst>
              <a:ext uri="{FF2B5EF4-FFF2-40B4-BE49-F238E27FC236}">
                <a16:creationId xmlns:a16="http://schemas.microsoft.com/office/drawing/2014/main" id="{05313BAC-788C-D391-EE6F-516F0E46B3A2}"/>
              </a:ext>
            </a:extLst>
          </p:cNvPr>
          <p:cNvSpPr/>
          <p:nvPr userDrawn="1"/>
        </p:nvSpPr>
        <p:spPr>
          <a:xfrm rot="21046898">
            <a:off x="11680225" y="1135330"/>
            <a:ext cx="140323" cy="140303"/>
          </a:xfrm>
          <a:custGeom>
            <a:avLst/>
            <a:gdLst>
              <a:gd name="connsiteX0" fmla="*/ 190283 w 190283"/>
              <a:gd name="connsiteY0" fmla="*/ 95128 h 190255"/>
              <a:gd name="connsiteX1" fmla="*/ 95142 w 190283"/>
              <a:gd name="connsiteY1" fmla="*/ 190256 h 190255"/>
              <a:gd name="connsiteX2" fmla="*/ 0 w 190283"/>
              <a:gd name="connsiteY2" fmla="*/ 95128 h 190255"/>
              <a:gd name="connsiteX3" fmla="*/ 95142 w 190283"/>
              <a:gd name="connsiteY3" fmla="*/ 0 h 190255"/>
              <a:gd name="connsiteX4" fmla="*/ 190283 w 190283"/>
              <a:gd name="connsiteY4" fmla="*/ 95128 h 19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83" h="190255">
                <a:moveTo>
                  <a:pt x="190283" y="95128"/>
                </a:moveTo>
                <a:cubicBezTo>
                  <a:pt x="190283" y="147666"/>
                  <a:pt x="147687" y="190256"/>
                  <a:pt x="95142" y="190256"/>
                </a:cubicBezTo>
                <a:cubicBezTo>
                  <a:pt x="42596" y="190256"/>
                  <a:pt x="0" y="147666"/>
                  <a:pt x="0" y="95128"/>
                </a:cubicBezTo>
                <a:cubicBezTo>
                  <a:pt x="0" y="42590"/>
                  <a:pt x="42596" y="0"/>
                  <a:pt x="95142" y="0"/>
                </a:cubicBezTo>
                <a:cubicBezTo>
                  <a:pt x="147687" y="0"/>
                  <a:pt x="190283" y="42590"/>
                  <a:pt x="190283" y="95128"/>
                </a:cubicBezTo>
                <a:close/>
              </a:path>
            </a:pathLst>
          </a:custGeom>
          <a:solidFill>
            <a:schemeClr val="accent3"/>
          </a:solidFill>
          <a:ln w="9509" cap="flat">
            <a:noFill/>
            <a:prstDash val="solid"/>
            <a:miter/>
          </a:ln>
        </p:spPr>
        <p:txBody>
          <a:bodyPr rtlCol="0" anchor="ctr"/>
          <a:lstStyle/>
          <a:p>
            <a:endParaRPr lang="en-GB" sz="2400"/>
          </a:p>
        </p:txBody>
      </p:sp>
      <p:sp>
        <p:nvSpPr>
          <p:cNvPr id="31" name="Picture Placeholder 31">
            <a:extLst>
              <a:ext uri="{FF2B5EF4-FFF2-40B4-BE49-F238E27FC236}">
                <a16:creationId xmlns:a16="http://schemas.microsoft.com/office/drawing/2014/main" id="{5F423DBE-CEBC-0825-3048-225C42DC40C4}"/>
              </a:ext>
            </a:extLst>
          </p:cNvPr>
          <p:cNvSpPr>
            <a:spLocks noGrp="1"/>
          </p:cNvSpPr>
          <p:nvPr>
            <p:ph type="pic" sz="quarter" idx="12"/>
          </p:nvPr>
        </p:nvSpPr>
        <p:spPr>
          <a:xfrm>
            <a:off x="6825241" y="1328516"/>
            <a:ext cx="4797211" cy="4796523"/>
          </a:xfrm>
          <a:custGeom>
            <a:avLst/>
            <a:gdLst>
              <a:gd name="connsiteX0" fmla="*/ 1561250 w 3122499"/>
              <a:gd name="connsiteY0" fmla="*/ 0 h 3122051"/>
              <a:gd name="connsiteX1" fmla="*/ 3122499 w 3122499"/>
              <a:gd name="connsiteY1" fmla="*/ 1561025 h 3122051"/>
              <a:gd name="connsiteX2" fmla="*/ 1561250 w 3122499"/>
              <a:gd name="connsiteY2" fmla="*/ 3122051 h 3122051"/>
              <a:gd name="connsiteX3" fmla="*/ 0 w 3122499"/>
              <a:gd name="connsiteY3" fmla="*/ 1561025 h 3122051"/>
              <a:gd name="connsiteX4" fmla="*/ 1561250 w 3122499"/>
              <a:gd name="connsiteY4" fmla="*/ 0 h 3122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2499" h="3122051">
                <a:moveTo>
                  <a:pt x="1561250" y="0"/>
                </a:moveTo>
                <a:cubicBezTo>
                  <a:pt x="2424171" y="0"/>
                  <a:pt x="3122499" y="698228"/>
                  <a:pt x="3122499" y="1561025"/>
                </a:cubicBezTo>
                <a:cubicBezTo>
                  <a:pt x="3122499" y="2423822"/>
                  <a:pt x="2424171" y="3122051"/>
                  <a:pt x="1561250" y="3122051"/>
                </a:cubicBezTo>
                <a:cubicBezTo>
                  <a:pt x="699280" y="3122051"/>
                  <a:pt x="0" y="2423822"/>
                  <a:pt x="0" y="1561025"/>
                </a:cubicBezTo>
                <a:cubicBezTo>
                  <a:pt x="0" y="698228"/>
                  <a:pt x="698329" y="0"/>
                  <a:pt x="1561250" y="0"/>
                </a:cubicBezTo>
                <a:close/>
              </a:path>
            </a:pathLst>
          </a:custGeom>
          <a:solidFill>
            <a:schemeClr val="bg1"/>
          </a:solidFill>
        </p:spPr>
        <p:txBody>
          <a:bodyPr wrap="square" anchor="ctr" anchorCtr="1">
            <a:noAutofit/>
          </a:bodyPr>
          <a:lstStyle>
            <a:lvl1pPr marL="0" indent="0">
              <a:buNone/>
              <a:defRPr/>
            </a:lvl1pPr>
          </a:lstStyle>
          <a:p>
            <a:r>
              <a:rPr lang="en-US"/>
              <a:t>Click icon to add picture</a:t>
            </a:r>
            <a:endParaRPr lang="en-GB" dirty="0"/>
          </a:p>
        </p:txBody>
      </p:sp>
      <p:grpSp>
        <p:nvGrpSpPr>
          <p:cNvPr id="13" name="Group 12">
            <a:extLst>
              <a:ext uri="{FF2B5EF4-FFF2-40B4-BE49-F238E27FC236}">
                <a16:creationId xmlns:a16="http://schemas.microsoft.com/office/drawing/2014/main" id="{AC59E1EF-AA45-C12F-E328-290243B38777}"/>
              </a:ext>
            </a:extLst>
          </p:cNvPr>
          <p:cNvGrpSpPr/>
          <p:nvPr userDrawn="1"/>
        </p:nvGrpSpPr>
        <p:grpSpPr>
          <a:xfrm flipH="1">
            <a:off x="10911066" y="1525767"/>
            <a:ext cx="875713" cy="1247325"/>
            <a:chOff x="5004331" y="1144325"/>
            <a:chExt cx="656785" cy="935494"/>
          </a:xfrm>
        </p:grpSpPr>
        <p:sp>
          <p:nvSpPr>
            <p:cNvPr id="14" name="Freeform 13">
              <a:extLst>
                <a:ext uri="{FF2B5EF4-FFF2-40B4-BE49-F238E27FC236}">
                  <a16:creationId xmlns:a16="http://schemas.microsoft.com/office/drawing/2014/main" id="{8D3375B3-3BB5-6E05-0BFB-3035F8EB0887}"/>
                </a:ext>
              </a:extLst>
            </p:cNvPr>
            <p:cNvSpPr/>
            <p:nvPr/>
          </p:nvSpPr>
          <p:spPr>
            <a:xfrm>
              <a:off x="5145005" y="1488516"/>
              <a:ext cx="179183" cy="208243"/>
            </a:xfrm>
            <a:custGeom>
              <a:avLst/>
              <a:gdLst>
                <a:gd name="connsiteX0" fmla="*/ 0 w 159121"/>
                <a:gd name="connsiteY0" fmla="*/ 183594 h 184927"/>
                <a:gd name="connsiteX1" fmla="*/ 7611 w 159121"/>
                <a:gd name="connsiteY1" fmla="*/ 184545 h 184927"/>
                <a:gd name="connsiteX2" fmla="*/ 158884 w 159121"/>
                <a:gd name="connsiteY2" fmla="*/ 52320 h 184927"/>
                <a:gd name="connsiteX3" fmla="*/ 153175 w 159121"/>
                <a:gd name="connsiteY3" fmla="*/ 0 h 184927"/>
                <a:gd name="connsiteX4" fmla="*/ 0 w 159121"/>
                <a:gd name="connsiteY4" fmla="*/ 183594 h 18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21" h="184927">
                  <a:moveTo>
                    <a:pt x="0" y="183594"/>
                  </a:moveTo>
                  <a:cubicBezTo>
                    <a:pt x="2854" y="183594"/>
                    <a:pt x="4757" y="184545"/>
                    <a:pt x="7611" y="184545"/>
                  </a:cubicBezTo>
                  <a:cubicBezTo>
                    <a:pt x="85626" y="190253"/>
                    <a:pt x="154127" y="131275"/>
                    <a:pt x="158884" y="52320"/>
                  </a:cubicBezTo>
                  <a:cubicBezTo>
                    <a:pt x="159835" y="34246"/>
                    <a:pt x="157932" y="16172"/>
                    <a:pt x="153175" y="0"/>
                  </a:cubicBezTo>
                  <a:cubicBezTo>
                    <a:pt x="81820" y="38051"/>
                    <a:pt x="25688" y="102737"/>
                    <a:pt x="0" y="183594"/>
                  </a:cubicBezTo>
                  <a:close/>
                </a:path>
              </a:pathLst>
            </a:custGeom>
            <a:solidFill>
              <a:srgbClr val="487928"/>
            </a:solidFill>
            <a:ln w="9509" cap="flat">
              <a:noFill/>
              <a:prstDash val="solid"/>
              <a:miter/>
            </a:ln>
          </p:spPr>
          <p:txBody>
            <a:bodyPr rtlCol="0" anchor="ctr"/>
            <a:lstStyle/>
            <a:p>
              <a:endParaRPr lang="en-GB" sz="2400"/>
            </a:p>
          </p:txBody>
        </p:sp>
        <p:grpSp>
          <p:nvGrpSpPr>
            <p:cNvPr id="15" name="Group 14">
              <a:extLst>
                <a:ext uri="{FF2B5EF4-FFF2-40B4-BE49-F238E27FC236}">
                  <a16:creationId xmlns:a16="http://schemas.microsoft.com/office/drawing/2014/main" id="{B1EF10F5-F732-B736-6C5B-012397F983B2}"/>
                </a:ext>
              </a:extLst>
            </p:cNvPr>
            <p:cNvGrpSpPr/>
            <p:nvPr userDrawn="1"/>
          </p:nvGrpSpPr>
          <p:grpSpPr>
            <a:xfrm>
              <a:off x="5004331" y="1144325"/>
              <a:ext cx="656785" cy="935494"/>
              <a:chOff x="5004331" y="1144325"/>
              <a:chExt cx="656785" cy="935494"/>
            </a:xfrm>
          </p:grpSpPr>
          <p:sp>
            <p:nvSpPr>
              <p:cNvPr id="16" name="Freeform 15">
                <a:extLst>
                  <a:ext uri="{FF2B5EF4-FFF2-40B4-BE49-F238E27FC236}">
                    <a16:creationId xmlns:a16="http://schemas.microsoft.com/office/drawing/2014/main" id="{320F3A54-2280-9C31-7D6F-5351FF2C0E26}"/>
                  </a:ext>
                </a:extLst>
              </p:cNvPr>
              <p:cNvSpPr/>
              <p:nvPr/>
            </p:nvSpPr>
            <p:spPr>
              <a:xfrm rot="20802852">
                <a:off x="5393483" y="1144325"/>
                <a:ext cx="157522" cy="157499"/>
              </a:xfrm>
              <a:custGeom>
                <a:avLst/>
                <a:gdLst>
                  <a:gd name="connsiteX0" fmla="*/ 190273 w 190273"/>
                  <a:gd name="connsiteY0" fmla="*/ 95123 h 190245"/>
                  <a:gd name="connsiteX1" fmla="*/ 95137 w 190273"/>
                  <a:gd name="connsiteY1" fmla="*/ 190246 h 190245"/>
                  <a:gd name="connsiteX2" fmla="*/ 0 w 190273"/>
                  <a:gd name="connsiteY2" fmla="*/ 95123 h 190245"/>
                  <a:gd name="connsiteX3" fmla="*/ 95137 w 190273"/>
                  <a:gd name="connsiteY3" fmla="*/ 0 h 190245"/>
                  <a:gd name="connsiteX4" fmla="*/ 190273 w 190273"/>
                  <a:gd name="connsiteY4" fmla="*/ 95123 h 19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73" h="190245">
                    <a:moveTo>
                      <a:pt x="190273" y="95123"/>
                    </a:moveTo>
                    <a:cubicBezTo>
                      <a:pt x="190273" y="147658"/>
                      <a:pt x="147679" y="190246"/>
                      <a:pt x="95137" y="190246"/>
                    </a:cubicBezTo>
                    <a:cubicBezTo>
                      <a:pt x="42594" y="190246"/>
                      <a:pt x="0" y="147658"/>
                      <a:pt x="0" y="95123"/>
                    </a:cubicBezTo>
                    <a:cubicBezTo>
                      <a:pt x="0" y="42588"/>
                      <a:pt x="42594" y="0"/>
                      <a:pt x="95137" y="0"/>
                    </a:cubicBezTo>
                    <a:cubicBezTo>
                      <a:pt x="147679" y="0"/>
                      <a:pt x="190273" y="42588"/>
                      <a:pt x="190273" y="95123"/>
                    </a:cubicBezTo>
                    <a:close/>
                  </a:path>
                </a:pathLst>
              </a:custGeom>
              <a:solidFill>
                <a:schemeClr val="accent5"/>
              </a:solidFill>
              <a:ln w="9509" cap="flat">
                <a:noFill/>
                <a:prstDash val="solid"/>
                <a:miter/>
              </a:ln>
            </p:spPr>
            <p:txBody>
              <a:bodyPr rtlCol="0" anchor="ctr"/>
              <a:lstStyle/>
              <a:p>
                <a:endParaRPr lang="en-GB" sz="2400"/>
              </a:p>
            </p:txBody>
          </p:sp>
          <p:sp>
            <p:nvSpPr>
              <p:cNvPr id="20" name="Freeform 19">
                <a:extLst>
                  <a:ext uri="{FF2B5EF4-FFF2-40B4-BE49-F238E27FC236}">
                    <a16:creationId xmlns:a16="http://schemas.microsoft.com/office/drawing/2014/main" id="{A8A8D9B6-1B74-5637-79E7-87217E8D7BF0}"/>
                  </a:ext>
                </a:extLst>
              </p:cNvPr>
              <p:cNvSpPr/>
              <p:nvPr/>
            </p:nvSpPr>
            <p:spPr>
              <a:xfrm>
                <a:off x="5004331" y="1374856"/>
                <a:ext cx="313163" cy="319330"/>
              </a:xfrm>
              <a:custGeom>
                <a:avLst/>
                <a:gdLst>
                  <a:gd name="connsiteX0" fmla="*/ 290 w 278099"/>
                  <a:gd name="connsiteY0" fmla="*/ 133276 h 283576"/>
                  <a:gd name="connsiteX1" fmla="*/ 124924 w 278099"/>
                  <a:gd name="connsiteY1" fmla="*/ 283576 h 283576"/>
                  <a:gd name="connsiteX2" fmla="*/ 278099 w 278099"/>
                  <a:gd name="connsiteY2" fmla="*/ 99982 h 283576"/>
                  <a:gd name="connsiteX3" fmla="*/ 152514 w 278099"/>
                  <a:gd name="connsiteY3" fmla="*/ 99 h 283576"/>
                  <a:gd name="connsiteX4" fmla="*/ 290 w 278099"/>
                  <a:gd name="connsiteY4" fmla="*/ 133276 h 28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99" h="283576">
                    <a:moveTo>
                      <a:pt x="290" y="133276"/>
                    </a:moveTo>
                    <a:cubicBezTo>
                      <a:pt x="-4467" y="209378"/>
                      <a:pt x="49763" y="275015"/>
                      <a:pt x="124924" y="283576"/>
                    </a:cubicBezTo>
                    <a:cubicBezTo>
                      <a:pt x="150612" y="203670"/>
                      <a:pt x="206744" y="138033"/>
                      <a:pt x="278099" y="99982"/>
                    </a:cubicBezTo>
                    <a:cubicBezTo>
                      <a:pt x="260974" y="45760"/>
                      <a:pt x="212453" y="4856"/>
                      <a:pt x="152514" y="99"/>
                    </a:cubicBezTo>
                    <a:cubicBezTo>
                      <a:pt x="73548" y="-2754"/>
                      <a:pt x="5999" y="56224"/>
                      <a:pt x="290" y="133276"/>
                    </a:cubicBezTo>
                    <a:close/>
                  </a:path>
                </a:pathLst>
              </a:custGeom>
              <a:solidFill>
                <a:srgbClr val="FBAF3F"/>
              </a:solidFill>
              <a:ln w="9509" cap="flat">
                <a:noFill/>
                <a:prstDash val="solid"/>
                <a:miter/>
              </a:ln>
            </p:spPr>
            <p:txBody>
              <a:bodyPr rtlCol="0" anchor="ctr"/>
              <a:lstStyle/>
              <a:p>
                <a:endParaRPr lang="en-GB" sz="2400"/>
              </a:p>
            </p:txBody>
          </p:sp>
          <p:sp>
            <p:nvSpPr>
              <p:cNvPr id="21" name="Freeform 20">
                <a:extLst>
                  <a:ext uri="{FF2B5EF4-FFF2-40B4-BE49-F238E27FC236}">
                    <a16:creationId xmlns:a16="http://schemas.microsoft.com/office/drawing/2014/main" id="{EDAA5B8C-B346-6030-7757-F2EA4755D5E0}"/>
                  </a:ext>
                </a:extLst>
              </p:cNvPr>
              <p:cNvSpPr/>
              <p:nvPr userDrawn="1"/>
            </p:nvSpPr>
            <p:spPr>
              <a:xfrm>
                <a:off x="5126936" y="1450260"/>
                <a:ext cx="534180" cy="629559"/>
              </a:xfrm>
              <a:custGeom>
                <a:avLst/>
                <a:gdLst>
                  <a:gd name="connsiteX0" fmla="*/ 369475 w 534180"/>
                  <a:gd name="connsiteY0" fmla="*/ 764 h 629559"/>
                  <a:gd name="connsiteX1" fmla="*/ 501788 w 534180"/>
                  <a:gd name="connsiteY1" fmla="*/ 37519 h 629559"/>
                  <a:gd name="connsiteX2" fmla="*/ 534180 w 534180"/>
                  <a:gd name="connsiteY2" fmla="*/ 58516 h 629559"/>
                  <a:gd name="connsiteX3" fmla="*/ 518609 w 534180"/>
                  <a:gd name="connsiteY3" fmla="*/ 72665 h 629559"/>
                  <a:gd name="connsiteX4" fmla="*/ 208965 w 534180"/>
                  <a:gd name="connsiteY4" fmla="*/ 487117 h 629559"/>
                  <a:gd name="connsiteX5" fmla="*/ 143723 w 534180"/>
                  <a:gd name="connsiteY5" fmla="*/ 622628 h 629559"/>
                  <a:gd name="connsiteX6" fmla="*/ 128420 w 534180"/>
                  <a:gd name="connsiteY6" fmla="*/ 629559 h 629559"/>
                  <a:gd name="connsiteX7" fmla="*/ 928 w 534180"/>
                  <a:gd name="connsiteY7" fmla="*/ 329622 h 629559"/>
                  <a:gd name="connsiteX8" fmla="*/ 16998 w 534180"/>
                  <a:gd name="connsiteY8" fmla="*/ 244997 h 629559"/>
                  <a:gd name="connsiteX9" fmla="*/ 25570 w 534180"/>
                  <a:gd name="connsiteY9" fmla="*/ 246068 h 629559"/>
                  <a:gd name="connsiteX10" fmla="*/ 195915 w 534180"/>
                  <a:gd name="connsiteY10" fmla="*/ 97172 h 629559"/>
                  <a:gd name="connsiteX11" fmla="*/ 189487 w 534180"/>
                  <a:gd name="connsiteY11" fmla="*/ 38255 h 629559"/>
                  <a:gd name="connsiteX12" fmla="*/ 369475 w 534180"/>
                  <a:gd name="connsiteY12" fmla="*/ 764 h 62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180" h="629559">
                    <a:moveTo>
                      <a:pt x="369475" y="764"/>
                    </a:moveTo>
                    <a:cubicBezTo>
                      <a:pt x="417150" y="3977"/>
                      <a:pt x="461813" y="16899"/>
                      <a:pt x="501788" y="37519"/>
                    </a:cubicBezTo>
                    <a:lnTo>
                      <a:pt x="534180" y="58516"/>
                    </a:lnTo>
                    <a:lnTo>
                      <a:pt x="518609" y="72665"/>
                    </a:lnTo>
                    <a:cubicBezTo>
                      <a:pt x="396565" y="194691"/>
                      <a:pt x="291999" y="334193"/>
                      <a:pt x="208965" y="487117"/>
                    </a:cubicBezTo>
                    <a:lnTo>
                      <a:pt x="143723" y="622628"/>
                    </a:lnTo>
                    <a:lnTo>
                      <a:pt x="128420" y="629559"/>
                    </a:lnTo>
                    <a:cubicBezTo>
                      <a:pt x="43782" y="558860"/>
                      <a:pt x="-7643" y="449598"/>
                      <a:pt x="928" y="329622"/>
                    </a:cubicBezTo>
                    <a:cubicBezTo>
                      <a:pt x="3071" y="300700"/>
                      <a:pt x="8428" y="271778"/>
                      <a:pt x="16998" y="244997"/>
                    </a:cubicBezTo>
                    <a:cubicBezTo>
                      <a:pt x="20213" y="244997"/>
                      <a:pt x="22355" y="246068"/>
                      <a:pt x="25570" y="246068"/>
                    </a:cubicBezTo>
                    <a:cubicBezTo>
                      <a:pt x="113422" y="252496"/>
                      <a:pt x="189487" y="185010"/>
                      <a:pt x="195915" y="97172"/>
                    </a:cubicBezTo>
                    <a:cubicBezTo>
                      <a:pt x="198058" y="76819"/>
                      <a:pt x="194844" y="56466"/>
                      <a:pt x="189487" y="38255"/>
                    </a:cubicBezTo>
                    <a:cubicBezTo>
                      <a:pt x="243055" y="10404"/>
                      <a:pt x="305193" y="-3521"/>
                      <a:pt x="369475" y="764"/>
                    </a:cubicBezTo>
                    <a:close/>
                  </a:path>
                </a:pathLst>
              </a:custGeom>
              <a:solidFill>
                <a:srgbClr val="38B449"/>
              </a:solidFill>
              <a:ln w="9509" cap="flat">
                <a:noFill/>
                <a:prstDash val="solid"/>
                <a:miter/>
              </a:ln>
            </p:spPr>
            <p:txBody>
              <a:bodyPr wrap="square" rtlCol="0" anchor="ctr">
                <a:noAutofit/>
              </a:bodyPr>
              <a:lstStyle/>
              <a:p>
                <a:endParaRPr lang="en-GB" sz="2400"/>
              </a:p>
            </p:txBody>
          </p:sp>
        </p:grpSp>
      </p:grpSp>
    </p:spTree>
    <p:extLst>
      <p:ext uri="{BB962C8B-B14F-4D97-AF65-F5344CB8AC3E}">
        <p14:creationId xmlns:p14="http://schemas.microsoft.com/office/powerpoint/2010/main" val="682373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1" y="1"/>
            <a:ext cx="12192001" cy="5006601"/>
          </a:xfrm>
        </p:spPr>
        <p:txBody>
          <a:bodyPr anchor="ctr" anchorCtr="1"/>
          <a:lstStyle>
            <a:lvl1pPr marL="0" indent="0">
              <a:buClr>
                <a:srgbClr val="002548"/>
              </a:buClr>
              <a:buNone/>
              <a:defRPr/>
            </a:lvl1pPr>
          </a:lstStyle>
          <a:p>
            <a:r>
              <a:rPr lang="en-US"/>
              <a:t>Click icon to add picture</a:t>
            </a:r>
            <a:endParaRPr lang="en-US" dirty="0"/>
          </a:p>
        </p:txBody>
      </p:sp>
      <p:sp>
        <p:nvSpPr>
          <p:cNvPr id="12" name="Text Placeholder 12"/>
          <p:cNvSpPr>
            <a:spLocks noGrp="1"/>
          </p:cNvSpPr>
          <p:nvPr>
            <p:ph type="body" sz="quarter" idx="14" hasCustomPrompt="1"/>
          </p:nvPr>
        </p:nvSpPr>
        <p:spPr>
          <a:xfrm>
            <a:off x="575733" y="5228281"/>
            <a:ext cx="5520267" cy="408403"/>
          </a:xfrm>
        </p:spPr>
        <p:txBody>
          <a:bodyPr/>
          <a:lstStyle>
            <a:lvl1pPr marL="0" indent="0">
              <a:buNone/>
              <a:defRPr sz="1600">
                <a:solidFill>
                  <a:schemeClr val="tx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GB" dirty="0"/>
              <a:t>Click to add caption</a:t>
            </a:r>
            <a:endParaRPr lang="en-US" dirty="0"/>
          </a:p>
        </p:txBody>
      </p:sp>
      <p:sp>
        <p:nvSpPr>
          <p:cNvPr id="2" name="Footer Placeholder 1">
            <a:extLst>
              <a:ext uri="{FF2B5EF4-FFF2-40B4-BE49-F238E27FC236}">
                <a16:creationId xmlns:a16="http://schemas.microsoft.com/office/drawing/2014/main" id="{CDADFE80-D87A-EFB3-2586-23D58B8DCDB0}"/>
              </a:ext>
            </a:extLst>
          </p:cNvPr>
          <p:cNvSpPr>
            <a:spLocks noGrp="1"/>
          </p:cNvSpPr>
          <p:nvPr>
            <p:ph type="ftr" sz="quarter" idx="15"/>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2076954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C2FA5A1-AEBF-CF53-926E-8BB7C91F2A78}"/>
              </a:ext>
            </a:extLst>
          </p:cNvPr>
          <p:cNvSpPr>
            <a:spLocks noGrp="1"/>
          </p:cNvSpPr>
          <p:nvPr>
            <p:ph type="pic" sz="quarter" idx="13"/>
          </p:nvPr>
        </p:nvSpPr>
        <p:spPr>
          <a:xfrm>
            <a:off x="575733" y="596900"/>
            <a:ext cx="6838321" cy="4372885"/>
          </a:xfrm>
          <a:custGeom>
            <a:avLst/>
            <a:gdLst>
              <a:gd name="connsiteX0" fmla="*/ 129870 w 5128741"/>
              <a:gd name="connsiteY0" fmla="*/ 0 h 3279664"/>
              <a:gd name="connsiteX1" fmla="*/ 4998871 w 5128741"/>
              <a:gd name="connsiteY1" fmla="*/ 0 h 3279664"/>
              <a:gd name="connsiteX2" fmla="*/ 5049420 w 5128741"/>
              <a:gd name="connsiteY2" fmla="*/ 10205 h 3279664"/>
              <a:gd name="connsiteX3" fmla="*/ 5128741 w 5128741"/>
              <a:gd name="connsiteY3" fmla="*/ 129874 h 3279664"/>
              <a:gd name="connsiteX4" fmla="*/ 5128741 w 5128741"/>
              <a:gd name="connsiteY4" fmla="*/ 3149789 h 3279664"/>
              <a:gd name="connsiteX5" fmla="*/ 4998866 w 5128741"/>
              <a:gd name="connsiteY5" fmla="*/ 3279664 h 3279664"/>
              <a:gd name="connsiteX6" fmla="*/ 129875 w 5128741"/>
              <a:gd name="connsiteY6" fmla="*/ 3279664 h 3279664"/>
              <a:gd name="connsiteX7" fmla="*/ 0 w 5128741"/>
              <a:gd name="connsiteY7" fmla="*/ 3149789 h 3279664"/>
              <a:gd name="connsiteX8" fmla="*/ 0 w 5128741"/>
              <a:gd name="connsiteY8" fmla="*/ 129874 h 3279664"/>
              <a:gd name="connsiteX9" fmla="*/ 79322 w 5128741"/>
              <a:gd name="connsiteY9" fmla="*/ 10205 h 327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28741" h="3279664">
                <a:moveTo>
                  <a:pt x="129870" y="0"/>
                </a:moveTo>
                <a:lnTo>
                  <a:pt x="4998871" y="0"/>
                </a:lnTo>
                <a:lnTo>
                  <a:pt x="5049420" y="10205"/>
                </a:lnTo>
                <a:cubicBezTo>
                  <a:pt x="5096034" y="29921"/>
                  <a:pt x="5128741" y="76078"/>
                  <a:pt x="5128741" y="129874"/>
                </a:cubicBezTo>
                <a:lnTo>
                  <a:pt x="5128741" y="3149789"/>
                </a:lnTo>
                <a:cubicBezTo>
                  <a:pt x="5128741" y="3221517"/>
                  <a:pt x="5070594" y="3279664"/>
                  <a:pt x="4998866" y="3279664"/>
                </a:cubicBezTo>
                <a:lnTo>
                  <a:pt x="129875" y="3279664"/>
                </a:lnTo>
                <a:cubicBezTo>
                  <a:pt x="58147" y="3279664"/>
                  <a:pt x="0" y="3221517"/>
                  <a:pt x="0" y="3149789"/>
                </a:cubicBezTo>
                <a:lnTo>
                  <a:pt x="0" y="129874"/>
                </a:lnTo>
                <a:cubicBezTo>
                  <a:pt x="0" y="76078"/>
                  <a:pt x="32708" y="29921"/>
                  <a:pt x="79322" y="10205"/>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
        <p:nvSpPr>
          <p:cNvPr id="3" name="Text Placeholder 12">
            <a:extLst>
              <a:ext uri="{FF2B5EF4-FFF2-40B4-BE49-F238E27FC236}">
                <a16:creationId xmlns:a16="http://schemas.microsoft.com/office/drawing/2014/main" id="{65C8E261-1B7A-1DC6-FBF5-8F027012795D}"/>
              </a:ext>
            </a:extLst>
          </p:cNvPr>
          <p:cNvSpPr>
            <a:spLocks noGrp="1"/>
          </p:cNvSpPr>
          <p:nvPr>
            <p:ph type="body" sz="quarter" idx="14" hasCustomPrompt="1"/>
          </p:nvPr>
        </p:nvSpPr>
        <p:spPr>
          <a:xfrm>
            <a:off x="575733" y="5228281"/>
            <a:ext cx="6838320" cy="408403"/>
          </a:xfrm>
        </p:spPr>
        <p:txBody>
          <a:bodyPr/>
          <a:lstStyle>
            <a:lvl1pPr marL="0" indent="0">
              <a:buNone/>
              <a:defRPr sz="1600">
                <a:solidFill>
                  <a:schemeClr val="tx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GB" dirty="0"/>
              <a:t>Click to add caption</a:t>
            </a:r>
            <a:endParaRPr lang="en-US" dirty="0"/>
          </a:p>
        </p:txBody>
      </p:sp>
      <p:sp>
        <p:nvSpPr>
          <p:cNvPr id="15" name="Picture Placeholder 14">
            <a:extLst>
              <a:ext uri="{FF2B5EF4-FFF2-40B4-BE49-F238E27FC236}">
                <a16:creationId xmlns:a16="http://schemas.microsoft.com/office/drawing/2014/main" id="{4AB31075-EA8B-BF26-BCE6-96DF03836ED7}"/>
              </a:ext>
            </a:extLst>
          </p:cNvPr>
          <p:cNvSpPr>
            <a:spLocks noGrp="1"/>
          </p:cNvSpPr>
          <p:nvPr>
            <p:ph type="pic" sz="quarter" idx="17"/>
          </p:nvPr>
        </p:nvSpPr>
        <p:spPr>
          <a:xfrm>
            <a:off x="7853406" y="596900"/>
            <a:ext cx="3762860" cy="2075784"/>
          </a:xfrm>
          <a:custGeom>
            <a:avLst/>
            <a:gdLst>
              <a:gd name="connsiteX0" fmla="*/ 113649 w 2822145"/>
              <a:gd name="connsiteY0" fmla="*/ 0 h 1556838"/>
              <a:gd name="connsiteX1" fmla="*/ 2708497 w 2822145"/>
              <a:gd name="connsiteY1" fmla="*/ 0 h 1556838"/>
              <a:gd name="connsiteX2" fmla="*/ 2813215 w 2822145"/>
              <a:gd name="connsiteY2" fmla="*/ 69412 h 1556838"/>
              <a:gd name="connsiteX3" fmla="*/ 2822145 w 2822145"/>
              <a:gd name="connsiteY3" fmla="*/ 113644 h 1556838"/>
              <a:gd name="connsiteX4" fmla="*/ 2822145 w 2822145"/>
              <a:gd name="connsiteY4" fmla="*/ 1443195 h 1556838"/>
              <a:gd name="connsiteX5" fmla="*/ 2813215 w 2822145"/>
              <a:gd name="connsiteY5" fmla="*/ 1487428 h 1556838"/>
              <a:gd name="connsiteX6" fmla="*/ 2752734 w 2822145"/>
              <a:gd name="connsiteY6" fmla="*/ 1547908 h 1556838"/>
              <a:gd name="connsiteX7" fmla="*/ 2708502 w 2822145"/>
              <a:gd name="connsiteY7" fmla="*/ 1556838 h 1556838"/>
              <a:gd name="connsiteX8" fmla="*/ 113644 w 2822145"/>
              <a:gd name="connsiteY8" fmla="*/ 1556838 h 1556838"/>
              <a:gd name="connsiteX9" fmla="*/ 69412 w 2822145"/>
              <a:gd name="connsiteY9" fmla="*/ 1547908 h 1556838"/>
              <a:gd name="connsiteX10" fmla="*/ 0 w 2822145"/>
              <a:gd name="connsiteY10" fmla="*/ 1443190 h 1556838"/>
              <a:gd name="connsiteX11" fmla="*/ 0 w 2822145"/>
              <a:gd name="connsiteY11" fmla="*/ 113649 h 1556838"/>
              <a:gd name="connsiteX12" fmla="*/ 113649 w 2822145"/>
              <a:gd name="connsiteY12" fmla="*/ 0 h 155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145" h="1556838">
                <a:moveTo>
                  <a:pt x="113649" y="0"/>
                </a:moveTo>
                <a:lnTo>
                  <a:pt x="2708497" y="0"/>
                </a:lnTo>
                <a:cubicBezTo>
                  <a:pt x="2755572" y="0"/>
                  <a:pt x="2795962" y="28621"/>
                  <a:pt x="2813215" y="69412"/>
                </a:cubicBezTo>
                <a:lnTo>
                  <a:pt x="2822145" y="113644"/>
                </a:lnTo>
                <a:lnTo>
                  <a:pt x="2822145" y="1443195"/>
                </a:lnTo>
                <a:lnTo>
                  <a:pt x="2813215" y="1487428"/>
                </a:lnTo>
                <a:cubicBezTo>
                  <a:pt x="2801713" y="1514621"/>
                  <a:pt x="2779928" y="1536406"/>
                  <a:pt x="2752734" y="1547908"/>
                </a:cubicBezTo>
                <a:lnTo>
                  <a:pt x="2708502" y="1556838"/>
                </a:lnTo>
                <a:lnTo>
                  <a:pt x="113644" y="1556838"/>
                </a:lnTo>
                <a:lnTo>
                  <a:pt x="69412" y="1547908"/>
                </a:lnTo>
                <a:cubicBezTo>
                  <a:pt x="28621" y="1530655"/>
                  <a:pt x="0" y="1490265"/>
                  <a:pt x="0" y="1443190"/>
                </a:cubicBezTo>
                <a:lnTo>
                  <a:pt x="0" y="113649"/>
                </a:lnTo>
                <a:cubicBezTo>
                  <a:pt x="0" y="50882"/>
                  <a:pt x="50882" y="0"/>
                  <a:pt x="113649"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7B227B20-00C0-3230-7EF5-C481DBF0FD85}"/>
              </a:ext>
            </a:extLst>
          </p:cNvPr>
          <p:cNvSpPr>
            <a:spLocks noGrp="1"/>
          </p:cNvSpPr>
          <p:nvPr>
            <p:ph type="ftr" sz="quarter" idx="18"/>
          </p:nvPr>
        </p:nvSpPr>
        <p:spPr/>
        <p:txBody>
          <a:bodyPr/>
          <a:lstStyle/>
          <a:p>
            <a:r>
              <a:rPr lang="en-GB"/>
              <a:t>Add footer via 'Header and Footer'...</a:t>
            </a:r>
            <a:endParaRPr lang="en-GB" dirty="0"/>
          </a:p>
        </p:txBody>
      </p:sp>
      <p:sp>
        <p:nvSpPr>
          <p:cNvPr id="17" name="Picture Placeholder 16">
            <a:extLst>
              <a:ext uri="{FF2B5EF4-FFF2-40B4-BE49-F238E27FC236}">
                <a16:creationId xmlns:a16="http://schemas.microsoft.com/office/drawing/2014/main" id="{CADEDA2D-C1C5-8710-8E6C-B6A68ECAE52D}"/>
              </a:ext>
            </a:extLst>
          </p:cNvPr>
          <p:cNvSpPr>
            <a:spLocks noGrp="1"/>
          </p:cNvSpPr>
          <p:nvPr>
            <p:ph type="pic" sz="quarter" idx="19"/>
          </p:nvPr>
        </p:nvSpPr>
        <p:spPr>
          <a:xfrm>
            <a:off x="7853406" y="2894001"/>
            <a:ext cx="3762860" cy="2075784"/>
          </a:xfrm>
          <a:custGeom>
            <a:avLst/>
            <a:gdLst>
              <a:gd name="connsiteX0" fmla="*/ 113649 w 2822145"/>
              <a:gd name="connsiteY0" fmla="*/ 0 h 1556838"/>
              <a:gd name="connsiteX1" fmla="*/ 2708497 w 2822145"/>
              <a:gd name="connsiteY1" fmla="*/ 0 h 1556838"/>
              <a:gd name="connsiteX2" fmla="*/ 2813215 w 2822145"/>
              <a:gd name="connsiteY2" fmla="*/ 69412 h 1556838"/>
              <a:gd name="connsiteX3" fmla="*/ 2822145 w 2822145"/>
              <a:gd name="connsiteY3" fmla="*/ 113644 h 1556838"/>
              <a:gd name="connsiteX4" fmla="*/ 2822145 w 2822145"/>
              <a:gd name="connsiteY4" fmla="*/ 1443195 h 1556838"/>
              <a:gd name="connsiteX5" fmla="*/ 2813215 w 2822145"/>
              <a:gd name="connsiteY5" fmla="*/ 1487428 h 1556838"/>
              <a:gd name="connsiteX6" fmla="*/ 2752734 w 2822145"/>
              <a:gd name="connsiteY6" fmla="*/ 1547908 h 1556838"/>
              <a:gd name="connsiteX7" fmla="*/ 2708502 w 2822145"/>
              <a:gd name="connsiteY7" fmla="*/ 1556838 h 1556838"/>
              <a:gd name="connsiteX8" fmla="*/ 113644 w 2822145"/>
              <a:gd name="connsiteY8" fmla="*/ 1556838 h 1556838"/>
              <a:gd name="connsiteX9" fmla="*/ 69412 w 2822145"/>
              <a:gd name="connsiteY9" fmla="*/ 1547908 h 1556838"/>
              <a:gd name="connsiteX10" fmla="*/ 0 w 2822145"/>
              <a:gd name="connsiteY10" fmla="*/ 1443190 h 1556838"/>
              <a:gd name="connsiteX11" fmla="*/ 0 w 2822145"/>
              <a:gd name="connsiteY11" fmla="*/ 113649 h 1556838"/>
              <a:gd name="connsiteX12" fmla="*/ 113649 w 2822145"/>
              <a:gd name="connsiteY12" fmla="*/ 0 h 155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145" h="1556838">
                <a:moveTo>
                  <a:pt x="113649" y="0"/>
                </a:moveTo>
                <a:lnTo>
                  <a:pt x="2708497" y="0"/>
                </a:lnTo>
                <a:cubicBezTo>
                  <a:pt x="2755572" y="0"/>
                  <a:pt x="2795962" y="28621"/>
                  <a:pt x="2813215" y="69412"/>
                </a:cubicBezTo>
                <a:lnTo>
                  <a:pt x="2822145" y="113644"/>
                </a:lnTo>
                <a:lnTo>
                  <a:pt x="2822145" y="1443195"/>
                </a:lnTo>
                <a:lnTo>
                  <a:pt x="2813215" y="1487428"/>
                </a:lnTo>
                <a:cubicBezTo>
                  <a:pt x="2801713" y="1514621"/>
                  <a:pt x="2779928" y="1536406"/>
                  <a:pt x="2752734" y="1547908"/>
                </a:cubicBezTo>
                <a:lnTo>
                  <a:pt x="2708502" y="1556838"/>
                </a:lnTo>
                <a:lnTo>
                  <a:pt x="113644" y="1556838"/>
                </a:lnTo>
                <a:lnTo>
                  <a:pt x="69412" y="1547908"/>
                </a:lnTo>
                <a:cubicBezTo>
                  <a:pt x="28621" y="1530655"/>
                  <a:pt x="0" y="1490265"/>
                  <a:pt x="0" y="1443190"/>
                </a:cubicBezTo>
                <a:lnTo>
                  <a:pt x="0" y="113649"/>
                </a:lnTo>
                <a:cubicBezTo>
                  <a:pt x="0" y="50882"/>
                  <a:pt x="50882" y="0"/>
                  <a:pt x="113649" y="0"/>
                </a:cubicBezTo>
                <a:close/>
              </a:path>
            </a:pathLst>
          </a:custGeom>
        </p:spPr>
        <p:txBody>
          <a:bodyPr wrap="square" anchor="ctr" anchorCtr="1">
            <a:noAutofit/>
          </a:bodyPr>
          <a:lstStyle>
            <a:lvl1pPr marL="0" indent="0">
              <a:buClr>
                <a:srgbClr val="002548"/>
              </a:buClr>
              <a:buNone/>
              <a:defRPr/>
            </a:lvl1pPr>
          </a:lstStyle>
          <a:p>
            <a:r>
              <a:rPr lang="en-US"/>
              <a:t>Click icon to add picture</a:t>
            </a:r>
            <a:endParaRPr lang="en-US" dirty="0"/>
          </a:p>
        </p:txBody>
      </p:sp>
    </p:spTree>
    <p:extLst>
      <p:ext uri="{BB962C8B-B14F-4D97-AF65-F5344CB8AC3E}">
        <p14:creationId xmlns:p14="http://schemas.microsoft.com/office/powerpoint/2010/main" val="2448000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DA5F03-DDC4-FED9-847C-3D41F9C8098E}"/>
              </a:ext>
            </a:extLst>
          </p:cNvPr>
          <p:cNvSpPr>
            <a:spLocks noGrp="1"/>
          </p:cNvSpPr>
          <p:nvPr>
            <p:ph type="ftr" sz="quarter" idx="10"/>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2285462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FF54-C28B-7BD7-4971-315ADBDA254D}"/>
              </a:ext>
            </a:extLst>
          </p:cNvPr>
          <p:cNvSpPr>
            <a:spLocks noGrp="1"/>
          </p:cNvSpPr>
          <p:nvPr>
            <p:ph type="title"/>
          </p:nvPr>
        </p:nvSpPr>
        <p:spPr>
          <a:xfrm>
            <a:off x="575734" y="596901"/>
            <a:ext cx="6477396" cy="2983115"/>
          </a:xfrm>
        </p:spPr>
        <p:txBody>
          <a:body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43DFBC61-B8DB-7428-9302-F965FAE784B5}"/>
              </a:ext>
            </a:extLst>
          </p:cNvPr>
          <p:cNvSpPr>
            <a:spLocks noGrp="1"/>
          </p:cNvSpPr>
          <p:nvPr>
            <p:ph type="body" sz="quarter" idx="10" hasCustomPrompt="1"/>
          </p:nvPr>
        </p:nvSpPr>
        <p:spPr>
          <a:xfrm>
            <a:off x="575733" y="4222751"/>
            <a:ext cx="5520267" cy="1413933"/>
          </a:xfrm>
        </p:spPr>
        <p:txBody>
          <a:bodyPr/>
          <a:lstStyle/>
          <a:p>
            <a:pPr lvl="0"/>
            <a:r>
              <a:rPr lang="en-GB" dirty="0"/>
              <a:t>Click to edit Master subtitle styles</a:t>
            </a:r>
          </a:p>
        </p:txBody>
      </p:sp>
      <p:sp>
        <p:nvSpPr>
          <p:cNvPr id="3" name="Footer Placeholder 2">
            <a:extLst>
              <a:ext uri="{FF2B5EF4-FFF2-40B4-BE49-F238E27FC236}">
                <a16:creationId xmlns:a16="http://schemas.microsoft.com/office/drawing/2014/main" id="{CB1E3665-EBD9-DA88-F999-8F7A46755376}"/>
              </a:ext>
            </a:extLst>
          </p:cNvPr>
          <p:cNvSpPr>
            <a:spLocks noGrp="1"/>
          </p:cNvSpPr>
          <p:nvPr>
            <p:ph type="ftr" sz="quarter" idx="11"/>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55355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FF54-C28B-7BD7-4971-315ADBDA254D}"/>
              </a:ext>
            </a:extLst>
          </p:cNvPr>
          <p:cNvSpPr>
            <a:spLocks noGrp="1"/>
          </p:cNvSpPr>
          <p:nvPr>
            <p:ph type="title"/>
          </p:nvPr>
        </p:nvSpPr>
        <p:spPr>
          <a:xfrm>
            <a:off x="575734" y="596901"/>
            <a:ext cx="6477396" cy="2983115"/>
          </a:xfrm>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43DFBC61-B8DB-7428-9302-F965FAE784B5}"/>
              </a:ext>
            </a:extLst>
          </p:cNvPr>
          <p:cNvSpPr>
            <a:spLocks noGrp="1"/>
          </p:cNvSpPr>
          <p:nvPr>
            <p:ph type="body" sz="quarter" idx="10" hasCustomPrompt="1"/>
          </p:nvPr>
        </p:nvSpPr>
        <p:spPr>
          <a:xfrm>
            <a:off x="575733" y="4222751"/>
            <a:ext cx="5520267" cy="1413933"/>
          </a:xfrm>
        </p:spPr>
        <p:txBody>
          <a:bodyPr/>
          <a:lstStyle/>
          <a:p>
            <a:pPr lvl="0"/>
            <a:r>
              <a:rPr lang="en-GB" dirty="0"/>
              <a:t>Click to edit Master subtitle styles</a:t>
            </a:r>
          </a:p>
        </p:txBody>
      </p:sp>
      <p:sp>
        <p:nvSpPr>
          <p:cNvPr id="3" name="Footer Placeholder 2">
            <a:extLst>
              <a:ext uri="{FF2B5EF4-FFF2-40B4-BE49-F238E27FC236}">
                <a16:creationId xmlns:a16="http://schemas.microsoft.com/office/drawing/2014/main" id="{E2D49EAC-1BA0-72D7-75A9-DC2A288D500D}"/>
              </a:ext>
            </a:extLst>
          </p:cNvPr>
          <p:cNvSpPr>
            <a:spLocks noGrp="1"/>
          </p:cNvSpPr>
          <p:nvPr>
            <p:ph type="ftr" sz="quarter" idx="11"/>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53628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n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FF54-C28B-7BD7-4971-315ADBDA254D}"/>
              </a:ext>
            </a:extLst>
          </p:cNvPr>
          <p:cNvSpPr>
            <a:spLocks noGrp="1"/>
          </p:cNvSpPr>
          <p:nvPr>
            <p:ph type="title"/>
          </p:nvPr>
        </p:nvSpPr>
        <p:spPr>
          <a:xfrm>
            <a:off x="575734" y="596901"/>
            <a:ext cx="6477396" cy="2983115"/>
          </a:xfrm>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43DFBC61-B8DB-7428-9302-F965FAE784B5}"/>
              </a:ext>
            </a:extLst>
          </p:cNvPr>
          <p:cNvSpPr>
            <a:spLocks noGrp="1"/>
          </p:cNvSpPr>
          <p:nvPr>
            <p:ph type="body" sz="quarter" idx="10" hasCustomPrompt="1"/>
          </p:nvPr>
        </p:nvSpPr>
        <p:spPr>
          <a:xfrm>
            <a:off x="575733" y="4222751"/>
            <a:ext cx="5520267" cy="1413933"/>
          </a:xfrm>
        </p:spPr>
        <p:txBody>
          <a:bodyPr/>
          <a:lstStyle/>
          <a:p>
            <a:pPr lvl="0"/>
            <a:r>
              <a:rPr lang="en-GB" dirty="0"/>
              <a:t>Click to edit Master subtitle styles</a:t>
            </a:r>
          </a:p>
        </p:txBody>
      </p:sp>
      <p:sp>
        <p:nvSpPr>
          <p:cNvPr id="3" name="Footer Placeholder 2">
            <a:extLst>
              <a:ext uri="{FF2B5EF4-FFF2-40B4-BE49-F238E27FC236}">
                <a16:creationId xmlns:a16="http://schemas.microsoft.com/office/drawing/2014/main" id="{E8D010B1-3A95-2307-9810-C35569E8EA87}"/>
              </a:ext>
            </a:extLst>
          </p:cNvPr>
          <p:cNvSpPr>
            <a:spLocks noGrp="1"/>
          </p:cNvSpPr>
          <p:nvPr>
            <p:ph type="ftr" sz="quarter" idx="11"/>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3150441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FF54-C28B-7BD7-4971-315ADBDA254D}"/>
              </a:ext>
            </a:extLst>
          </p:cNvPr>
          <p:cNvSpPr>
            <a:spLocks noGrp="1"/>
          </p:cNvSpPr>
          <p:nvPr>
            <p:ph type="title"/>
          </p:nvPr>
        </p:nvSpPr>
        <p:spPr>
          <a:xfrm>
            <a:off x="575734" y="596901"/>
            <a:ext cx="6477396" cy="2983115"/>
          </a:xfrm>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43DFBC61-B8DB-7428-9302-F965FAE784B5}"/>
              </a:ext>
            </a:extLst>
          </p:cNvPr>
          <p:cNvSpPr>
            <a:spLocks noGrp="1"/>
          </p:cNvSpPr>
          <p:nvPr>
            <p:ph type="body" sz="quarter" idx="10" hasCustomPrompt="1"/>
          </p:nvPr>
        </p:nvSpPr>
        <p:spPr>
          <a:xfrm>
            <a:off x="575733" y="4222751"/>
            <a:ext cx="5520267" cy="1413933"/>
          </a:xfrm>
        </p:spPr>
        <p:txBody>
          <a:bodyPr/>
          <a:lstStyle/>
          <a:p>
            <a:pPr lvl="0"/>
            <a:r>
              <a:rPr lang="en-GB" dirty="0"/>
              <a:t>Click to edit Master subtitle styles</a:t>
            </a:r>
          </a:p>
        </p:txBody>
      </p:sp>
      <p:sp>
        <p:nvSpPr>
          <p:cNvPr id="3" name="Footer Placeholder 2">
            <a:extLst>
              <a:ext uri="{FF2B5EF4-FFF2-40B4-BE49-F238E27FC236}">
                <a16:creationId xmlns:a16="http://schemas.microsoft.com/office/drawing/2014/main" id="{1D1283D3-D2DE-5FCD-4891-BAE87F2C4ABD}"/>
              </a:ext>
            </a:extLst>
          </p:cNvPr>
          <p:cNvSpPr>
            <a:spLocks noGrp="1"/>
          </p:cNvSpPr>
          <p:nvPr>
            <p:ph type="ftr" sz="quarter" idx="11"/>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401457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rectangular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5AA5-3CF0-7480-C1FB-26D3A0AD0EDC}"/>
              </a:ext>
            </a:extLst>
          </p:cNvPr>
          <p:cNvSpPr>
            <a:spLocks noGrp="1"/>
          </p:cNvSpPr>
          <p:nvPr>
            <p:ph type="title"/>
          </p:nvPr>
        </p:nvSpPr>
        <p:spPr>
          <a:xfrm>
            <a:off x="575733" y="1930045"/>
            <a:ext cx="6069456" cy="2160543"/>
          </a:xfrm>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9A494BC5-9E75-3100-95F3-C25BFCA322E4}"/>
              </a:ext>
            </a:extLst>
          </p:cNvPr>
          <p:cNvSpPr>
            <a:spLocks noGrp="1"/>
          </p:cNvSpPr>
          <p:nvPr>
            <p:ph type="body" sz="quarter" idx="10" hasCustomPrompt="1"/>
          </p:nvPr>
        </p:nvSpPr>
        <p:spPr>
          <a:xfrm>
            <a:off x="575734" y="4591940"/>
            <a:ext cx="6069129" cy="1044744"/>
          </a:xfrm>
        </p:spPr>
        <p:txBody>
          <a:bodyPr/>
          <a:lstStyle/>
          <a:p>
            <a:pPr lvl="0"/>
            <a:r>
              <a:rPr lang="en-GB" dirty="0"/>
              <a:t>Click to add subheading</a:t>
            </a:r>
          </a:p>
        </p:txBody>
      </p:sp>
      <p:sp>
        <p:nvSpPr>
          <p:cNvPr id="6" name="Text Placeholder 5">
            <a:extLst>
              <a:ext uri="{FF2B5EF4-FFF2-40B4-BE49-F238E27FC236}">
                <a16:creationId xmlns:a16="http://schemas.microsoft.com/office/drawing/2014/main" id="{6607746A-B5A9-34C0-5B10-3038C3C6D5C2}"/>
              </a:ext>
            </a:extLst>
          </p:cNvPr>
          <p:cNvSpPr>
            <a:spLocks noGrp="1"/>
          </p:cNvSpPr>
          <p:nvPr>
            <p:ph type="body" sz="quarter" idx="11" hasCustomPrompt="1"/>
          </p:nvPr>
        </p:nvSpPr>
        <p:spPr>
          <a:xfrm>
            <a:off x="575734" y="6138038"/>
            <a:ext cx="6069129" cy="322029"/>
          </a:xfrm>
        </p:spPr>
        <p:txBody>
          <a:bodyPr/>
          <a:lstStyle>
            <a:lvl1pPr>
              <a:defRPr sz="2133" b="0">
                <a:solidFill>
                  <a:schemeClr val="accent1"/>
                </a:solidFill>
              </a:defRPr>
            </a:lvl1pPr>
          </a:lstStyle>
          <a:p>
            <a:pPr lvl="0"/>
            <a:r>
              <a:rPr lang="en-GB" dirty="0"/>
              <a:t>Click to add date</a:t>
            </a:r>
          </a:p>
        </p:txBody>
      </p:sp>
      <p:cxnSp>
        <p:nvCxnSpPr>
          <p:cNvPr id="8" name="Straight Connector 7">
            <a:extLst>
              <a:ext uri="{FF2B5EF4-FFF2-40B4-BE49-F238E27FC236}">
                <a16:creationId xmlns:a16="http://schemas.microsoft.com/office/drawing/2014/main" id="{FA5DE800-10ED-9523-3551-56BE0A57216C}"/>
              </a:ext>
            </a:extLst>
          </p:cNvPr>
          <p:cNvCxnSpPr/>
          <p:nvPr/>
        </p:nvCxnSpPr>
        <p:spPr>
          <a:xfrm>
            <a:off x="575734" y="5879507"/>
            <a:ext cx="689044" cy="0"/>
          </a:xfrm>
          <a:prstGeom prst="line">
            <a:avLst/>
          </a:prstGeom>
          <a:ln w="44450"/>
          <a:effectLst/>
        </p:spPr>
        <p:style>
          <a:lnRef idx="2">
            <a:schemeClr val="accent1"/>
          </a:lnRef>
          <a:fillRef idx="0">
            <a:schemeClr val="accent1"/>
          </a:fillRef>
          <a:effectRef idx="1">
            <a:schemeClr val="accent1"/>
          </a:effectRef>
          <a:fontRef idx="minor">
            <a:schemeClr val="tx1"/>
          </a:fontRef>
        </p:style>
      </p:cxnSp>
      <p:sp>
        <p:nvSpPr>
          <p:cNvPr id="65" name="Picture Placeholder 64">
            <a:extLst>
              <a:ext uri="{FF2B5EF4-FFF2-40B4-BE49-F238E27FC236}">
                <a16:creationId xmlns:a16="http://schemas.microsoft.com/office/drawing/2014/main" id="{3246C955-B8C8-E617-5BF3-7BA7B0FD72F9}"/>
              </a:ext>
            </a:extLst>
          </p:cNvPr>
          <p:cNvSpPr>
            <a:spLocks noGrp="1"/>
          </p:cNvSpPr>
          <p:nvPr>
            <p:ph type="pic" sz="quarter" idx="12"/>
          </p:nvPr>
        </p:nvSpPr>
        <p:spPr>
          <a:xfrm>
            <a:off x="7658101" y="0"/>
            <a:ext cx="4533900" cy="6858000"/>
          </a:xfrm>
          <a:custGeom>
            <a:avLst/>
            <a:gdLst>
              <a:gd name="connsiteX0" fmla="*/ 0 w 3400425"/>
              <a:gd name="connsiteY0" fmla="*/ 0 h 5143500"/>
              <a:gd name="connsiteX1" fmla="*/ 3400425 w 3400425"/>
              <a:gd name="connsiteY1" fmla="*/ 0 h 5143500"/>
              <a:gd name="connsiteX2" fmla="*/ 3400425 w 3400425"/>
              <a:gd name="connsiteY2" fmla="*/ 5143500 h 5143500"/>
              <a:gd name="connsiteX3" fmla="*/ 0 w 3400425"/>
              <a:gd name="connsiteY3" fmla="*/ 5143500 h 5143500"/>
              <a:gd name="connsiteX4" fmla="*/ 0 w 3400425"/>
              <a:gd name="connsiteY4" fmla="*/ 4795430 h 5143500"/>
              <a:gd name="connsiteX5" fmla="*/ 21436 w 3400425"/>
              <a:gd name="connsiteY5" fmla="*/ 4783799 h 5143500"/>
              <a:gd name="connsiteX6" fmla="*/ 161580 w 3400425"/>
              <a:gd name="connsiteY6" fmla="*/ 4520209 h 5143500"/>
              <a:gd name="connsiteX7" fmla="*/ 21279 w 3400425"/>
              <a:gd name="connsiteY7" fmla="*/ 4256619 h 5143500"/>
              <a:gd name="connsiteX8" fmla="*/ 0 w 3400425"/>
              <a:gd name="connsiteY8" fmla="*/ 4245072 h 5143500"/>
              <a:gd name="connsiteX9" fmla="*/ 0 w 3400425"/>
              <a:gd name="connsiteY9" fmla="*/ 2906236 h 5143500"/>
              <a:gd name="connsiteX10" fmla="*/ 15193 w 3400425"/>
              <a:gd name="connsiteY10" fmla="*/ 2903155 h 5143500"/>
              <a:gd name="connsiteX11" fmla="*/ 160994 w 3400425"/>
              <a:gd name="connsiteY11" fmla="*/ 2683300 h 5143500"/>
              <a:gd name="connsiteX12" fmla="*/ 14930 w 3400425"/>
              <a:gd name="connsiteY12" fmla="*/ 2463356 h 5143500"/>
              <a:gd name="connsiteX13" fmla="*/ 0 w 3400425"/>
              <a:gd name="connsiteY13" fmla="*/ 2460334 h 5143500"/>
              <a:gd name="connsiteX14" fmla="*/ 0 w 3400425"/>
              <a:gd name="connsiteY14" fmla="*/ 1367677 h 5143500"/>
              <a:gd name="connsiteX15" fmla="*/ 36675 w 3400425"/>
              <a:gd name="connsiteY15" fmla="*/ 1360271 h 5143500"/>
              <a:gd name="connsiteX16" fmla="*/ 159520 w 3400425"/>
              <a:gd name="connsiteY16" fmla="*/ 1175023 h 5143500"/>
              <a:gd name="connsiteX17" fmla="*/ 36675 w 3400425"/>
              <a:gd name="connsiteY17" fmla="*/ 989774 h 5143500"/>
              <a:gd name="connsiteX18" fmla="*/ 0 w 3400425"/>
              <a:gd name="connsiteY18" fmla="*/ 982369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00425" h="5143500">
                <a:moveTo>
                  <a:pt x="0" y="0"/>
                </a:moveTo>
                <a:lnTo>
                  <a:pt x="3400425" y="0"/>
                </a:lnTo>
                <a:lnTo>
                  <a:pt x="3400425" y="5143500"/>
                </a:lnTo>
                <a:lnTo>
                  <a:pt x="0" y="5143500"/>
                </a:lnTo>
                <a:lnTo>
                  <a:pt x="0" y="4795430"/>
                </a:lnTo>
                <a:lnTo>
                  <a:pt x="21436" y="4783799"/>
                </a:lnTo>
                <a:cubicBezTo>
                  <a:pt x="105999" y="4726685"/>
                  <a:pt x="161580" y="4629956"/>
                  <a:pt x="161580" y="4520209"/>
                </a:cubicBezTo>
                <a:cubicBezTo>
                  <a:pt x="161580" y="4410461"/>
                  <a:pt x="105859" y="4313732"/>
                  <a:pt x="21279" y="4256619"/>
                </a:cubicBezTo>
                <a:lnTo>
                  <a:pt x="0" y="4245072"/>
                </a:lnTo>
                <a:lnTo>
                  <a:pt x="0" y="2906236"/>
                </a:lnTo>
                <a:lnTo>
                  <a:pt x="15193" y="2903155"/>
                </a:lnTo>
                <a:cubicBezTo>
                  <a:pt x="100881" y="2866777"/>
                  <a:pt x="160994" y="2781717"/>
                  <a:pt x="160994" y="2683300"/>
                </a:cubicBezTo>
                <a:cubicBezTo>
                  <a:pt x="160994" y="2584415"/>
                  <a:pt x="100530" y="2499589"/>
                  <a:pt x="14930" y="2463356"/>
                </a:cubicBezTo>
                <a:lnTo>
                  <a:pt x="0" y="2460334"/>
                </a:lnTo>
                <a:lnTo>
                  <a:pt x="0" y="1367677"/>
                </a:lnTo>
                <a:lnTo>
                  <a:pt x="36675" y="1360271"/>
                </a:lnTo>
                <a:cubicBezTo>
                  <a:pt x="108906" y="1329711"/>
                  <a:pt x="159520" y="1258194"/>
                  <a:pt x="159520" y="1175023"/>
                </a:cubicBezTo>
                <a:cubicBezTo>
                  <a:pt x="159520" y="1091852"/>
                  <a:pt x="108906" y="1020335"/>
                  <a:pt x="36675" y="989774"/>
                </a:cubicBezTo>
                <a:lnTo>
                  <a:pt x="0" y="982369"/>
                </a:lnTo>
                <a:close/>
              </a:path>
            </a:pathLst>
          </a:custGeom>
          <a:solidFill>
            <a:schemeClr val="bg2"/>
          </a:solidFill>
        </p:spPr>
        <p:txBody>
          <a:bodyPr wrap="square" anchor="ctr" anchorCtr="1">
            <a:noAutofit/>
          </a:bodyPr>
          <a:lstStyle/>
          <a:p>
            <a:r>
              <a:rPr lang="en-US"/>
              <a:t>Click icon to add picture</a:t>
            </a:r>
            <a:endParaRPr lang="en-GB"/>
          </a:p>
        </p:txBody>
      </p:sp>
      <p:sp>
        <p:nvSpPr>
          <p:cNvPr id="26" name="Freeform 25">
            <a:extLst>
              <a:ext uri="{FF2B5EF4-FFF2-40B4-BE49-F238E27FC236}">
                <a16:creationId xmlns:a16="http://schemas.microsoft.com/office/drawing/2014/main" id="{C43A2CB2-4BE4-9418-F428-63E2E1583D97}"/>
              </a:ext>
            </a:extLst>
          </p:cNvPr>
          <p:cNvSpPr/>
          <p:nvPr/>
        </p:nvSpPr>
        <p:spPr>
          <a:xfrm rot="20802852">
            <a:off x="7306959" y="159837"/>
            <a:ext cx="129253" cy="129235"/>
          </a:xfrm>
          <a:custGeom>
            <a:avLst/>
            <a:gdLst>
              <a:gd name="connsiteX0" fmla="*/ 124987 w 124987"/>
              <a:gd name="connsiteY0" fmla="*/ 62485 h 124969"/>
              <a:gd name="connsiteX1" fmla="*/ 62494 w 124987"/>
              <a:gd name="connsiteY1" fmla="*/ 124969 h 124969"/>
              <a:gd name="connsiteX2" fmla="*/ 0 w 124987"/>
              <a:gd name="connsiteY2" fmla="*/ 62485 h 124969"/>
              <a:gd name="connsiteX3" fmla="*/ 62494 w 124987"/>
              <a:gd name="connsiteY3" fmla="*/ 0 h 124969"/>
              <a:gd name="connsiteX4" fmla="*/ 124987 w 124987"/>
              <a:gd name="connsiteY4" fmla="*/ 62485 h 124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87" h="124969">
                <a:moveTo>
                  <a:pt x="124987" y="62485"/>
                </a:moveTo>
                <a:cubicBezTo>
                  <a:pt x="124987" y="96994"/>
                  <a:pt x="97008" y="124969"/>
                  <a:pt x="62494" y="124969"/>
                </a:cubicBezTo>
                <a:cubicBezTo>
                  <a:pt x="27979" y="124969"/>
                  <a:pt x="0" y="96994"/>
                  <a:pt x="0" y="62485"/>
                </a:cubicBezTo>
                <a:cubicBezTo>
                  <a:pt x="0" y="27975"/>
                  <a:pt x="27979" y="0"/>
                  <a:pt x="62494" y="0"/>
                </a:cubicBezTo>
                <a:cubicBezTo>
                  <a:pt x="97008" y="0"/>
                  <a:pt x="124987" y="27975"/>
                  <a:pt x="124987" y="62485"/>
                </a:cubicBezTo>
                <a:close/>
              </a:path>
            </a:pathLst>
          </a:custGeom>
          <a:solidFill>
            <a:srgbClr val="399996"/>
          </a:solidFill>
          <a:ln w="6246" cap="flat">
            <a:noFill/>
            <a:prstDash val="solid"/>
            <a:miter/>
          </a:ln>
        </p:spPr>
        <p:txBody>
          <a:bodyPr rtlCol="0" anchor="ctr"/>
          <a:lstStyle/>
          <a:p>
            <a:endParaRPr lang="en-GB" sz="2400"/>
          </a:p>
        </p:txBody>
      </p:sp>
      <p:sp>
        <p:nvSpPr>
          <p:cNvPr id="29" name="Freeform 28">
            <a:extLst>
              <a:ext uri="{FF2B5EF4-FFF2-40B4-BE49-F238E27FC236}">
                <a16:creationId xmlns:a16="http://schemas.microsoft.com/office/drawing/2014/main" id="{EFF5D08B-C7AB-A32B-05FC-CD4CC2794E8A}"/>
              </a:ext>
            </a:extLst>
          </p:cNvPr>
          <p:cNvSpPr/>
          <p:nvPr/>
        </p:nvSpPr>
        <p:spPr>
          <a:xfrm rot="21046898">
            <a:off x="7268053" y="4401594"/>
            <a:ext cx="127151" cy="127132"/>
          </a:xfrm>
          <a:custGeom>
            <a:avLst/>
            <a:gdLst>
              <a:gd name="connsiteX0" fmla="*/ 124994 w 124993"/>
              <a:gd name="connsiteY0" fmla="*/ 62488 h 124975"/>
              <a:gd name="connsiteX1" fmla="*/ 62497 w 124993"/>
              <a:gd name="connsiteY1" fmla="*/ 124976 h 124975"/>
              <a:gd name="connsiteX2" fmla="*/ 0 w 124993"/>
              <a:gd name="connsiteY2" fmla="*/ 62488 h 124975"/>
              <a:gd name="connsiteX3" fmla="*/ 62497 w 124993"/>
              <a:gd name="connsiteY3" fmla="*/ 0 h 124975"/>
              <a:gd name="connsiteX4" fmla="*/ 124994 w 124993"/>
              <a:gd name="connsiteY4" fmla="*/ 62488 h 12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93" h="124975">
                <a:moveTo>
                  <a:pt x="124994" y="62488"/>
                </a:moveTo>
                <a:cubicBezTo>
                  <a:pt x="124994" y="96999"/>
                  <a:pt x="97013" y="124976"/>
                  <a:pt x="62497" y="124976"/>
                </a:cubicBezTo>
                <a:cubicBezTo>
                  <a:pt x="27981" y="124976"/>
                  <a:pt x="0" y="96999"/>
                  <a:pt x="0" y="62488"/>
                </a:cubicBezTo>
                <a:cubicBezTo>
                  <a:pt x="0" y="27977"/>
                  <a:pt x="27981" y="0"/>
                  <a:pt x="62497" y="0"/>
                </a:cubicBezTo>
                <a:cubicBezTo>
                  <a:pt x="97013" y="0"/>
                  <a:pt x="124994" y="27977"/>
                  <a:pt x="124994" y="62488"/>
                </a:cubicBezTo>
                <a:close/>
              </a:path>
            </a:pathLst>
          </a:custGeom>
          <a:solidFill>
            <a:srgbClr val="FBAF3F"/>
          </a:solidFill>
          <a:ln w="6246" cap="flat">
            <a:noFill/>
            <a:prstDash val="solid"/>
            <a:miter/>
          </a:ln>
        </p:spPr>
        <p:txBody>
          <a:bodyPr rtlCol="0" anchor="ctr"/>
          <a:lstStyle/>
          <a:p>
            <a:endParaRPr lang="en-GB" sz="2400"/>
          </a:p>
        </p:txBody>
      </p:sp>
      <p:sp>
        <p:nvSpPr>
          <p:cNvPr id="37" name="Freeform 36">
            <a:extLst>
              <a:ext uri="{FF2B5EF4-FFF2-40B4-BE49-F238E27FC236}">
                <a16:creationId xmlns:a16="http://schemas.microsoft.com/office/drawing/2014/main" id="{EFDB7B74-BF50-E885-E2A2-A6AF8FB52353}"/>
              </a:ext>
            </a:extLst>
          </p:cNvPr>
          <p:cNvSpPr/>
          <p:nvPr/>
        </p:nvSpPr>
        <p:spPr>
          <a:xfrm rot="20802852">
            <a:off x="6922409" y="576003"/>
            <a:ext cx="309967" cy="309923"/>
          </a:xfrm>
          <a:custGeom>
            <a:avLst/>
            <a:gdLst>
              <a:gd name="connsiteX0" fmla="*/ 232476 w 232475"/>
              <a:gd name="connsiteY0" fmla="*/ 116221 h 232442"/>
              <a:gd name="connsiteX1" fmla="*/ 116238 w 232475"/>
              <a:gd name="connsiteY1" fmla="*/ 232442 h 232442"/>
              <a:gd name="connsiteX2" fmla="*/ 0 w 232475"/>
              <a:gd name="connsiteY2" fmla="*/ 116221 h 232442"/>
              <a:gd name="connsiteX3" fmla="*/ 116238 w 232475"/>
              <a:gd name="connsiteY3" fmla="*/ 0 h 232442"/>
              <a:gd name="connsiteX4" fmla="*/ 232476 w 232475"/>
              <a:gd name="connsiteY4" fmla="*/ 116221 h 232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75" h="232442">
                <a:moveTo>
                  <a:pt x="232476" y="116221"/>
                </a:moveTo>
                <a:cubicBezTo>
                  <a:pt x="232476" y="180408"/>
                  <a:pt x="180434" y="232442"/>
                  <a:pt x="116238" y="232442"/>
                </a:cubicBezTo>
                <a:cubicBezTo>
                  <a:pt x="52041" y="232442"/>
                  <a:pt x="0" y="180408"/>
                  <a:pt x="0" y="116221"/>
                </a:cubicBezTo>
                <a:cubicBezTo>
                  <a:pt x="0" y="52034"/>
                  <a:pt x="52041" y="0"/>
                  <a:pt x="116238" y="0"/>
                </a:cubicBezTo>
                <a:cubicBezTo>
                  <a:pt x="180434" y="0"/>
                  <a:pt x="232476" y="52034"/>
                  <a:pt x="232476" y="116221"/>
                </a:cubicBezTo>
                <a:close/>
              </a:path>
            </a:pathLst>
          </a:custGeom>
          <a:solidFill>
            <a:srgbClr val="EC008B"/>
          </a:solidFill>
          <a:ln w="6246" cap="flat">
            <a:noFill/>
            <a:prstDash val="solid"/>
            <a:miter/>
          </a:ln>
        </p:spPr>
        <p:txBody>
          <a:bodyPr rtlCol="0" anchor="ctr"/>
          <a:lstStyle/>
          <a:p>
            <a:endParaRPr lang="en-GB" sz="2400"/>
          </a:p>
        </p:txBody>
      </p:sp>
      <p:sp>
        <p:nvSpPr>
          <p:cNvPr id="38" name="Freeform 37">
            <a:extLst>
              <a:ext uri="{FF2B5EF4-FFF2-40B4-BE49-F238E27FC236}">
                <a16:creationId xmlns:a16="http://schemas.microsoft.com/office/drawing/2014/main" id="{13CF5B4F-43CF-0ED5-C670-1FED91D4B427}"/>
              </a:ext>
            </a:extLst>
          </p:cNvPr>
          <p:cNvSpPr/>
          <p:nvPr/>
        </p:nvSpPr>
        <p:spPr>
          <a:xfrm>
            <a:off x="7441896" y="5033525"/>
            <a:ext cx="309985" cy="309935"/>
          </a:xfrm>
          <a:custGeom>
            <a:avLst/>
            <a:gdLst>
              <a:gd name="connsiteX0" fmla="*/ 232490 w 232489"/>
              <a:gd name="connsiteY0" fmla="*/ 116226 h 232451"/>
              <a:gd name="connsiteX1" fmla="*/ 116248 w 232489"/>
              <a:gd name="connsiteY1" fmla="*/ 0 h 232451"/>
              <a:gd name="connsiteX2" fmla="*/ 6 w 232489"/>
              <a:gd name="connsiteY2" fmla="*/ 116226 h 232451"/>
              <a:gd name="connsiteX3" fmla="*/ 116248 w 232489"/>
              <a:gd name="connsiteY3" fmla="*/ 232451 h 232451"/>
              <a:gd name="connsiteX4" fmla="*/ 232490 w 232489"/>
              <a:gd name="connsiteY4" fmla="*/ 116226 h 23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89" h="232451">
                <a:moveTo>
                  <a:pt x="232490" y="116226"/>
                </a:moveTo>
                <a:cubicBezTo>
                  <a:pt x="232490" y="51864"/>
                  <a:pt x="179993" y="0"/>
                  <a:pt x="116248" y="0"/>
                </a:cubicBezTo>
                <a:cubicBezTo>
                  <a:pt x="52502" y="0"/>
                  <a:pt x="6" y="52489"/>
                  <a:pt x="6" y="116226"/>
                </a:cubicBezTo>
                <a:cubicBezTo>
                  <a:pt x="-619" y="180587"/>
                  <a:pt x="51877" y="232451"/>
                  <a:pt x="116248" y="232451"/>
                </a:cubicBezTo>
                <a:cubicBezTo>
                  <a:pt x="181243" y="232451"/>
                  <a:pt x="232490" y="179962"/>
                  <a:pt x="232490" y="116226"/>
                </a:cubicBezTo>
                <a:close/>
              </a:path>
            </a:pathLst>
          </a:custGeom>
          <a:solidFill>
            <a:srgbClr val="38B449"/>
          </a:solidFill>
          <a:ln w="6246" cap="flat">
            <a:noFill/>
            <a:prstDash val="solid"/>
            <a:miter/>
          </a:ln>
        </p:spPr>
        <p:txBody>
          <a:bodyPr rtlCol="0" anchor="ctr"/>
          <a:lstStyle/>
          <a:p>
            <a:endParaRPr lang="en-GB" sz="2400"/>
          </a:p>
        </p:txBody>
      </p:sp>
      <p:grpSp>
        <p:nvGrpSpPr>
          <p:cNvPr id="63" name="Group 62">
            <a:extLst>
              <a:ext uri="{FF2B5EF4-FFF2-40B4-BE49-F238E27FC236}">
                <a16:creationId xmlns:a16="http://schemas.microsoft.com/office/drawing/2014/main" id="{39F6AC73-02AD-BD96-3633-58BD13FCB284}"/>
              </a:ext>
            </a:extLst>
          </p:cNvPr>
          <p:cNvGrpSpPr/>
          <p:nvPr/>
        </p:nvGrpSpPr>
        <p:grpSpPr>
          <a:xfrm>
            <a:off x="6830327" y="5588793"/>
            <a:ext cx="1043213" cy="1098489"/>
            <a:chOff x="5122745" y="4191594"/>
            <a:chExt cx="782410" cy="823867"/>
          </a:xfrm>
        </p:grpSpPr>
        <p:sp>
          <p:nvSpPr>
            <p:cNvPr id="31" name="Freeform 30">
              <a:extLst>
                <a:ext uri="{FF2B5EF4-FFF2-40B4-BE49-F238E27FC236}">
                  <a16:creationId xmlns:a16="http://schemas.microsoft.com/office/drawing/2014/main" id="{CA188C3E-B67E-76D5-BBD2-88D036911820}"/>
                </a:ext>
              </a:extLst>
            </p:cNvPr>
            <p:cNvSpPr/>
            <p:nvPr/>
          </p:nvSpPr>
          <p:spPr>
            <a:xfrm flipH="1" flipV="1">
              <a:off x="5122745" y="4645276"/>
              <a:ext cx="370596" cy="370185"/>
            </a:xfrm>
            <a:custGeom>
              <a:avLst/>
              <a:gdLst>
                <a:gd name="connsiteX0" fmla="*/ 646207 w 646206"/>
                <a:gd name="connsiteY0" fmla="*/ 323057 h 645489"/>
                <a:gd name="connsiteX1" fmla="*/ 323103 w 646206"/>
                <a:gd name="connsiteY1" fmla="*/ 0 h 645489"/>
                <a:gd name="connsiteX2" fmla="*/ 0 w 646206"/>
                <a:gd name="connsiteY2" fmla="*/ 323057 h 645489"/>
                <a:gd name="connsiteX3" fmla="*/ 0 w 646206"/>
                <a:gd name="connsiteY3" fmla="*/ 333680 h 645489"/>
                <a:gd name="connsiteX4" fmla="*/ 346227 w 646206"/>
                <a:gd name="connsiteY4" fmla="*/ 645489 h 645489"/>
                <a:gd name="connsiteX5" fmla="*/ 646207 w 646206"/>
                <a:gd name="connsiteY5" fmla="*/ 323057 h 64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206" h="645489">
                  <a:moveTo>
                    <a:pt x="646207" y="323057"/>
                  </a:moveTo>
                  <a:cubicBezTo>
                    <a:pt x="646207" y="144345"/>
                    <a:pt x="501217" y="0"/>
                    <a:pt x="323103" y="0"/>
                  </a:cubicBezTo>
                  <a:cubicBezTo>
                    <a:pt x="144990" y="0"/>
                    <a:pt x="0" y="144345"/>
                    <a:pt x="0" y="323057"/>
                  </a:cubicBezTo>
                  <a:cubicBezTo>
                    <a:pt x="0" y="326806"/>
                    <a:pt x="0" y="329931"/>
                    <a:pt x="0" y="333680"/>
                  </a:cubicBezTo>
                  <a:cubicBezTo>
                    <a:pt x="156240" y="381795"/>
                    <a:pt x="282481" y="496770"/>
                    <a:pt x="346227" y="645489"/>
                  </a:cubicBezTo>
                  <a:cubicBezTo>
                    <a:pt x="513716" y="633616"/>
                    <a:pt x="646207" y="493646"/>
                    <a:pt x="646207" y="323057"/>
                  </a:cubicBezTo>
                  <a:close/>
                </a:path>
              </a:pathLst>
            </a:custGeom>
            <a:solidFill>
              <a:srgbClr val="652D90"/>
            </a:solidFill>
            <a:ln w="6246" cap="flat">
              <a:noFill/>
              <a:prstDash val="solid"/>
              <a:miter/>
            </a:ln>
          </p:spPr>
          <p:txBody>
            <a:bodyPr rtlCol="0" anchor="ctr"/>
            <a:lstStyle/>
            <a:p>
              <a:endParaRPr lang="en-GB" sz="2400"/>
            </a:p>
          </p:txBody>
        </p:sp>
        <p:sp>
          <p:nvSpPr>
            <p:cNvPr id="33" name="Freeform 32">
              <a:extLst>
                <a:ext uri="{FF2B5EF4-FFF2-40B4-BE49-F238E27FC236}">
                  <a16:creationId xmlns:a16="http://schemas.microsoft.com/office/drawing/2014/main" id="{EC8C5FE9-BC12-7CC5-C040-BAEE76FAE2D4}"/>
                </a:ext>
              </a:extLst>
            </p:cNvPr>
            <p:cNvSpPr/>
            <p:nvPr/>
          </p:nvSpPr>
          <p:spPr>
            <a:xfrm flipH="1" flipV="1">
              <a:off x="5187976" y="4191594"/>
              <a:ext cx="212179" cy="218240"/>
            </a:xfrm>
            <a:custGeom>
              <a:avLst/>
              <a:gdLst>
                <a:gd name="connsiteX0" fmla="*/ 0 w 369975"/>
                <a:gd name="connsiteY0" fmla="*/ 254946 h 380544"/>
                <a:gd name="connsiteX1" fmla="*/ 179363 w 369975"/>
                <a:gd name="connsiteY1" fmla="*/ 380545 h 380544"/>
                <a:gd name="connsiteX2" fmla="*/ 369975 w 369975"/>
                <a:gd name="connsiteY2" fmla="*/ 189960 h 380544"/>
                <a:gd name="connsiteX3" fmla="*/ 193112 w 369975"/>
                <a:gd name="connsiteY3" fmla="*/ 0 h 380544"/>
                <a:gd name="connsiteX4" fmla="*/ 0 w 369975"/>
                <a:gd name="connsiteY4" fmla="*/ 254946 h 380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75" h="380544">
                  <a:moveTo>
                    <a:pt x="0" y="254946"/>
                  </a:moveTo>
                  <a:cubicBezTo>
                    <a:pt x="26248" y="328056"/>
                    <a:pt x="96869" y="380545"/>
                    <a:pt x="179363" y="380545"/>
                  </a:cubicBezTo>
                  <a:cubicBezTo>
                    <a:pt x="284981" y="380545"/>
                    <a:pt x="369975" y="295563"/>
                    <a:pt x="369975" y="189960"/>
                  </a:cubicBezTo>
                  <a:cubicBezTo>
                    <a:pt x="369975" y="89356"/>
                    <a:pt x="291856" y="6874"/>
                    <a:pt x="193112" y="0"/>
                  </a:cubicBezTo>
                  <a:cubicBezTo>
                    <a:pt x="154990" y="103103"/>
                    <a:pt x="86869" y="191210"/>
                    <a:pt x="0" y="254946"/>
                  </a:cubicBezTo>
                  <a:close/>
                </a:path>
              </a:pathLst>
            </a:custGeom>
            <a:solidFill>
              <a:srgbClr val="EC008B"/>
            </a:solidFill>
            <a:ln w="6246" cap="flat">
              <a:noFill/>
              <a:prstDash val="solid"/>
              <a:miter/>
            </a:ln>
          </p:spPr>
          <p:txBody>
            <a:bodyPr rtlCol="0" anchor="ctr"/>
            <a:lstStyle/>
            <a:p>
              <a:endParaRPr lang="en-GB" sz="2400"/>
            </a:p>
          </p:txBody>
        </p:sp>
        <p:sp>
          <p:nvSpPr>
            <p:cNvPr id="42" name="Freeform 41">
              <a:extLst>
                <a:ext uri="{FF2B5EF4-FFF2-40B4-BE49-F238E27FC236}">
                  <a16:creationId xmlns:a16="http://schemas.microsoft.com/office/drawing/2014/main" id="{9A118E1F-4B6F-E224-303F-BA0AD5AF4EA3}"/>
                </a:ext>
              </a:extLst>
            </p:cNvPr>
            <p:cNvSpPr/>
            <p:nvPr/>
          </p:nvSpPr>
          <p:spPr>
            <a:xfrm flipH="1" flipV="1">
              <a:off x="5294782" y="4644559"/>
              <a:ext cx="198559" cy="179538"/>
            </a:xfrm>
            <a:custGeom>
              <a:avLst/>
              <a:gdLst>
                <a:gd name="connsiteX0" fmla="*/ 0 w 346226"/>
                <a:gd name="connsiteY0" fmla="*/ 0 h 313059"/>
                <a:gd name="connsiteX1" fmla="*/ 323103 w 346226"/>
                <a:gd name="connsiteY1" fmla="*/ 313059 h 313059"/>
                <a:gd name="connsiteX2" fmla="*/ 346227 w 346226"/>
                <a:gd name="connsiteY2" fmla="*/ 312434 h 313059"/>
                <a:gd name="connsiteX3" fmla="*/ 0 w 346226"/>
                <a:gd name="connsiteY3" fmla="*/ 0 h 313059"/>
              </a:gdLst>
              <a:ahLst/>
              <a:cxnLst>
                <a:cxn ang="0">
                  <a:pos x="connsiteX0" y="connsiteY0"/>
                </a:cxn>
                <a:cxn ang="0">
                  <a:pos x="connsiteX1" y="connsiteY1"/>
                </a:cxn>
                <a:cxn ang="0">
                  <a:pos x="connsiteX2" y="connsiteY2"/>
                </a:cxn>
                <a:cxn ang="0">
                  <a:pos x="connsiteX3" y="connsiteY3"/>
                </a:cxn>
              </a:cxnLst>
              <a:rect l="l" t="t" r="r" b="b"/>
              <a:pathLst>
                <a:path w="346226" h="313059">
                  <a:moveTo>
                    <a:pt x="0" y="0"/>
                  </a:moveTo>
                  <a:cubicBezTo>
                    <a:pt x="5625" y="173714"/>
                    <a:pt x="148115" y="313059"/>
                    <a:pt x="323103" y="313059"/>
                  </a:cubicBezTo>
                  <a:cubicBezTo>
                    <a:pt x="330603" y="313059"/>
                    <a:pt x="338727" y="312434"/>
                    <a:pt x="346227" y="312434"/>
                  </a:cubicBezTo>
                  <a:cubicBezTo>
                    <a:pt x="282481" y="163091"/>
                    <a:pt x="156240" y="48115"/>
                    <a:pt x="0" y="0"/>
                  </a:cubicBezTo>
                  <a:close/>
                </a:path>
              </a:pathLst>
            </a:custGeom>
            <a:solidFill>
              <a:srgbClr val="171B52"/>
            </a:solidFill>
            <a:ln w="6246" cap="flat">
              <a:noFill/>
              <a:prstDash val="solid"/>
              <a:miter/>
            </a:ln>
          </p:spPr>
          <p:txBody>
            <a:bodyPr rtlCol="0" anchor="ctr"/>
            <a:lstStyle/>
            <a:p>
              <a:endParaRPr lang="en-GB" sz="2400"/>
            </a:p>
          </p:txBody>
        </p:sp>
        <p:sp>
          <p:nvSpPr>
            <p:cNvPr id="43" name="Freeform 42">
              <a:extLst>
                <a:ext uri="{FF2B5EF4-FFF2-40B4-BE49-F238E27FC236}">
                  <a16:creationId xmlns:a16="http://schemas.microsoft.com/office/drawing/2014/main" id="{AF4D50C9-D641-FD7F-B169-C65467E637DE}"/>
                </a:ext>
              </a:extLst>
            </p:cNvPr>
            <p:cNvSpPr/>
            <p:nvPr/>
          </p:nvSpPr>
          <p:spPr>
            <a:xfrm flipH="1" flipV="1">
              <a:off x="5289047" y="4263624"/>
              <a:ext cx="117559" cy="146569"/>
            </a:xfrm>
            <a:custGeom>
              <a:avLst/>
              <a:gdLst>
                <a:gd name="connsiteX0" fmla="*/ 0 w 204986"/>
                <a:gd name="connsiteY0" fmla="*/ 190585 h 255571"/>
                <a:gd name="connsiteX1" fmla="*/ 11249 w 204986"/>
                <a:gd name="connsiteY1" fmla="*/ 255571 h 255571"/>
                <a:gd name="connsiteX2" fmla="*/ 204986 w 204986"/>
                <a:gd name="connsiteY2" fmla="*/ 625 h 255571"/>
                <a:gd name="connsiteX3" fmla="*/ 190612 w 204986"/>
                <a:gd name="connsiteY3" fmla="*/ 0 h 255571"/>
                <a:gd name="connsiteX4" fmla="*/ 0 w 204986"/>
                <a:gd name="connsiteY4" fmla="*/ 190585 h 25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986" h="255571">
                  <a:moveTo>
                    <a:pt x="0" y="190585"/>
                  </a:moveTo>
                  <a:cubicBezTo>
                    <a:pt x="0" y="213705"/>
                    <a:pt x="3750" y="235575"/>
                    <a:pt x="11249" y="255571"/>
                  </a:cubicBezTo>
                  <a:cubicBezTo>
                    <a:pt x="98743" y="191835"/>
                    <a:pt x="166864" y="103728"/>
                    <a:pt x="204986" y="625"/>
                  </a:cubicBezTo>
                  <a:cubicBezTo>
                    <a:pt x="200611" y="0"/>
                    <a:pt x="195612" y="0"/>
                    <a:pt x="190612" y="0"/>
                  </a:cubicBezTo>
                  <a:cubicBezTo>
                    <a:pt x="85619" y="0"/>
                    <a:pt x="0" y="84982"/>
                    <a:pt x="0" y="190585"/>
                  </a:cubicBezTo>
                  <a:close/>
                </a:path>
              </a:pathLst>
            </a:custGeom>
            <a:solidFill>
              <a:srgbClr val="30034E"/>
            </a:solidFill>
            <a:ln w="6246" cap="flat">
              <a:noFill/>
              <a:prstDash val="solid"/>
              <a:miter/>
            </a:ln>
          </p:spPr>
          <p:txBody>
            <a:bodyPr rtlCol="0" anchor="ctr"/>
            <a:lstStyle/>
            <a:p>
              <a:endParaRPr lang="en-GB" sz="2400"/>
            </a:p>
          </p:txBody>
        </p:sp>
        <p:sp>
          <p:nvSpPr>
            <p:cNvPr id="60" name="Freeform 59">
              <a:extLst>
                <a:ext uri="{FF2B5EF4-FFF2-40B4-BE49-F238E27FC236}">
                  <a16:creationId xmlns:a16="http://schemas.microsoft.com/office/drawing/2014/main" id="{46EB9371-01AD-D79A-4104-06097784E7D5}"/>
                </a:ext>
              </a:extLst>
            </p:cNvPr>
            <p:cNvSpPr/>
            <p:nvPr userDrawn="1"/>
          </p:nvSpPr>
          <p:spPr>
            <a:xfrm flipH="1" flipV="1">
              <a:off x="5269335" y="4202344"/>
              <a:ext cx="635820" cy="635729"/>
            </a:xfrm>
            <a:custGeom>
              <a:avLst/>
              <a:gdLst>
                <a:gd name="connsiteX0" fmla="*/ 718077 w 1108675"/>
                <a:gd name="connsiteY0" fmla="*/ 24370 h 1108516"/>
                <a:gd name="connsiteX1" fmla="*/ 554338 w 1108675"/>
                <a:gd name="connsiteY1" fmla="*/ 0 h 1108516"/>
                <a:gd name="connsiteX2" fmla="*/ 0 w 1108675"/>
                <a:gd name="connsiteY2" fmla="*/ 554258 h 1108516"/>
                <a:gd name="connsiteX3" fmla="*/ 554338 w 1108675"/>
                <a:gd name="connsiteY3" fmla="*/ 1108516 h 1108516"/>
                <a:gd name="connsiteX4" fmla="*/ 880566 w 1108675"/>
                <a:gd name="connsiteY4" fmla="*/ 1002289 h 1108516"/>
                <a:gd name="connsiteX5" fmla="*/ 869317 w 1108675"/>
                <a:gd name="connsiteY5" fmla="*/ 937302 h 1108516"/>
                <a:gd name="connsiteX6" fmla="*/ 1059929 w 1108675"/>
                <a:gd name="connsiteY6" fmla="*/ 746718 h 1108516"/>
                <a:gd name="connsiteX7" fmla="*/ 1074303 w 1108675"/>
                <a:gd name="connsiteY7" fmla="*/ 747343 h 1108516"/>
                <a:gd name="connsiteX8" fmla="*/ 1108676 w 1108675"/>
                <a:gd name="connsiteY8" fmla="*/ 554258 h 1108516"/>
                <a:gd name="connsiteX9" fmla="*/ 1064304 w 1108675"/>
                <a:gd name="connsiteY9" fmla="*/ 336804 h 1108516"/>
                <a:gd name="connsiteX10" fmla="*/ 1041180 w 1108675"/>
                <a:gd name="connsiteY10" fmla="*/ 337429 h 1108516"/>
                <a:gd name="connsiteX11" fmla="*/ 718077 w 1108675"/>
                <a:gd name="connsiteY11" fmla="*/ 24370 h 1108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8675" h="1108516">
                  <a:moveTo>
                    <a:pt x="718077" y="24370"/>
                  </a:moveTo>
                  <a:cubicBezTo>
                    <a:pt x="666205" y="8123"/>
                    <a:pt x="611209" y="0"/>
                    <a:pt x="554338" y="0"/>
                  </a:cubicBezTo>
                  <a:cubicBezTo>
                    <a:pt x="248108" y="0"/>
                    <a:pt x="0" y="248073"/>
                    <a:pt x="0" y="554258"/>
                  </a:cubicBezTo>
                  <a:cubicBezTo>
                    <a:pt x="0" y="860444"/>
                    <a:pt x="248733" y="1108516"/>
                    <a:pt x="554338" y="1108516"/>
                  </a:cubicBezTo>
                  <a:cubicBezTo>
                    <a:pt x="676205" y="1108516"/>
                    <a:pt x="788697" y="1069150"/>
                    <a:pt x="880566" y="1002289"/>
                  </a:cubicBezTo>
                  <a:cubicBezTo>
                    <a:pt x="873066" y="982293"/>
                    <a:pt x="869317" y="960423"/>
                    <a:pt x="869317" y="937302"/>
                  </a:cubicBezTo>
                  <a:cubicBezTo>
                    <a:pt x="869317" y="831700"/>
                    <a:pt x="954936" y="746718"/>
                    <a:pt x="1059929" y="746718"/>
                  </a:cubicBezTo>
                  <a:cubicBezTo>
                    <a:pt x="1064929" y="746718"/>
                    <a:pt x="1069303" y="746718"/>
                    <a:pt x="1074303" y="747343"/>
                  </a:cubicBezTo>
                  <a:cubicBezTo>
                    <a:pt x="1096801" y="687355"/>
                    <a:pt x="1108676" y="622369"/>
                    <a:pt x="1108676" y="554258"/>
                  </a:cubicBezTo>
                  <a:cubicBezTo>
                    <a:pt x="1108676" y="476775"/>
                    <a:pt x="1093052" y="403665"/>
                    <a:pt x="1064304" y="336804"/>
                  </a:cubicBezTo>
                  <a:cubicBezTo>
                    <a:pt x="1056804" y="337429"/>
                    <a:pt x="1049305" y="337429"/>
                    <a:pt x="1041180" y="337429"/>
                  </a:cubicBezTo>
                  <a:cubicBezTo>
                    <a:pt x="866192" y="336804"/>
                    <a:pt x="723701" y="198083"/>
                    <a:pt x="718077" y="24370"/>
                  </a:cubicBezTo>
                  <a:close/>
                </a:path>
              </a:pathLst>
            </a:custGeom>
            <a:solidFill>
              <a:srgbClr val="399996"/>
            </a:solidFill>
            <a:ln w="6246" cap="flat">
              <a:noFill/>
              <a:prstDash val="solid"/>
              <a:miter/>
            </a:ln>
          </p:spPr>
          <p:txBody>
            <a:bodyPr rtlCol="0" anchor="ctr"/>
            <a:lstStyle/>
            <a:p>
              <a:endParaRPr lang="en-GB" sz="2400"/>
            </a:p>
          </p:txBody>
        </p:sp>
      </p:grpSp>
      <p:grpSp>
        <p:nvGrpSpPr>
          <p:cNvPr id="64" name="Group 63">
            <a:extLst>
              <a:ext uri="{FF2B5EF4-FFF2-40B4-BE49-F238E27FC236}">
                <a16:creationId xmlns:a16="http://schemas.microsoft.com/office/drawing/2014/main" id="{7531E2C8-78A6-6798-B246-5D36B1A0456E}"/>
              </a:ext>
            </a:extLst>
          </p:cNvPr>
          <p:cNvGrpSpPr/>
          <p:nvPr/>
        </p:nvGrpSpPr>
        <p:grpSpPr>
          <a:xfrm>
            <a:off x="7026981" y="3025350"/>
            <a:ext cx="845776" cy="906476"/>
            <a:chOff x="5270236" y="2269012"/>
            <a:chExt cx="634332" cy="679857"/>
          </a:xfrm>
        </p:grpSpPr>
        <p:sp>
          <p:nvSpPr>
            <p:cNvPr id="30" name="Freeform 29">
              <a:extLst>
                <a:ext uri="{FF2B5EF4-FFF2-40B4-BE49-F238E27FC236}">
                  <a16:creationId xmlns:a16="http://schemas.microsoft.com/office/drawing/2014/main" id="{ECC38C61-3197-6F6C-0103-26CCF51730D7}"/>
                </a:ext>
              </a:extLst>
            </p:cNvPr>
            <p:cNvSpPr/>
            <p:nvPr/>
          </p:nvSpPr>
          <p:spPr>
            <a:xfrm>
              <a:off x="5270236" y="2269012"/>
              <a:ext cx="312479" cy="311809"/>
            </a:xfrm>
            <a:custGeom>
              <a:avLst/>
              <a:gdLst>
                <a:gd name="connsiteX0" fmla="*/ 156865 w 312479"/>
                <a:gd name="connsiteY0" fmla="*/ 311809 h 311809"/>
                <a:gd name="connsiteX1" fmla="*/ 181863 w 312479"/>
                <a:gd name="connsiteY1" fmla="*/ 309935 h 311809"/>
                <a:gd name="connsiteX2" fmla="*/ 308104 w 312479"/>
                <a:gd name="connsiteY2" fmla="*/ 193084 h 311809"/>
                <a:gd name="connsiteX3" fmla="*/ 312479 w 312479"/>
                <a:gd name="connsiteY3" fmla="*/ 156217 h 311809"/>
                <a:gd name="connsiteX4" fmla="*/ 156240 w 312479"/>
                <a:gd name="connsiteY4" fmla="*/ 0 h 311809"/>
                <a:gd name="connsiteX5" fmla="*/ 0 w 312479"/>
                <a:gd name="connsiteY5" fmla="*/ 156217 h 311809"/>
                <a:gd name="connsiteX6" fmla="*/ 156865 w 312479"/>
                <a:gd name="connsiteY6" fmla="*/ 311809 h 31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479" h="311809">
                  <a:moveTo>
                    <a:pt x="156865" y="311809"/>
                  </a:moveTo>
                  <a:cubicBezTo>
                    <a:pt x="165614" y="311809"/>
                    <a:pt x="173738" y="311184"/>
                    <a:pt x="181863" y="309935"/>
                  </a:cubicBezTo>
                  <a:cubicBezTo>
                    <a:pt x="208111" y="256821"/>
                    <a:pt x="253108" y="214955"/>
                    <a:pt x="308104" y="193084"/>
                  </a:cubicBezTo>
                  <a:cubicBezTo>
                    <a:pt x="311229" y="181212"/>
                    <a:pt x="312479" y="168714"/>
                    <a:pt x="312479" y="156217"/>
                  </a:cubicBezTo>
                  <a:cubicBezTo>
                    <a:pt x="312479" y="69985"/>
                    <a:pt x="242484" y="0"/>
                    <a:pt x="156240" y="0"/>
                  </a:cubicBezTo>
                  <a:cubicBezTo>
                    <a:pt x="69995" y="0"/>
                    <a:pt x="0" y="69985"/>
                    <a:pt x="0" y="156217"/>
                  </a:cubicBezTo>
                  <a:cubicBezTo>
                    <a:pt x="0" y="242449"/>
                    <a:pt x="70620" y="311809"/>
                    <a:pt x="156865" y="311809"/>
                  </a:cubicBezTo>
                  <a:close/>
                </a:path>
              </a:pathLst>
            </a:custGeom>
            <a:solidFill>
              <a:srgbClr val="652D90"/>
            </a:solidFill>
            <a:ln w="6246" cap="flat">
              <a:noFill/>
              <a:prstDash val="solid"/>
              <a:miter/>
            </a:ln>
          </p:spPr>
          <p:txBody>
            <a:bodyPr rtlCol="0" anchor="ctr"/>
            <a:lstStyle/>
            <a:p>
              <a:endParaRPr lang="en-GB" sz="2400"/>
            </a:p>
          </p:txBody>
        </p:sp>
        <p:sp>
          <p:nvSpPr>
            <p:cNvPr id="36" name="Freeform 35">
              <a:extLst>
                <a:ext uri="{FF2B5EF4-FFF2-40B4-BE49-F238E27FC236}">
                  <a16:creationId xmlns:a16="http://schemas.microsoft.com/office/drawing/2014/main" id="{DAC3E99C-413E-645A-C438-55E405C38F51}"/>
                </a:ext>
              </a:extLst>
            </p:cNvPr>
            <p:cNvSpPr/>
            <p:nvPr/>
          </p:nvSpPr>
          <p:spPr>
            <a:xfrm>
              <a:off x="5438975" y="2813273"/>
              <a:ext cx="144990" cy="135596"/>
            </a:xfrm>
            <a:custGeom>
              <a:avLst/>
              <a:gdLst>
                <a:gd name="connsiteX0" fmla="*/ 27498 w 144990"/>
                <a:gd name="connsiteY0" fmla="*/ 0 h 135596"/>
                <a:gd name="connsiteX1" fmla="*/ 0 w 144990"/>
                <a:gd name="connsiteY1" fmla="*/ 58738 h 135596"/>
                <a:gd name="connsiteX2" fmla="*/ 76870 w 144990"/>
                <a:gd name="connsiteY2" fmla="*/ 135597 h 135596"/>
                <a:gd name="connsiteX3" fmla="*/ 144990 w 144990"/>
                <a:gd name="connsiteY3" fmla="*/ 93730 h 135596"/>
                <a:gd name="connsiteX4" fmla="*/ 27498 w 144990"/>
                <a:gd name="connsiteY4" fmla="*/ 0 h 135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90" h="135596">
                  <a:moveTo>
                    <a:pt x="27498" y="0"/>
                  </a:moveTo>
                  <a:cubicBezTo>
                    <a:pt x="10624" y="14372"/>
                    <a:pt x="0" y="34993"/>
                    <a:pt x="0" y="58738"/>
                  </a:cubicBezTo>
                  <a:cubicBezTo>
                    <a:pt x="0" y="101229"/>
                    <a:pt x="34373" y="135597"/>
                    <a:pt x="76870" y="135597"/>
                  </a:cubicBezTo>
                  <a:cubicBezTo>
                    <a:pt x="106868" y="135597"/>
                    <a:pt x="132491" y="118725"/>
                    <a:pt x="144990" y="93730"/>
                  </a:cubicBezTo>
                  <a:cubicBezTo>
                    <a:pt x="96869" y="76234"/>
                    <a:pt x="55621" y="43116"/>
                    <a:pt x="27498" y="0"/>
                  </a:cubicBezTo>
                  <a:close/>
                </a:path>
              </a:pathLst>
            </a:custGeom>
            <a:solidFill>
              <a:srgbClr val="EC008B"/>
            </a:solidFill>
            <a:ln w="6246" cap="flat">
              <a:noFill/>
              <a:prstDash val="solid"/>
              <a:miter/>
            </a:ln>
          </p:spPr>
          <p:txBody>
            <a:bodyPr rtlCol="0" anchor="ctr"/>
            <a:lstStyle/>
            <a:p>
              <a:endParaRPr lang="en-GB" sz="2400"/>
            </a:p>
          </p:txBody>
        </p:sp>
        <p:sp>
          <p:nvSpPr>
            <p:cNvPr id="45" name="Freeform 44">
              <a:extLst>
                <a:ext uri="{FF2B5EF4-FFF2-40B4-BE49-F238E27FC236}">
                  <a16:creationId xmlns:a16="http://schemas.microsoft.com/office/drawing/2014/main" id="{E4DE0AFD-7E2E-3759-DE8F-4C7E7274A123}"/>
                </a:ext>
              </a:extLst>
            </p:cNvPr>
            <p:cNvSpPr/>
            <p:nvPr/>
          </p:nvSpPr>
          <p:spPr>
            <a:xfrm>
              <a:off x="5452099" y="2462097"/>
              <a:ext cx="126241" cy="116850"/>
            </a:xfrm>
            <a:custGeom>
              <a:avLst/>
              <a:gdLst>
                <a:gd name="connsiteX0" fmla="*/ 0 w 126241"/>
                <a:gd name="connsiteY0" fmla="*/ 116850 h 116850"/>
                <a:gd name="connsiteX1" fmla="*/ 126242 w 126241"/>
                <a:gd name="connsiteY1" fmla="*/ 0 h 116850"/>
                <a:gd name="connsiteX2" fmla="*/ 0 w 126241"/>
                <a:gd name="connsiteY2" fmla="*/ 116850 h 116850"/>
              </a:gdLst>
              <a:ahLst/>
              <a:cxnLst>
                <a:cxn ang="0">
                  <a:pos x="connsiteX0" y="connsiteY0"/>
                </a:cxn>
                <a:cxn ang="0">
                  <a:pos x="connsiteX1" y="connsiteY1"/>
                </a:cxn>
                <a:cxn ang="0">
                  <a:pos x="connsiteX2" y="connsiteY2"/>
                </a:cxn>
              </a:cxnLst>
              <a:rect l="l" t="t" r="r" b="b"/>
              <a:pathLst>
                <a:path w="126241" h="116850">
                  <a:moveTo>
                    <a:pt x="0" y="116850"/>
                  </a:moveTo>
                  <a:cubicBezTo>
                    <a:pt x="61871" y="106853"/>
                    <a:pt x="111867" y="59987"/>
                    <a:pt x="126242" y="0"/>
                  </a:cubicBezTo>
                  <a:cubicBezTo>
                    <a:pt x="71245" y="21246"/>
                    <a:pt x="26248" y="63737"/>
                    <a:pt x="0" y="116850"/>
                  </a:cubicBezTo>
                  <a:close/>
                </a:path>
              </a:pathLst>
            </a:custGeom>
            <a:solidFill>
              <a:srgbClr val="081E82"/>
            </a:solidFill>
            <a:ln w="6246" cap="flat">
              <a:noFill/>
              <a:prstDash val="solid"/>
              <a:miter/>
            </a:ln>
          </p:spPr>
          <p:txBody>
            <a:bodyPr rtlCol="0" anchor="ctr"/>
            <a:lstStyle/>
            <a:p>
              <a:endParaRPr lang="en-GB" sz="2400"/>
            </a:p>
          </p:txBody>
        </p:sp>
        <p:sp>
          <p:nvSpPr>
            <p:cNvPr id="46" name="Freeform 45">
              <a:extLst>
                <a:ext uri="{FF2B5EF4-FFF2-40B4-BE49-F238E27FC236}">
                  <a16:creationId xmlns:a16="http://schemas.microsoft.com/office/drawing/2014/main" id="{08A32054-677F-4848-C784-5DA73FB4E5F7}"/>
                </a:ext>
              </a:extLst>
            </p:cNvPr>
            <p:cNvSpPr/>
            <p:nvPr/>
          </p:nvSpPr>
          <p:spPr>
            <a:xfrm>
              <a:off x="5467098" y="2795151"/>
              <a:ext cx="126866" cy="111851"/>
            </a:xfrm>
            <a:custGeom>
              <a:avLst/>
              <a:gdLst>
                <a:gd name="connsiteX0" fmla="*/ 49372 w 126866"/>
                <a:gd name="connsiteY0" fmla="*/ 0 h 111851"/>
                <a:gd name="connsiteX1" fmla="*/ 0 w 126866"/>
                <a:gd name="connsiteY1" fmla="*/ 18121 h 111851"/>
                <a:gd name="connsiteX2" fmla="*/ 118117 w 126866"/>
                <a:gd name="connsiteY2" fmla="*/ 111851 h 111851"/>
                <a:gd name="connsiteX3" fmla="*/ 126867 w 126866"/>
                <a:gd name="connsiteY3" fmla="*/ 76234 h 111851"/>
                <a:gd name="connsiteX4" fmla="*/ 49372 w 126866"/>
                <a:gd name="connsiteY4" fmla="*/ 0 h 111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66" h="111851">
                  <a:moveTo>
                    <a:pt x="49372" y="0"/>
                  </a:moveTo>
                  <a:cubicBezTo>
                    <a:pt x="30623" y="0"/>
                    <a:pt x="13124" y="6874"/>
                    <a:pt x="0" y="18121"/>
                  </a:cubicBezTo>
                  <a:cubicBezTo>
                    <a:pt x="28123" y="61237"/>
                    <a:pt x="69370" y="94355"/>
                    <a:pt x="118117" y="111851"/>
                  </a:cubicBezTo>
                  <a:cubicBezTo>
                    <a:pt x="123742" y="101229"/>
                    <a:pt x="126867" y="89356"/>
                    <a:pt x="126867" y="76234"/>
                  </a:cubicBezTo>
                  <a:cubicBezTo>
                    <a:pt x="126242" y="34368"/>
                    <a:pt x="91869" y="0"/>
                    <a:pt x="49372" y="0"/>
                  </a:cubicBezTo>
                  <a:close/>
                </a:path>
              </a:pathLst>
            </a:custGeom>
            <a:solidFill>
              <a:srgbClr val="00007C"/>
            </a:solidFill>
            <a:ln w="6246" cap="flat">
              <a:noFill/>
              <a:prstDash val="solid"/>
              <a:miter/>
            </a:ln>
          </p:spPr>
          <p:txBody>
            <a:bodyPr rtlCol="0" anchor="ctr"/>
            <a:lstStyle/>
            <a:p>
              <a:endParaRPr lang="en-GB" sz="2400"/>
            </a:p>
          </p:txBody>
        </p:sp>
        <p:sp>
          <p:nvSpPr>
            <p:cNvPr id="62" name="Freeform 61">
              <a:extLst>
                <a:ext uri="{FF2B5EF4-FFF2-40B4-BE49-F238E27FC236}">
                  <a16:creationId xmlns:a16="http://schemas.microsoft.com/office/drawing/2014/main" id="{F9834E30-12C0-3697-F290-5299384F0171}"/>
                </a:ext>
              </a:extLst>
            </p:cNvPr>
            <p:cNvSpPr/>
            <p:nvPr userDrawn="1"/>
          </p:nvSpPr>
          <p:spPr>
            <a:xfrm>
              <a:off x="5427726" y="2444600"/>
              <a:ext cx="476842" cy="477399"/>
            </a:xfrm>
            <a:custGeom>
              <a:avLst/>
              <a:gdLst>
                <a:gd name="connsiteX0" fmla="*/ 24373 w 476842"/>
                <a:gd name="connsiteY0" fmla="*/ 134347 h 477399"/>
                <a:gd name="connsiteX1" fmla="*/ 0 w 476842"/>
                <a:gd name="connsiteY1" fmla="*/ 238700 h 477399"/>
                <a:gd name="connsiteX2" fmla="*/ 38747 w 476842"/>
                <a:gd name="connsiteY2" fmla="*/ 368672 h 477399"/>
                <a:gd name="connsiteX3" fmla="*/ 88119 w 476842"/>
                <a:gd name="connsiteY3" fmla="*/ 350551 h 477399"/>
                <a:gd name="connsiteX4" fmla="*/ 164989 w 476842"/>
                <a:gd name="connsiteY4" fmla="*/ 427410 h 477399"/>
                <a:gd name="connsiteX5" fmla="*/ 156240 w 476842"/>
                <a:gd name="connsiteY5" fmla="*/ 463027 h 477399"/>
                <a:gd name="connsiteX6" fmla="*/ 238109 w 476842"/>
                <a:gd name="connsiteY6" fmla="*/ 477399 h 477399"/>
                <a:gd name="connsiteX7" fmla="*/ 476843 w 476842"/>
                <a:gd name="connsiteY7" fmla="*/ 238700 h 477399"/>
                <a:gd name="connsiteX8" fmla="*/ 238109 w 476842"/>
                <a:gd name="connsiteY8" fmla="*/ 0 h 477399"/>
                <a:gd name="connsiteX9" fmla="*/ 149990 w 476842"/>
                <a:gd name="connsiteY9" fmla="*/ 16872 h 477399"/>
                <a:gd name="connsiteX10" fmla="*/ 24373 w 476842"/>
                <a:gd name="connsiteY10" fmla="*/ 134347 h 4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6842" h="477399">
                  <a:moveTo>
                    <a:pt x="24373" y="134347"/>
                  </a:moveTo>
                  <a:cubicBezTo>
                    <a:pt x="8749" y="166215"/>
                    <a:pt x="0" y="201208"/>
                    <a:pt x="0" y="238700"/>
                  </a:cubicBezTo>
                  <a:cubicBezTo>
                    <a:pt x="0" y="286815"/>
                    <a:pt x="14374" y="331180"/>
                    <a:pt x="38747" y="368672"/>
                  </a:cubicBezTo>
                  <a:cubicBezTo>
                    <a:pt x="51871" y="357425"/>
                    <a:pt x="69370" y="350551"/>
                    <a:pt x="88119" y="350551"/>
                  </a:cubicBezTo>
                  <a:cubicBezTo>
                    <a:pt x="131241" y="350551"/>
                    <a:pt x="164989" y="384919"/>
                    <a:pt x="164989" y="427410"/>
                  </a:cubicBezTo>
                  <a:cubicBezTo>
                    <a:pt x="164989" y="439907"/>
                    <a:pt x="161864" y="452405"/>
                    <a:pt x="156240" y="463027"/>
                  </a:cubicBezTo>
                  <a:cubicBezTo>
                    <a:pt x="181863" y="472400"/>
                    <a:pt x="209361" y="477399"/>
                    <a:pt x="238109" y="477399"/>
                  </a:cubicBezTo>
                  <a:cubicBezTo>
                    <a:pt x="369975" y="477399"/>
                    <a:pt x="476843" y="369922"/>
                    <a:pt x="476843" y="238700"/>
                  </a:cubicBezTo>
                  <a:cubicBezTo>
                    <a:pt x="476843" y="106853"/>
                    <a:pt x="369350" y="0"/>
                    <a:pt x="238109" y="0"/>
                  </a:cubicBezTo>
                  <a:cubicBezTo>
                    <a:pt x="206861" y="0"/>
                    <a:pt x="177488" y="6249"/>
                    <a:pt x="149990" y="16872"/>
                  </a:cubicBezTo>
                  <a:cubicBezTo>
                    <a:pt x="136241" y="77484"/>
                    <a:pt x="86244" y="123724"/>
                    <a:pt x="24373" y="134347"/>
                  </a:cubicBezTo>
                  <a:close/>
                </a:path>
              </a:pathLst>
            </a:custGeom>
            <a:solidFill>
              <a:srgbClr val="00ADEF"/>
            </a:solidFill>
            <a:ln w="6246" cap="flat">
              <a:noFill/>
              <a:prstDash val="solid"/>
              <a:miter/>
            </a:ln>
          </p:spPr>
          <p:txBody>
            <a:bodyPr rtlCol="0" anchor="ctr"/>
            <a:lstStyle/>
            <a:p>
              <a:endParaRPr lang="en-GB" sz="2400"/>
            </a:p>
          </p:txBody>
        </p:sp>
      </p:grpSp>
      <p:grpSp>
        <p:nvGrpSpPr>
          <p:cNvPr id="67" name="Group 66">
            <a:extLst>
              <a:ext uri="{FF2B5EF4-FFF2-40B4-BE49-F238E27FC236}">
                <a16:creationId xmlns:a16="http://schemas.microsoft.com/office/drawing/2014/main" id="{F47BBF41-63B3-7A33-62F9-E9A9FED72DBF}"/>
              </a:ext>
            </a:extLst>
          </p:cNvPr>
          <p:cNvGrpSpPr/>
          <p:nvPr/>
        </p:nvGrpSpPr>
        <p:grpSpPr>
          <a:xfrm>
            <a:off x="7225097" y="1258792"/>
            <a:ext cx="645697" cy="576000"/>
            <a:chOff x="5418822" y="944094"/>
            <a:chExt cx="484273" cy="432000"/>
          </a:xfrm>
        </p:grpSpPr>
        <p:sp>
          <p:nvSpPr>
            <p:cNvPr id="34" name="Freeform 33">
              <a:extLst>
                <a:ext uri="{FF2B5EF4-FFF2-40B4-BE49-F238E27FC236}">
                  <a16:creationId xmlns:a16="http://schemas.microsoft.com/office/drawing/2014/main" id="{779D0E7C-B3D5-7774-DB4C-8362DA0AB304}"/>
                </a:ext>
              </a:extLst>
            </p:cNvPr>
            <p:cNvSpPr/>
            <p:nvPr/>
          </p:nvSpPr>
          <p:spPr>
            <a:xfrm rot="5400000">
              <a:off x="5418016" y="944900"/>
              <a:ext cx="181573" cy="179962"/>
            </a:xfrm>
            <a:custGeom>
              <a:avLst/>
              <a:gdLst>
                <a:gd name="connsiteX0" fmla="*/ 93119 w 186237"/>
                <a:gd name="connsiteY0" fmla="*/ 179962 h 179962"/>
                <a:gd name="connsiteX1" fmla="*/ 186237 w 186237"/>
                <a:gd name="connsiteY1" fmla="*/ 91856 h 179962"/>
                <a:gd name="connsiteX2" fmla="*/ 59371 w 186237"/>
                <a:gd name="connsiteY2" fmla="*/ 0 h 179962"/>
                <a:gd name="connsiteX3" fmla="*/ 0 w 186237"/>
                <a:gd name="connsiteY3" fmla="*/ 86857 h 179962"/>
                <a:gd name="connsiteX4" fmla="*/ 93119 w 186237"/>
                <a:gd name="connsiteY4" fmla="*/ 179962 h 179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37" h="179962">
                  <a:moveTo>
                    <a:pt x="93119" y="179962"/>
                  </a:moveTo>
                  <a:cubicBezTo>
                    <a:pt x="143115" y="179962"/>
                    <a:pt x="183738" y="140595"/>
                    <a:pt x="186237" y="91856"/>
                  </a:cubicBezTo>
                  <a:cubicBezTo>
                    <a:pt x="132491" y="78733"/>
                    <a:pt x="86869" y="44991"/>
                    <a:pt x="59371" y="0"/>
                  </a:cubicBezTo>
                  <a:cubicBezTo>
                    <a:pt x="24373" y="13747"/>
                    <a:pt x="0" y="47490"/>
                    <a:pt x="0" y="86857"/>
                  </a:cubicBezTo>
                  <a:cubicBezTo>
                    <a:pt x="625" y="138096"/>
                    <a:pt x="41872" y="179962"/>
                    <a:pt x="93119" y="179962"/>
                  </a:cubicBezTo>
                  <a:close/>
                </a:path>
              </a:pathLst>
            </a:custGeom>
            <a:solidFill>
              <a:srgbClr val="FBAF3F"/>
            </a:solidFill>
            <a:ln w="6246" cap="flat">
              <a:noFill/>
              <a:prstDash val="solid"/>
              <a:miter/>
            </a:ln>
          </p:spPr>
          <p:txBody>
            <a:bodyPr rtlCol="0" anchor="ctr"/>
            <a:lstStyle/>
            <a:p>
              <a:endParaRPr lang="en-GB" sz="2400"/>
            </a:p>
          </p:txBody>
        </p:sp>
        <p:sp>
          <p:nvSpPr>
            <p:cNvPr id="48" name="Freeform 47">
              <a:extLst>
                <a:ext uri="{FF2B5EF4-FFF2-40B4-BE49-F238E27FC236}">
                  <a16:creationId xmlns:a16="http://schemas.microsoft.com/office/drawing/2014/main" id="{048E49D7-E86E-0C5B-1120-6CCB2B50191A}"/>
                </a:ext>
              </a:extLst>
            </p:cNvPr>
            <p:cNvSpPr/>
            <p:nvPr/>
          </p:nvSpPr>
          <p:spPr>
            <a:xfrm rot="5400000">
              <a:off x="5494143" y="1014154"/>
              <a:ext cx="124298" cy="98729"/>
            </a:xfrm>
            <a:custGeom>
              <a:avLst/>
              <a:gdLst>
                <a:gd name="connsiteX0" fmla="*/ 127491 w 127491"/>
                <a:gd name="connsiteY0" fmla="*/ 98729 h 98729"/>
                <a:gd name="connsiteX1" fmla="*/ 127491 w 127491"/>
                <a:gd name="connsiteY1" fmla="*/ 93730 h 98729"/>
                <a:gd name="connsiteX2" fmla="*/ 33748 w 127491"/>
                <a:gd name="connsiteY2" fmla="*/ 0 h 98729"/>
                <a:gd name="connsiteX3" fmla="*/ 0 w 127491"/>
                <a:gd name="connsiteY3" fmla="*/ 6249 h 98729"/>
                <a:gd name="connsiteX4" fmla="*/ 127491 w 127491"/>
                <a:gd name="connsiteY4" fmla="*/ 98729 h 98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91" h="98729">
                  <a:moveTo>
                    <a:pt x="127491" y="98729"/>
                  </a:moveTo>
                  <a:cubicBezTo>
                    <a:pt x="127491" y="96855"/>
                    <a:pt x="127491" y="95605"/>
                    <a:pt x="127491" y="93730"/>
                  </a:cubicBezTo>
                  <a:cubicBezTo>
                    <a:pt x="127491" y="41866"/>
                    <a:pt x="85619" y="0"/>
                    <a:pt x="33748" y="0"/>
                  </a:cubicBezTo>
                  <a:cubicBezTo>
                    <a:pt x="21874" y="0"/>
                    <a:pt x="10624" y="2499"/>
                    <a:pt x="0" y="6249"/>
                  </a:cubicBezTo>
                  <a:cubicBezTo>
                    <a:pt x="28748" y="51864"/>
                    <a:pt x="73745" y="85607"/>
                    <a:pt x="127491" y="98729"/>
                  </a:cubicBezTo>
                  <a:close/>
                </a:path>
              </a:pathLst>
            </a:custGeom>
            <a:solidFill>
              <a:srgbClr val="487928"/>
            </a:solidFill>
            <a:ln w="6246" cap="flat">
              <a:noFill/>
              <a:prstDash val="solid"/>
              <a:miter/>
            </a:ln>
          </p:spPr>
          <p:txBody>
            <a:bodyPr rtlCol="0" anchor="ctr"/>
            <a:lstStyle/>
            <a:p>
              <a:endParaRPr lang="en-GB" sz="2400"/>
            </a:p>
          </p:txBody>
        </p:sp>
        <p:sp>
          <p:nvSpPr>
            <p:cNvPr id="66" name="Freeform 65">
              <a:extLst>
                <a:ext uri="{FF2B5EF4-FFF2-40B4-BE49-F238E27FC236}">
                  <a16:creationId xmlns:a16="http://schemas.microsoft.com/office/drawing/2014/main" id="{55DE8D11-A8ED-7427-BEF5-AC82871D137F}"/>
                </a:ext>
              </a:extLst>
            </p:cNvPr>
            <p:cNvSpPr/>
            <p:nvPr userDrawn="1"/>
          </p:nvSpPr>
          <p:spPr>
            <a:xfrm rot="5400000">
              <a:off x="5500816" y="973815"/>
              <a:ext cx="402143" cy="402415"/>
            </a:xfrm>
            <a:custGeom>
              <a:avLst/>
              <a:gdLst>
                <a:gd name="connsiteX0" fmla="*/ 156240 w 412472"/>
                <a:gd name="connsiteY0" fmla="*/ 391168 h 402415"/>
                <a:gd name="connsiteX1" fmla="*/ 156240 w 412472"/>
                <a:gd name="connsiteY1" fmla="*/ 396167 h 402415"/>
                <a:gd name="connsiteX2" fmla="*/ 206236 w 412472"/>
                <a:gd name="connsiteY2" fmla="*/ 402415 h 402415"/>
                <a:gd name="connsiteX3" fmla="*/ 412472 w 412472"/>
                <a:gd name="connsiteY3" fmla="*/ 201208 h 402415"/>
                <a:gd name="connsiteX4" fmla="*/ 206236 w 412472"/>
                <a:gd name="connsiteY4" fmla="*/ 0 h 402415"/>
                <a:gd name="connsiteX5" fmla="*/ 0 w 412472"/>
                <a:gd name="connsiteY5" fmla="*/ 201208 h 402415"/>
                <a:gd name="connsiteX6" fmla="*/ 29373 w 412472"/>
                <a:gd name="connsiteY6" fmla="*/ 304311 h 402415"/>
                <a:gd name="connsiteX7" fmla="*/ 63121 w 412472"/>
                <a:gd name="connsiteY7" fmla="*/ 298062 h 402415"/>
                <a:gd name="connsiteX8" fmla="*/ 156240 w 412472"/>
                <a:gd name="connsiteY8" fmla="*/ 391168 h 40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472" h="402415">
                  <a:moveTo>
                    <a:pt x="156240" y="391168"/>
                  </a:moveTo>
                  <a:cubicBezTo>
                    <a:pt x="156240" y="393042"/>
                    <a:pt x="156240" y="394292"/>
                    <a:pt x="156240" y="396167"/>
                  </a:cubicBezTo>
                  <a:cubicBezTo>
                    <a:pt x="172488" y="399916"/>
                    <a:pt x="188737" y="402415"/>
                    <a:pt x="206236" y="402415"/>
                  </a:cubicBezTo>
                  <a:cubicBezTo>
                    <a:pt x="319979" y="402415"/>
                    <a:pt x="412472" y="312434"/>
                    <a:pt x="412472" y="201208"/>
                  </a:cubicBezTo>
                  <a:cubicBezTo>
                    <a:pt x="412472" y="89981"/>
                    <a:pt x="319979" y="0"/>
                    <a:pt x="206236" y="0"/>
                  </a:cubicBezTo>
                  <a:cubicBezTo>
                    <a:pt x="92494" y="0"/>
                    <a:pt x="0" y="89981"/>
                    <a:pt x="0" y="201208"/>
                  </a:cubicBezTo>
                  <a:cubicBezTo>
                    <a:pt x="0" y="238700"/>
                    <a:pt x="10624" y="274317"/>
                    <a:pt x="29373" y="304311"/>
                  </a:cubicBezTo>
                  <a:cubicBezTo>
                    <a:pt x="39997" y="299937"/>
                    <a:pt x="51247" y="298062"/>
                    <a:pt x="63121" y="298062"/>
                  </a:cubicBezTo>
                  <a:cubicBezTo>
                    <a:pt x="114367" y="297437"/>
                    <a:pt x="156240" y="339304"/>
                    <a:pt x="156240" y="391168"/>
                  </a:cubicBezTo>
                  <a:close/>
                </a:path>
              </a:pathLst>
            </a:custGeom>
            <a:solidFill>
              <a:srgbClr val="38B449"/>
            </a:solidFill>
            <a:ln w="6246"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836014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FF54-C28B-7BD7-4971-315ADBDA254D}"/>
              </a:ext>
            </a:extLst>
          </p:cNvPr>
          <p:cNvSpPr>
            <a:spLocks noGrp="1"/>
          </p:cNvSpPr>
          <p:nvPr>
            <p:ph type="title"/>
          </p:nvPr>
        </p:nvSpPr>
        <p:spPr>
          <a:xfrm>
            <a:off x="575734" y="596901"/>
            <a:ext cx="6477396" cy="2983115"/>
          </a:xfrm>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43DFBC61-B8DB-7428-9302-F965FAE784B5}"/>
              </a:ext>
            </a:extLst>
          </p:cNvPr>
          <p:cNvSpPr>
            <a:spLocks noGrp="1"/>
          </p:cNvSpPr>
          <p:nvPr>
            <p:ph type="body" sz="quarter" idx="10" hasCustomPrompt="1"/>
          </p:nvPr>
        </p:nvSpPr>
        <p:spPr>
          <a:xfrm>
            <a:off x="575733" y="4222751"/>
            <a:ext cx="5520267" cy="1413933"/>
          </a:xfrm>
        </p:spPr>
        <p:txBody>
          <a:bodyPr/>
          <a:lstStyle/>
          <a:p>
            <a:pPr lvl="0"/>
            <a:r>
              <a:rPr lang="en-GB" dirty="0"/>
              <a:t>Click to edit Master subtitle styles</a:t>
            </a:r>
          </a:p>
        </p:txBody>
      </p:sp>
      <p:sp>
        <p:nvSpPr>
          <p:cNvPr id="3" name="Footer Placeholder 2">
            <a:extLst>
              <a:ext uri="{FF2B5EF4-FFF2-40B4-BE49-F238E27FC236}">
                <a16:creationId xmlns:a16="http://schemas.microsoft.com/office/drawing/2014/main" id="{336B33BF-8463-DC40-9A17-7A077866B6FF}"/>
              </a:ext>
            </a:extLst>
          </p:cNvPr>
          <p:cNvSpPr>
            <a:spLocks noGrp="1"/>
          </p:cNvSpPr>
          <p:nvPr>
            <p:ph type="ftr" sz="quarter" idx="11"/>
          </p:nvPr>
        </p:nvSpPr>
        <p:spPr/>
        <p:txBody>
          <a:bodyPr/>
          <a:lstStyle/>
          <a:p>
            <a:r>
              <a:rPr lang="en-GB"/>
              <a:t>Add footer via 'Header and Footer'...</a:t>
            </a:r>
            <a:endParaRPr lang="en-GB" dirty="0"/>
          </a:p>
        </p:txBody>
      </p:sp>
    </p:spTree>
    <p:extLst>
      <p:ext uri="{BB962C8B-B14F-4D97-AF65-F5344CB8AC3E}">
        <p14:creationId xmlns:p14="http://schemas.microsoft.com/office/powerpoint/2010/main" val="131243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rpl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FF54-C28B-7BD7-4971-315ADBDA254D}"/>
              </a:ext>
            </a:extLst>
          </p:cNvPr>
          <p:cNvSpPr>
            <a:spLocks noGrp="1"/>
          </p:cNvSpPr>
          <p:nvPr>
            <p:ph type="title"/>
          </p:nvPr>
        </p:nvSpPr>
        <p:spPr>
          <a:xfrm>
            <a:off x="575734" y="596901"/>
            <a:ext cx="6477396" cy="2983115"/>
          </a:xfrm>
        </p:spPr>
        <p:txBody>
          <a:bodyPr/>
          <a:lstStyle>
            <a:lvl1pPr>
              <a:defRPr>
                <a:solidFill>
                  <a:schemeClr val="bg1"/>
                </a:solidFill>
              </a:defRPr>
            </a:lvl1p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43DFBC61-B8DB-7428-9302-F965FAE784B5}"/>
              </a:ext>
            </a:extLst>
          </p:cNvPr>
          <p:cNvSpPr>
            <a:spLocks noGrp="1"/>
          </p:cNvSpPr>
          <p:nvPr>
            <p:ph type="body" sz="quarter" idx="10" hasCustomPrompt="1"/>
          </p:nvPr>
        </p:nvSpPr>
        <p:spPr>
          <a:xfrm>
            <a:off x="575733" y="4222751"/>
            <a:ext cx="5520267" cy="1413933"/>
          </a:xfrm>
        </p:spPr>
        <p:txBody>
          <a:bodyPr/>
          <a:lstStyle>
            <a:lvl1pPr>
              <a:defRPr>
                <a:solidFill>
                  <a:schemeClr val="bg1"/>
                </a:solidFill>
              </a:defRPr>
            </a:lvl1pPr>
          </a:lstStyle>
          <a:p>
            <a:pPr lvl="0"/>
            <a:r>
              <a:rPr lang="en-GB" dirty="0"/>
              <a:t>Click to edit Master subtitle styles</a:t>
            </a:r>
          </a:p>
        </p:txBody>
      </p:sp>
      <p:sp>
        <p:nvSpPr>
          <p:cNvPr id="3" name="Footer Placeholder 2">
            <a:extLst>
              <a:ext uri="{FF2B5EF4-FFF2-40B4-BE49-F238E27FC236}">
                <a16:creationId xmlns:a16="http://schemas.microsoft.com/office/drawing/2014/main" id="{1DAD6435-99B8-CD8D-3FD2-D5A3CFD339F6}"/>
              </a:ext>
            </a:extLst>
          </p:cNvPr>
          <p:cNvSpPr>
            <a:spLocks noGrp="1"/>
          </p:cNvSpPr>
          <p:nvPr>
            <p:ph type="ftr" sz="quarter" idx="11"/>
          </p:nvPr>
        </p:nvSpPr>
        <p:spPr/>
        <p:txBody>
          <a:bodyPr/>
          <a:lstStyle>
            <a:lvl1pPr>
              <a:defRPr>
                <a:solidFill>
                  <a:schemeClr val="bg1"/>
                </a:solidFill>
              </a:defRPr>
            </a:lvl1pPr>
          </a:lstStyle>
          <a:p>
            <a:r>
              <a:rPr lang="en-GB"/>
              <a:t>Add footer via 'Header and Footer'...</a:t>
            </a:r>
            <a:endParaRPr lang="en-GB" dirty="0"/>
          </a:p>
        </p:txBody>
      </p:sp>
    </p:spTree>
    <p:extLst>
      <p:ext uri="{BB962C8B-B14F-4D97-AF65-F5344CB8AC3E}">
        <p14:creationId xmlns:p14="http://schemas.microsoft.com/office/powerpoint/2010/main" val="3593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A5DE800-10ED-9523-3551-56BE0A57216C}"/>
              </a:ext>
            </a:extLst>
          </p:cNvPr>
          <p:cNvCxnSpPr/>
          <p:nvPr/>
        </p:nvCxnSpPr>
        <p:spPr>
          <a:xfrm>
            <a:off x="575734" y="5879507"/>
            <a:ext cx="689044" cy="0"/>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nvGrpSpPr>
          <p:cNvPr id="27" name="Group 26">
            <a:extLst>
              <a:ext uri="{FF2B5EF4-FFF2-40B4-BE49-F238E27FC236}">
                <a16:creationId xmlns:a16="http://schemas.microsoft.com/office/drawing/2014/main" id="{FB142E2A-E2BF-1BDB-D8CE-C43A7CB271A6}"/>
              </a:ext>
            </a:extLst>
          </p:cNvPr>
          <p:cNvGrpSpPr/>
          <p:nvPr/>
        </p:nvGrpSpPr>
        <p:grpSpPr>
          <a:xfrm>
            <a:off x="7428131" y="322033"/>
            <a:ext cx="4405623" cy="4692900"/>
            <a:chOff x="5571098" y="241524"/>
            <a:chExt cx="3304217" cy="3519675"/>
          </a:xfrm>
        </p:grpSpPr>
        <p:sp>
          <p:nvSpPr>
            <p:cNvPr id="5" name="Freeform 4">
              <a:extLst>
                <a:ext uri="{FF2B5EF4-FFF2-40B4-BE49-F238E27FC236}">
                  <a16:creationId xmlns:a16="http://schemas.microsoft.com/office/drawing/2014/main" id="{48551F25-541E-C9ED-0591-0666FF8722A5}"/>
                </a:ext>
              </a:extLst>
            </p:cNvPr>
            <p:cNvSpPr/>
            <p:nvPr userDrawn="1"/>
          </p:nvSpPr>
          <p:spPr>
            <a:xfrm rot="797148" flipV="1">
              <a:off x="7929343" y="3570954"/>
              <a:ext cx="190273" cy="190245"/>
            </a:xfrm>
            <a:custGeom>
              <a:avLst/>
              <a:gdLst>
                <a:gd name="connsiteX0" fmla="*/ 190273 w 190273"/>
                <a:gd name="connsiteY0" fmla="*/ 95123 h 190245"/>
                <a:gd name="connsiteX1" fmla="*/ 95137 w 190273"/>
                <a:gd name="connsiteY1" fmla="*/ 190246 h 190245"/>
                <a:gd name="connsiteX2" fmla="*/ 0 w 190273"/>
                <a:gd name="connsiteY2" fmla="*/ 95123 h 190245"/>
                <a:gd name="connsiteX3" fmla="*/ 95137 w 190273"/>
                <a:gd name="connsiteY3" fmla="*/ 0 h 190245"/>
                <a:gd name="connsiteX4" fmla="*/ 190273 w 190273"/>
                <a:gd name="connsiteY4" fmla="*/ 95123 h 19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73" h="190245">
                  <a:moveTo>
                    <a:pt x="190273" y="95123"/>
                  </a:moveTo>
                  <a:cubicBezTo>
                    <a:pt x="190273" y="147658"/>
                    <a:pt x="147679" y="190246"/>
                    <a:pt x="95137" y="190246"/>
                  </a:cubicBezTo>
                  <a:cubicBezTo>
                    <a:pt x="42594" y="190246"/>
                    <a:pt x="0" y="147658"/>
                    <a:pt x="0" y="95123"/>
                  </a:cubicBezTo>
                  <a:cubicBezTo>
                    <a:pt x="0" y="42588"/>
                    <a:pt x="42594" y="0"/>
                    <a:pt x="95137" y="0"/>
                  </a:cubicBezTo>
                  <a:cubicBezTo>
                    <a:pt x="147679" y="0"/>
                    <a:pt x="190273" y="42588"/>
                    <a:pt x="190273" y="95123"/>
                  </a:cubicBezTo>
                  <a:close/>
                </a:path>
              </a:pathLst>
            </a:custGeom>
            <a:solidFill>
              <a:srgbClr val="399996"/>
            </a:solidFill>
            <a:ln w="9509" cap="flat">
              <a:noFill/>
              <a:prstDash val="solid"/>
              <a:miter/>
            </a:ln>
          </p:spPr>
          <p:txBody>
            <a:bodyPr rtlCol="0" anchor="ctr"/>
            <a:lstStyle/>
            <a:p>
              <a:endParaRPr lang="en-GB" sz="2400"/>
            </a:p>
          </p:txBody>
        </p:sp>
        <p:sp>
          <p:nvSpPr>
            <p:cNvPr id="7" name="Freeform 6">
              <a:extLst>
                <a:ext uri="{FF2B5EF4-FFF2-40B4-BE49-F238E27FC236}">
                  <a16:creationId xmlns:a16="http://schemas.microsoft.com/office/drawing/2014/main" id="{D2FCD48F-921D-7233-2E1E-56E5E3767760}"/>
                </a:ext>
              </a:extLst>
            </p:cNvPr>
            <p:cNvSpPr/>
            <p:nvPr/>
          </p:nvSpPr>
          <p:spPr>
            <a:xfrm rot="553102" flipV="1">
              <a:off x="6278939" y="2224214"/>
              <a:ext cx="190283" cy="190255"/>
            </a:xfrm>
            <a:custGeom>
              <a:avLst/>
              <a:gdLst>
                <a:gd name="connsiteX0" fmla="*/ 190283 w 190283"/>
                <a:gd name="connsiteY0" fmla="*/ 95128 h 190255"/>
                <a:gd name="connsiteX1" fmla="*/ 95142 w 190283"/>
                <a:gd name="connsiteY1" fmla="*/ 190256 h 190255"/>
                <a:gd name="connsiteX2" fmla="*/ 0 w 190283"/>
                <a:gd name="connsiteY2" fmla="*/ 95128 h 190255"/>
                <a:gd name="connsiteX3" fmla="*/ 95142 w 190283"/>
                <a:gd name="connsiteY3" fmla="*/ 0 h 190255"/>
                <a:gd name="connsiteX4" fmla="*/ 190283 w 190283"/>
                <a:gd name="connsiteY4" fmla="*/ 95128 h 19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83" h="190255">
                  <a:moveTo>
                    <a:pt x="190283" y="95128"/>
                  </a:moveTo>
                  <a:cubicBezTo>
                    <a:pt x="190283" y="147666"/>
                    <a:pt x="147687" y="190256"/>
                    <a:pt x="95142" y="190256"/>
                  </a:cubicBezTo>
                  <a:cubicBezTo>
                    <a:pt x="42596" y="190256"/>
                    <a:pt x="0" y="147666"/>
                    <a:pt x="0" y="95128"/>
                  </a:cubicBezTo>
                  <a:cubicBezTo>
                    <a:pt x="0" y="42590"/>
                    <a:pt x="42596" y="0"/>
                    <a:pt x="95142" y="0"/>
                  </a:cubicBezTo>
                  <a:cubicBezTo>
                    <a:pt x="147687" y="0"/>
                    <a:pt x="190283" y="42590"/>
                    <a:pt x="190283" y="95128"/>
                  </a:cubicBezTo>
                  <a:close/>
                </a:path>
              </a:pathLst>
            </a:custGeom>
            <a:solidFill>
              <a:srgbClr val="FBAF3F"/>
            </a:solidFill>
            <a:ln w="9509" cap="flat">
              <a:noFill/>
              <a:prstDash val="solid"/>
              <a:miter/>
            </a:ln>
          </p:spPr>
          <p:txBody>
            <a:bodyPr rtlCol="0" anchor="ctr"/>
            <a:lstStyle/>
            <a:p>
              <a:endParaRPr lang="en-GB" sz="2400"/>
            </a:p>
          </p:txBody>
        </p:sp>
        <p:sp>
          <p:nvSpPr>
            <p:cNvPr id="9" name="Freeform 8">
              <a:extLst>
                <a:ext uri="{FF2B5EF4-FFF2-40B4-BE49-F238E27FC236}">
                  <a16:creationId xmlns:a16="http://schemas.microsoft.com/office/drawing/2014/main" id="{7FDE0323-F765-A520-D6DF-FCE3C48E1359}"/>
                </a:ext>
              </a:extLst>
            </p:cNvPr>
            <p:cNvSpPr/>
            <p:nvPr/>
          </p:nvSpPr>
          <p:spPr>
            <a:xfrm flipV="1">
              <a:off x="6801260" y="3064728"/>
              <a:ext cx="475700" cy="474680"/>
            </a:xfrm>
            <a:custGeom>
              <a:avLst/>
              <a:gdLst>
                <a:gd name="connsiteX0" fmla="*/ 238802 w 475700"/>
                <a:gd name="connsiteY0" fmla="*/ 474681 h 474680"/>
                <a:gd name="connsiteX1" fmla="*/ 276858 w 475700"/>
                <a:gd name="connsiteY1" fmla="*/ 471827 h 474680"/>
                <a:gd name="connsiteX2" fmla="*/ 469041 w 475700"/>
                <a:gd name="connsiteY2" fmla="*/ 293941 h 474680"/>
                <a:gd name="connsiteX3" fmla="*/ 475701 w 475700"/>
                <a:gd name="connsiteY3" fmla="*/ 237816 h 474680"/>
                <a:gd name="connsiteX4" fmla="*/ 237850 w 475700"/>
                <a:gd name="connsiteY4" fmla="*/ 0 h 474680"/>
                <a:gd name="connsiteX5" fmla="*/ 0 w 475700"/>
                <a:gd name="connsiteY5" fmla="*/ 237816 h 474680"/>
                <a:gd name="connsiteX6" fmla="*/ 238802 w 475700"/>
                <a:gd name="connsiteY6" fmla="*/ 474681 h 4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700" h="474680">
                  <a:moveTo>
                    <a:pt x="238802" y="474681"/>
                  </a:moveTo>
                  <a:cubicBezTo>
                    <a:pt x="252121" y="474681"/>
                    <a:pt x="264490" y="473730"/>
                    <a:pt x="276858" y="471827"/>
                  </a:cubicBezTo>
                  <a:cubicBezTo>
                    <a:pt x="316817" y="390970"/>
                    <a:pt x="385318" y="327235"/>
                    <a:pt x="469041" y="293941"/>
                  </a:cubicBezTo>
                  <a:cubicBezTo>
                    <a:pt x="473798" y="275867"/>
                    <a:pt x="475701" y="256841"/>
                    <a:pt x="475701" y="237816"/>
                  </a:cubicBezTo>
                  <a:cubicBezTo>
                    <a:pt x="475701" y="106542"/>
                    <a:pt x="369144" y="0"/>
                    <a:pt x="237850" y="0"/>
                  </a:cubicBezTo>
                  <a:cubicBezTo>
                    <a:pt x="106557" y="0"/>
                    <a:pt x="0" y="106542"/>
                    <a:pt x="0" y="237816"/>
                  </a:cubicBezTo>
                  <a:cubicBezTo>
                    <a:pt x="0" y="369091"/>
                    <a:pt x="107509" y="474681"/>
                    <a:pt x="238802" y="474681"/>
                  </a:cubicBezTo>
                  <a:close/>
                </a:path>
              </a:pathLst>
            </a:custGeom>
            <a:solidFill>
              <a:srgbClr val="652D90"/>
            </a:solidFill>
            <a:ln w="9509" cap="flat">
              <a:noFill/>
              <a:prstDash val="solid"/>
              <a:miter/>
            </a:ln>
          </p:spPr>
          <p:txBody>
            <a:bodyPr rtlCol="0" anchor="ctr"/>
            <a:lstStyle/>
            <a:p>
              <a:endParaRPr lang="en-GB" sz="2400"/>
            </a:p>
          </p:txBody>
        </p:sp>
        <p:sp>
          <p:nvSpPr>
            <p:cNvPr id="11" name="Freeform 10">
              <a:extLst>
                <a:ext uri="{FF2B5EF4-FFF2-40B4-BE49-F238E27FC236}">
                  <a16:creationId xmlns:a16="http://schemas.microsoft.com/office/drawing/2014/main" id="{1DE46BF2-7DAE-62C8-4B5B-39EFA215741E}"/>
                </a:ext>
              </a:extLst>
            </p:cNvPr>
            <p:cNvSpPr/>
            <p:nvPr/>
          </p:nvSpPr>
          <p:spPr>
            <a:xfrm flipV="1">
              <a:off x="7891566" y="1445825"/>
              <a:ext cx="983749" cy="982656"/>
            </a:xfrm>
            <a:custGeom>
              <a:avLst/>
              <a:gdLst>
                <a:gd name="connsiteX0" fmla="*/ 983749 w 983749"/>
                <a:gd name="connsiteY0" fmla="*/ 491804 h 982656"/>
                <a:gd name="connsiteX1" fmla="*/ 491875 w 983749"/>
                <a:gd name="connsiteY1" fmla="*/ 0 h 982656"/>
                <a:gd name="connsiteX2" fmla="*/ 0 w 983749"/>
                <a:gd name="connsiteY2" fmla="*/ 491804 h 982656"/>
                <a:gd name="connsiteX3" fmla="*/ 0 w 983749"/>
                <a:gd name="connsiteY3" fmla="*/ 507975 h 982656"/>
                <a:gd name="connsiteX4" fmla="*/ 527076 w 983749"/>
                <a:gd name="connsiteY4" fmla="*/ 982657 h 982656"/>
                <a:gd name="connsiteX5" fmla="*/ 983749 w 983749"/>
                <a:gd name="connsiteY5" fmla="*/ 491804 h 98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3749" h="982656">
                  <a:moveTo>
                    <a:pt x="983749" y="491804"/>
                  </a:moveTo>
                  <a:cubicBezTo>
                    <a:pt x="983749" y="219742"/>
                    <a:pt x="763024" y="0"/>
                    <a:pt x="491875" y="0"/>
                  </a:cubicBezTo>
                  <a:cubicBezTo>
                    <a:pt x="220725" y="0"/>
                    <a:pt x="0" y="219742"/>
                    <a:pt x="0" y="491804"/>
                  </a:cubicBezTo>
                  <a:cubicBezTo>
                    <a:pt x="0" y="497512"/>
                    <a:pt x="0" y="502268"/>
                    <a:pt x="0" y="507975"/>
                  </a:cubicBezTo>
                  <a:cubicBezTo>
                    <a:pt x="237850" y="581223"/>
                    <a:pt x="430034" y="756255"/>
                    <a:pt x="527076" y="982657"/>
                  </a:cubicBezTo>
                  <a:cubicBezTo>
                    <a:pt x="782052" y="964582"/>
                    <a:pt x="983749" y="751499"/>
                    <a:pt x="983749" y="491804"/>
                  </a:cubicBezTo>
                  <a:close/>
                </a:path>
              </a:pathLst>
            </a:custGeom>
            <a:solidFill>
              <a:srgbClr val="652D90"/>
            </a:solidFill>
            <a:ln w="9509" cap="flat">
              <a:noFill/>
              <a:prstDash val="solid"/>
              <a:miter/>
            </a:ln>
          </p:spPr>
          <p:txBody>
            <a:bodyPr rtlCol="0" anchor="ctr"/>
            <a:lstStyle/>
            <a:p>
              <a:endParaRPr lang="en-GB" sz="2400"/>
            </a:p>
          </p:txBody>
        </p:sp>
        <p:sp>
          <p:nvSpPr>
            <p:cNvPr id="12" name="Freeform 11">
              <a:extLst>
                <a:ext uri="{FF2B5EF4-FFF2-40B4-BE49-F238E27FC236}">
                  <a16:creationId xmlns:a16="http://schemas.microsoft.com/office/drawing/2014/main" id="{1B45BEDD-D14F-9A89-2DCD-3EB23985AFBA}"/>
                </a:ext>
              </a:extLst>
            </p:cNvPr>
            <p:cNvSpPr/>
            <p:nvPr/>
          </p:nvSpPr>
          <p:spPr>
            <a:xfrm flipV="1">
              <a:off x="8138930" y="241524"/>
              <a:ext cx="563229" cy="579320"/>
            </a:xfrm>
            <a:custGeom>
              <a:avLst/>
              <a:gdLst>
                <a:gd name="connsiteX0" fmla="*/ 0 w 563229"/>
                <a:gd name="connsiteY0" fmla="*/ 388116 h 579320"/>
                <a:gd name="connsiteX1" fmla="*/ 273052 w 563229"/>
                <a:gd name="connsiteY1" fmla="*/ 579320 h 579320"/>
                <a:gd name="connsiteX2" fmla="*/ 563230 w 563229"/>
                <a:gd name="connsiteY2" fmla="*/ 289184 h 579320"/>
                <a:gd name="connsiteX3" fmla="*/ 293983 w 563229"/>
                <a:gd name="connsiteY3" fmla="*/ 0 h 579320"/>
                <a:gd name="connsiteX4" fmla="*/ 0 w 563229"/>
                <a:gd name="connsiteY4" fmla="*/ 388116 h 579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29" h="579320">
                  <a:moveTo>
                    <a:pt x="0" y="388116"/>
                  </a:moveTo>
                  <a:cubicBezTo>
                    <a:pt x="39959" y="499414"/>
                    <a:pt x="147467" y="579320"/>
                    <a:pt x="273052" y="579320"/>
                  </a:cubicBezTo>
                  <a:cubicBezTo>
                    <a:pt x="433839" y="579320"/>
                    <a:pt x="563230" y="449948"/>
                    <a:pt x="563230" y="289184"/>
                  </a:cubicBezTo>
                  <a:cubicBezTo>
                    <a:pt x="563230" y="136031"/>
                    <a:pt x="444305" y="10464"/>
                    <a:pt x="293983" y="0"/>
                  </a:cubicBezTo>
                  <a:cubicBezTo>
                    <a:pt x="235947" y="156959"/>
                    <a:pt x="132245" y="291087"/>
                    <a:pt x="0" y="388116"/>
                  </a:cubicBezTo>
                  <a:close/>
                </a:path>
              </a:pathLst>
            </a:custGeom>
            <a:solidFill>
              <a:srgbClr val="EC008B"/>
            </a:solidFill>
            <a:ln w="9509" cap="flat">
              <a:noFill/>
              <a:prstDash val="solid"/>
              <a:miter/>
            </a:ln>
          </p:spPr>
          <p:txBody>
            <a:bodyPr rtlCol="0" anchor="ctr"/>
            <a:lstStyle/>
            <a:p>
              <a:endParaRPr lang="en-GB" sz="2400"/>
            </a:p>
          </p:txBody>
        </p:sp>
        <p:sp>
          <p:nvSpPr>
            <p:cNvPr id="14" name="Freeform 13">
              <a:extLst>
                <a:ext uri="{FF2B5EF4-FFF2-40B4-BE49-F238E27FC236}">
                  <a16:creationId xmlns:a16="http://schemas.microsoft.com/office/drawing/2014/main" id="{50C65A9F-4D07-BB8F-6762-5B8F22F2AAA5}"/>
                </a:ext>
              </a:extLst>
            </p:cNvPr>
            <p:cNvSpPr/>
            <p:nvPr/>
          </p:nvSpPr>
          <p:spPr>
            <a:xfrm flipV="1">
              <a:off x="5571098" y="335700"/>
              <a:ext cx="802982" cy="800964"/>
            </a:xfrm>
            <a:custGeom>
              <a:avLst/>
              <a:gdLst>
                <a:gd name="connsiteX0" fmla="*/ 632682 w 802982"/>
                <a:gd name="connsiteY0" fmla="*/ 71345 h 800964"/>
                <a:gd name="connsiteX1" fmla="*/ 523271 w 802982"/>
                <a:gd name="connsiteY1" fmla="*/ 109395 h 800964"/>
                <a:gd name="connsiteX2" fmla="*/ 359630 w 802982"/>
                <a:gd name="connsiteY2" fmla="*/ 0 h 800964"/>
                <a:gd name="connsiteX3" fmla="*/ 0 w 802982"/>
                <a:gd name="connsiteY3" fmla="*/ 399531 h 800964"/>
                <a:gd name="connsiteX4" fmla="*/ 401491 w 802982"/>
                <a:gd name="connsiteY4" fmla="*/ 800965 h 800964"/>
                <a:gd name="connsiteX5" fmla="*/ 802983 w 802982"/>
                <a:gd name="connsiteY5" fmla="*/ 399531 h 800964"/>
                <a:gd name="connsiteX6" fmla="*/ 632682 w 802982"/>
                <a:gd name="connsiteY6" fmla="*/ 71345 h 80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2982" h="800964">
                  <a:moveTo>
                    <a:pt x="632682" y="71345"/>
                  </a:moveTo>
                  <a:cubicBezTo>
                    <a:pt x="602237" y="95126"/>
                    <a:pt x="565132" y="109395"/>
                    <a:pt x="523271" y="109395"/>
                  </a:cubicBezTo>
                  <a:cubicBezTo>
                    <a:pt x="449061" y="109395"/>
                    <a:pt x="385318" y="63735"/>
                    <a:pt x="359630" y="0"/>
                  </a:cubicBezTo>
                  <a:cubicBezTo>
                    <a:pt x="157933" y="20928"/>
                    <a:pt x="0" y="192155"/>
                    <a:pt x="0" y="399531"/>
                  </a:cubicBezTo>
                  <a:cubicBezTo>
                    <a:pt x="0" y="621176"/>
                    <a:pt x="179815" y="800965"/>
                    <a:pt x="401491" y="800965"/>
                  </a:cubicBezTo>
                  <a:cubicBezTo>
                    <a:pt x="623168" y="800965"/>
                    <a:pt x="802983" y="621176"/>
                    <a:pt x="802983" y="399531"/>
                  </a:cubicBezTo>
                  <a:cubicBezTo>
                    <a:pt x="802031" y="263500"/>
                    <a:pt x="735433" y="143641"/>
                    <a:pt x="632682" y="71345"/>
                  </a:cubicBezTo>
                  <a:close/>
                </a:path>
              </a:pathLst>
            </a:custGeom>
            <a:solidFill>
              <a:srgbClr val="FBAF3F"/>
            </a:solidFill>
            <a:ln w="9509" cap="flat">
              <a:noFill/>
              <a:prstDash val="solid"/>
              <a:miter/>
            </a:ln>
          </p:spPr>
          <p:txBody>
            <a:bodyPr rtlCol="0" anchor="ctr"/>
            <a:lstStyle/>
            <a:p>
              <a:endParaRPr lang="en-GB" sz="2400"/>
            </a:p>
          </p:txBody>
        </p:sp>
        <p:sp>
          <p:nvSpPr>
            <p:cNvPr id="15" name="Freeform 14">
              <a:extLst>
                <a:ext uri="{FF2B5EF4-FFF2-40B4-BE49-F238E27FC236}">
                  <a16:creationId xmlns:a16="http://schemas.microsoft.com/office/drawing/2014/main" id="{826BF16D-AB84-A9F0-C176-AB17B26CEDAC}"/>
                </a:ext>
              </a:extLst>
            </p:cNvPr>
            <p:cNvSpPr/>
            <p:nvPr/>
          </p:nvSpPr>
          <p:spPr>
            <a:xfrm flipV="1">
              <a:off x="7058138" y="2504432"/>
              <a:ext cx="220725" cy="206424"/>
            </a:xfrm>
            <a:custGeom>
              <a:avLst/>
              <a:gdLst>
                <a:gd name="connsiteX0" fmla="*/ 41862 w 220725"/>
                <a:gd name="connsiteY0" fmla="*/ 0 h 206424"/>
                <a:gd name="connsiteX1" fmla="*/ 0 w 220725"/>
                <a:gd name="connsiteY1" fmla="*/ 89419 h 206424"/>
                <a:gd name="connsiteX2" fmla="*/ 117023 w 220725"/>
                <a:gd name="connsiteY2" fmla="*/ 206425 h 206424"/>
                <a:gd name="connsiteX3" fmla="*/ 220725 w 220725"/>
                <a:gd name="connsiteY3" fmla="*/ 142690 h 206424"/>
                <a:gd name="connsiteX4" fmla="*/ 41862 w 220725"/>
                <a:gd name="connsiteY4" fmla="*/ 0 h 20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725" h="206424">
                  <a:moveTo>
                    <a:pt x="41862" y="0"/>
                  </a:moveTo>
                  <a:cubicBezTo>
                    <a:pt x="16174" y="21879"/>
                    <a:pt x="0" y="53271"/>
                    <a:pt x="0" y="89419"/>
                  </a:cubicBezTo>
                  <a:cubicBezTo>
                    <a:pt x="0" y="154105"/>
                    <a:pt x="52327" y="206425"/>
                    <a:pt x="117023" y="206425"/>
                  </a:cubicBezTo>
                  <a:cubicBezTo>
                    <a:pt x="162690" y="206425"/>
                    <a:pt x="201697" y="180740"/>
                    <a:pt x="220725" y="142690"/>
                  </a:cubicBezTo>
                  <a:cubicBezTo>
                    <a:pt x="147467" y="116054"/>
                    <a:pt x="84675" y="65637"/>
                    <a:pt x="41862" y="0"/>
                  </a:cubicBezTo>
                  <a:close/>
                </a:path>
              </a:pathLst>
            </a:custGeom>
            <a:solidFill>
              <a:srgbClr val="EC008B"/>
            </a:solidFill>
            <a:ln w="9509" cap="flat">
              <a:noFill/>
              <a:prstDash val="solid"/>
              <a:miter/>
            </a:ln>
          </p:spPr>
          <p:txBody>
            <a:bodyPr rtlCol="0" anchor="ctr"/>
            <a:lstStyle/>
            <a:p>
              <a:endParaRPr lang="en-GB" sz="2400"/>
            </a:p>
          </p:txBody>
        </p:sp>
        <p:sp>
          <p:nvSpPr>
            <p:cNvPr id="16" name="Freeform 15">
              <a:extLst>
                <a:ext uri="{FF2B5EF4-FFF2-40B4-BE49-F238E27FC236}">
                  <a16:creationId xmlns:a16="http://schemas.microsoft.com/office/drawing/2014/main" id="{E43252AE-96E2-F1DC-8189-26744543D5EE}"/>
                </a:ext>
              </a:extLst>
            </p:cNvPr>
            <p:cNvSpPr/>
            <p:nvPr/>
          </p:nvSpPr>
          <p:spPr>
            <a:xfrm rot="797148" flipV="1">
              <a:off x="8206369" y="2917438"/>
              <a:ext cx="353908" cy="353857"/>
            </a:xfrm>
            <a:custGeom>
              <a:avLst/>
              <a:gdLst>
                <a:gd name="connsiteX0" fmla="*/ 353908 w 353908"/>
                <a:gd name="connsiteY0" fmla="*/ 176929 h 353857"/>
                <a:gd name="connsiteX1" fmla="*/ 176954 w 353908"/>
                <a:gd name="connsiteY1" fmla="*/ 353857 h 353857"/>
                <a:gd name="connsiteX2" fmla="*/ 0 w 353908"/>
                <a:gd name="connsiteY2" fmla="*/ 176929 h 353857"/>
                <a:gd name="connsiteX3" fmla="*/ 176954 w 353908"/>
                <a:gd name="connsiteY3" fmla="*/ 0 h 353857"/>
                <a:gd name="connsiteX4" fmla="*/ 353908 w 353908"/>
                <a:gd name="connsiteY4" fmla="*/ 176929 h 353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08" h="353857">
                  <a:moveTo>
                    <a:pt x="353908" y="176929"/>
                  </a:moveTo>
                  <a:cubicBezTo>
                    <a:pt x="353908" y="274644"/>
                    <a:pt x="274683" y="353857"/>
                    <a:pt x="176954" y="353857"/>
                  </a:cubicBezTo>
                  <a:cubicBezTo>
                    <a:pt x="79225" y="353857"/>
                    <a:pt x="0" y="274644"/>
                    <a:pt x="0" y="176929"/>
                  </a:cubicBezTo>
                  <a:cubicBezTo>
                    <a:pt x="0" y="79214"/>
                    <a:pt x="79225" y="0"/>
                    <a:pt x="176954" y="0"/>
                  </a:cubicBezTo>
                  <a:cubicBezTo>
                    <a:pt x="274683" y="0"/>
                    <a:pt x="353908" y="79214"/>
                    <a:pt x="353908" y="176929"/>
                  </a:cubicBezTo>
                  <a:close/>
                </a:path>
              </a:pathLst>
            </a:custGeom>
            <a:solidFill>
              <a:srgbClr val="EC008B"/>
            </a:solidFill>
            <a:ln w="9509" cap="flat">
              <a:noFill/>
              <a:prstDash val="solid"/>
              <a:miter/>
            </a:ln>
          </p:spPr>
          <p:txBody>
            <a:bodyPr rtlCol="0" anchor="ctr"/>
            <a:lstStyle/>
            <a:p>
              <a:endParaRPr lang="en-GB" sz="2400"/>
            </a:p>
          </p:txBody>
        </p:sp>
        <p:sp>
          <p:nvSpPr>
            <p:cNvPr id="17" name="Freeform 16">
              <a:extLst>
                <a:ext uri="{FF2B5EF4-FFF2-40B4-BE49-F238E27FC236}">
                  <a16:creationId xmlns:a16="http://schemas.microsoft.com/office/drawing/2014/main" id="{30271F7C-E61D-8F58-CD72-1FD74143B071}"/>
                </a:ext>
              </a:extLst>
            </p:cNvPr>
            <p:cNvSpPr/>
            <p:nvPr/>
          </p:nvSpPr>
          <p:spPr>
            <a:xfrm flipV="1">
              <a:off x="6565304" y="1732156"/>
              <a:ext cx="353929" cy="353870"/>
            </a:xfrm>
            <a:custGeom>
              <a:avLst/>
              <a:gdLst>
                <a:gd name="connsiteX0" fmla="*/ 353930 w 353929"/>
                <a:gd name="connsiteY0" fmla="*/ 176935 h 353870"/>
                <a:gd name="connsiteX1" fmla="*/ 176969 w 353929"/>
                <a:gd name="connsiteY1" fmla="*/ 0 h 353870"/>
                <a:gd name="connsiteX2" fmla="*/ 8 w 353929"/>
                <a:gd name="connsiteY2" fmla="*/ 176935 h 353870"/>
                <a:gd name="connsiteX3" fmla="*/ 176969 w 353929"/>
                <a:gd name="connsiteY3" fmla="*/ 353871 h 353870"/>
                <a:gd name="connsiteX4" fmla="*/ 353930 w 353929"/>
                <a:gd name="connsiteY4" fmla="*/ 176935 h 353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29" h="353870">
                  <a:moveTo>
                    <a:pt x="353930" y="176935"/>
                  </a:moveTo>
                  <a:cubicBezTo>
                    <a:pt x="353930" y="78955"/>
                    <a:pt x="274012" y="0"/>
                    <a:pt x="176969" y="0"/>
                  </a:cubicBezTo>
                  <a:cubicBezTo>
                    <a:pt x="79926" y="0"/>
                    <a:pt x="8" y="79906"/>
                    <a:pt x="8" y="176935"/>
                  </a:cubicBezTo>
                  <a:cubicBezTo>
                    <a:pt x="-943" y="274915"/>
                    <a:pt x="78975" y="353871"/>
                    <a:pt x="176969" y="353871"/>
                  </a:cubicBezTo>
                  <a:cubicBezTo>
                    <a:pt x="275915" y="353871"/>
                    <a:pt x="353930" y="273964"/>
                    <a:pt x="353930" y="176935"/>
                  </a:cubicBezTo>
                  <a:close/>
                </a:path>
              </a:pathLst>
            </a:custGeom>
            <a:solidFill>
              <a:srgbClr val="38B449"/>
            </a:solidFill>
            <a:ln w="9509" cap="flat">
              <a:noFill/>
              <a:prstDash val="solid"/>
              <a:miter/>
            </a:ln>
          </p:spPr>
          <p:txBody>
            <a:bodyPr rtlCol="0" anchor="ctr"/>
            <a:lstStyle/>
            <a:p>
              <a:endParaRPr lang="en-GB" sz="2400"/>
            </a:p>
          </p:txBody>
        </p:sp>
        <p:sp>
          <p:nvSpPr>
            <p:cNvPr id="18" name="Freeform 17">
              <a:extLst>
                <a:ext uri="{FF2B5EF4-FFF2-40B4-BE49-F238E27FC236}">
                  <a16:creationId xmlns:a16="http://schemas.microsoft.com/office/drawing/2014/main" id="{AD65057F-408E-3DB2-EB9E-F0DCF5ADF071}"/>
                </a:ext>
              </a:extLst>
            </p:cNvPr>
            <p:cNvSpPr/>
            <p:nvPr/>
          </p:nvSpPr>
          <p:spPr>
            <a:xfrm flipV="1">
              <a:off x="5916456" y="1065320"/>
              <a:ext cx="353921" cy="314868"/>
            </a:xfrm>
            <a:custGeom>
              <a:avLst/>
              <a:gdLst>
                <a:gd name="connsiteX0" fmla="*/ 287323 w 353921"/>
                <a:gd name="connsiteY0" fmla="*/ 314869 h 314868"/>
                <a:gd name="connsiteX1" fmla="*/ 353921 w 353921"/>
                <a:gd name="connsiteY1" fmla="*/ 176935 h 314868"/>
                <a:gd name="connsiteX2" fmla="*/ 176961 w 353921"/>
                <a:gd name="connsiteY2" fmla="*/ 0 h 314868"/>
                <a:gd name="connsiteX3" fmla="*/ 0 w 353921"/>
                <a:gd name="connsiteY3" fmla="*/ 176935 h 314868"/>
                <a:gd name="connsiteX4" fmla="*/ 12368 w 353921"/>
                <a:gd name="connsiteY4" fmla="*/ 243524 h 314868"/>
                <a:gd name="connsiteX5" fmla="*/ 54230 w 353921"/>
                <a:gd name="connsiteY5" fmla="*/ 241621 h 314868"/>
                <a:gd name="connsiteX6" fmla="*/ 287323 w 353921"/>
                <a:gd name="connsiteY6" fmla="*/ 314869 h 314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21" h="314868">
                  <a:moveTo>
                    <a:pt x="287323" y="314869"/>
                  </a:moveTo>
                  <a:cubicBezTo>
                    <a:pt x="328233" y="282525"/>
                    <a:pt x="353921" y="232109"/>
                    <a:pt x="353921" y="176935"/>
                  </a:cubicBezTo>
                  <a:cubicBezTo>
                    <a:pt x="353921" y="78955"/>
                    <a:pt x="274004" y="0"/>
                    <a:pt x="176961" y="0"/>
                  </a:cubicBezTo>
                  <a:cubicBezTo>
                    <a:pt x="79918" y="0"/>
                    <a:pt x="0" y="79906"/>
                    <a:pt x="0" y="176935"/>
                  </a:cubicBezTo>
                  <a:cubicBezTo>
                    <a:pt x="0" y="200717"/>
                    <a:pt x="4757" y="223547"/>
                    <a:pt x="12368" y="243524"/>
                  </a:cubicBezTo>
                  <a:cubicBezTo>
                    <a:pt x="25688" y="242572"/>
                    <a:pt x="39959" y="241621"/>
                    <a:pt x="54230" y="241621"/>
                  </a:cubicBezTo>
                  <a:cubicBezTo>
                    <a:pt x="141759" y="240670"/>
                    <a:pt x="221677" y="268256"/>
                    <a:pt x="287323" y="314869"/>
                  </a:cubicBezTo>
                  <a:close/>
                </a:path>
              </a:pathLst>
            </a:custGeom>
            <a:solidFill>
              <a:srgbClr val="00ADEF"/>
            </a:solidFill>
            <a:ln w="9509" cap="flat">
              <a:noFill/>
              <a:prstDash val="solid"/>
              <a:miter/>
            </a:ln>
          </p:spPr>
          <p:txBody>
            <a:bodyPr rtlCol="0" anchor="ctr"/>
            <a:lstStyle/>
            <a:p>
              <a:endParaRPr lang="en-GB" sz="2400"/>
            </a:p>
          </p:txBody>
        </p:sp>
        <p:sp>
          <p:nvSpPr>
            <p:cNvPr id="19" name="Freeform 18">
              <a:extLst>
                <a:ext uri="{FF2B5EF4-FFF2-40B4-BE49-F238E27FC236}">
                  <a16:creationId xmlns:a16="http://schemas.microsoft.com/office/drawing/2014/main" id="{5DE75BA7-731D-D0E9-1171-54DC50A4D347}"/>
                </a:ext>
              </a:extLst>
            </p:cNvPr>
            <p:cNvSpPr/>
            <p:nvPr/>
          </p:nvSpPr>
          <p:spPr>
            <a:xfrm flipV="1">
              <a:off x="5930727" y="1027269"/>
              <a:ext cx="273052" cy="111298"/>
            </a:xfrm>
            <a:custGeom>
              <a:avLst/>
              <a:gdLst>
                <a:gd name="connsiteX0" fmla="*/ 163641 w 273052"/>
                <a:gd name="connsiteY0" fmla="*/ 111298 h 111298"/>
                <a:gd name="connsiteX1" fmla="*/ 273052 w 273052"/>
                <a:gd name="connsiteY1" fmla="*/ 73247 h 111298"/>
                <a:gd name="connsiteX2" fmla="*/ 41862 w 273052"/>
                <a:gd name="connsiteY2" fmla="*/ 0 h 111298"/>
                <a:gd name="connsiteX3" fmla="*/ 0 w 273052"/>
                <a:gd name="connsiteY3" fmla="*/ 1903 h 111298"/>
                <a:gd name="connsiteX4" fmla="*/ 163641 w 273052"/>
                <a:gd name="connsiteY4" fmla="*/ 111298 h 11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2" h="111298">
                  <a:moveTo>
                    <a:pt x="163641" y="111298"/>
                  </a:moveTo>
                  <a:cubicBezTo>
                    <a:pt x="205503" y="111298"/>
                    <a:pt x="243559" y="97029"/>
                    <a:pt x="273052" y="73247"/>
                  </a:cubicBezTo>
                  <a:cubicBezTo>
                    <a:pt x="207406" y="26635"/>
                    <a:pt x="127488" y="0"/>
                    <a:pt x="41862" y="0"/>
                  </a:cubicBezTo>
                  <a:cubicBezTo>
                    <a:pt x="27591" y="0"/>
                    <a:pt x="14271" y="951"/>
                    <a:pt x="0" y="1903"/>
                  </a:cubicBezTo>
                  <a:cubicBezTo>
                    <a:pt x="25688" y="65637"/>
                    <a:pt x="89432" y="111298"/>
                    <a:pt x="163641" y="111298"/>
                  </a:cubicBezTo>
                  <a:close/>
                </a:path>
              </a:pathLst>
            </a:custGeom>
            <a:solidFill>
              <a:srgbClr val="0F7B48"/>
            </a:solidFill>
            <a:ln w="9509" cap="flat">
              <a:noFill/>
              <a:prstDash val="solid"/>
              <a:miter/>
            </a:ln>
          </p:spPr>
          <p:txBody>
            <a:bodyPr rtlCol="0" anchor="ctr"/>
            <a:lstStyle/>
            <a:p>
              <a:endParaRPr lang="en-GB" sz="2400"/>
            </a:p>
          </p:txBody>
        </p:sp>
        <p:sp>
          <p:nvSpPr>
            <p:cNvPr id="20" name="Freeform 19">
              <a:extLst>
                <a:ext uri="{FF2B5EF4-FFF2-40B4-BE49-F238E27FC236}">
                  <a16:creationId xmlns:a16="http://schemas.microsoft.com/office/drawing/2014/main" id="{CDDC03E2-6695-110F-8F4A-0D59A9DBB793}"/>
                </a:ext>
              </a:extLst>
            </p:cNvPr>
            <p:cNvSpPr/>
            <p:nvPr/>
          </p:nvSpPr>
          <p:spPr>
            <a:xfrm flipV="1">
              <a:off x="6798406" y="270062"/>
              <a:ext cx="1687785" cy="1687543"/>
            </a:xfrm>
            <a:custGeom>
              <a:avLst/>
              <a:gdLst>
                <a:gd name="connsiteX0" fmla="*/ 1093160 w 1687785"/>
                <a:gd name="connsiteY0" fmla="*/ 37099 h 1687543"/>
                <a:gd name="connsiteX1" fmla="*/ 843893 w 1687785"/>
                <a:gd name="connsiteY1" fmla="*/ 0 h 1687543"/>
                <a:gd name="connsiteX2" fmla="*/ 0 w 1687785"/>
                <a:gd name="connsiteY2" fmla="*/ 843772 h 1687543"/>
                <a:gd name="connsiteX3" fmla="*/ 843893 w 1687785"/>
                <a:gd name="connsiteY3" fmla="*/ 1687543 h 1687543"/>
                <a:gd name="connsiteX4" fmla="*/ 1340525 w 1687785"/>
                <a:gd name="connsiteY4" fmla="*/ 1525828 h 1687543"/>
                <a:gd name="connsiteX5" fmla="*/ 1323399 w 1687785"/>
                <a:gd name="connsiteY5" fmla="*/ 1426897 h 1687543"/>
                <a:gd name="connsiteX6" fmla="*/ 1613577 w 1687785"/>
                <a:gd name="connsiteY6" fmla="*/ 1136761 h 1687543"/>
                <a:gd name="connsiteX7" fmla="*/ 1635459 w 1687785"/>
                <a:gd name="connsiteY7" fmla="*/ 1137713 h 1687543"/>
                <a:gd name="connsiteX8" fmla="*/ 1687786 w 1687785"/>
                <a:gd name="connsiteY8" fmla="*/ 843772 h 1687543"/>
                <a:gd name="connsiteX9" fmla="*/ 1620237 w 1687785"/>
                <a:gd name="connsiteY9" fmla="*/ 512732 h 1687543"/>
                <a:gd name="connsiteX10" fmla="*/ 1585035 w 1687785"/>
                <a:gd name="connsiteY10" fmla="*/ 513683 h 1687543"/>
                <a:gd name="connsiteX11" fmla="*/ 1093160 w 1687785"/>
                <a:gd name="connsiteY11" fmla="*/ 37099 h 168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7785" h="1687543">
                  <a:moveTo>
                    <a:pt x="1093160" y="37099"/>
                  </a:moveTo>
                  <a:cubicBezTo>
                    <a:pt x="1014194" y="12367"/>
                    <a:pt x="930470" y="0"/>
                    <a:pt x="843893" y="0"/>
                  </a:cubicBezTo>
                  <a:cubicBezTo>
                    <a:pt x="377706" y="0"/>
                    <a:pt x="0" y="377652"/>
                    <a:pt x="0" y="843772"/>
                  </a:cubicBezTo>
                  <a:cubicBezTo>
                    <a:pt x="0" y="1309892"/>
                    <a:pt x="378658" y="1687543"/>
                    <a:pt x="843893" y="1687543"/>
                  </a:cubicBezTo>
                  <a:cubicBezTo>
                    <a:pt x="1029416" y="1687543"/>
                    <a:pt x="1200668" y="1627614"/>
                    <a:pt x="1340525" y="1525828"/>
                  </a:cubicBezTo>
                  <a:cubicBezTo>
                    <a:pt x="1329108" y="1495388"/>
                    <a:pt x="1323399" y="1462094"/>
                    <a:pt x="1323399" y="1426897"/>
                  </a:cubicBezTo>
                  <a:cubicBezTo>
                    <a:pt x="1323399" y="1266133"/>
                    <a:pt x="1453741" y="1136761"/>
                    <a:pt x="1613577" y="1136761"/>
                  </a:cubicBezTo>
                  <a:cubicBezTo>
                    <a:pt x="1621188" y="1136761"/>
                    <a:pt x="1627848" y="1136761"/>
                    <a:pt x="1635459" y="1137713"/>
                  </a:cubicBezTo>
                  <a:cubicBezTo>
                    <a:pt x="1669709" y="1046391"/>
                    <a:pt x="1687786" y="947460"/>
                    <a:pt x="1687786" y="843772"/>
                  </a:cubicBezTo>
                  <a:cubicBezTo>
                    <a:pt x="1687786" y="725815"/>
                    <a:pt x="1664001" y="614517"/>
                    <a:pt x="1620237" y="512732"/>
                  </a:cubicBezTo>
                  <a:cubicBezTo>
                    <a:pt x="1608820" y="513683"/>
                    <a:pt x="1597403" y="513683"/>
                    <a:pt x="1585035" y="513683"/>
                  </a:cubicBezTo>
                  <a:cubicBezTo>
                    <a:pt x="1318642" y="512732"/>
                    <a:pt x="1101723" y="301551"/>
                    <a:pt x="1093160" y="37099"/>
                  </a:cubicBezTo>
                  <a:close/>
                </a:path>
              </a:pathLst>
            </a:custGeom>
            <a:solidFill>
              <a:srgbClr val="399996"/>
            </a:solidFill>
            <a:ln w="9509" cap="flat">
              <a:noFill/>
              <a:prstDash val="solid"/>
              <a:miter/>
            </a:ln>
          </p:spPr>
          <p:txBody>
            <a:bodyPr rtlCol="0" anchor="ctr"/>
            <a:lstStyle/>
            <a:p>
              <a:endParaRPr lang="en-GB" sz="2400"/>
            </a:p>
          </p:txBody>
        </p:sp>
        <p:sp>
          <p:nvSpPr>
            <p:cNvPr id="21" name="Freeform 20">
              <a:extLst>
                <a:ext uri="{FF2B5EF4-FFF2-40B4-BE49-F238E27FC236}">
                  <a16:creationId xmlns:a16="http://schemas.microsoft.com/office/drawing/2014/main" id="{8AF402D7-1600-01D4-6758-A72D79E54B59}"/>
                </a:ext>
              </a:extLst>
            </p:cNvPr>
            <p:cNvSpPr/>
            <p:nvPr/>
          </p:nvSpPr>
          <p:spPr>
            <a:xfrm flipV="1">
              <a:off x="7891566" y="1443923"/>
              <a:ext cx="527076" cy="476583"/>
            </a:xfrm>
            <a:custGeom>
              <a:avLst/>
              <a:gdLst>
                <a:gd name="connsiteX0" fmla="*/ 0 w 527076"/>
                <a:gd name="connsiteY0" fmla="*/ 0 h 476583"/>
                <a:gd name="connsiteX1" fmla="*/ 491875 w 527076"/>
                <a:gd name="connsiteY1" fmla="*/ 476584 h 476583"/>
                <a:gd name="connsiteX2" fmla="*/ 527076 w 527076"/>
                <a:gd name="connsiteY2" fmla="*/ 475632 h 476583"/>
                <a:gd name="connsiteX3" fmla="*/ 0 w 527076"/>
                <a:gd name="connsiteY3" fmla="*/ 0 h 476583"/>
              </a:gdLst>
              <a:ahLst/>
              <a:cxnLst>
                <a:cxn ang="0">
                  <a:pos x="connsiteX0" y="connsiteY0"/>
                </a:cxn>
                <a:cxn ang="0">
                  <a:pos x="connsiteX1" y="connsiteY1"/>
                </a:cxn>
                <a:cxn ang="0">
                  <a:pos x="connsiteX2" y="connsiteY2"/>
                </a:cxn>
                <a:cxn ang="0">
                  <a:pos x="connsiteX3" y="connsiteY3"/>
                </a:cxn>
              </a:cxnLst>
              <a:rect l="l" t="t" r="r" b="b"/>
              <a:pathLst>
                <a:path w="527076" h="476583">
                  <a:moveTo>
                    <a:pt x="0" y="0"/>
                  </a:moveTo>
                  <a:cubicBezTo>
                    <a:pt x="8563" y="264452"/>
                    <a:pt x="225482" y="476584"/>
                    <a:pt x="491875" y="476584"/>
                  </a:cubicBezTo>
                  <a:cubicBezTo>
                    <a:pt x="503291" y="476584"/>
                    <a:pt x="515660" y="475632"/>
                    <a:pt x="527076" y="475632"/>
                  </a:cubicBezTo>
                  <a:cubicBezTo>
                    <a:pt x="430034" y="248280"/>
                    <a:pt x="237850" y="73247"/>
                    <a:pt x="0" y="0"/>
                  </a:cubicBezTo>
                  <a:close/>
                </a:path>
              </a:pathLst>
            </a:custGeom>
            <a:solidFill>
              <a:srgbClr val="171B52"/>
            </a:solidFill>
            <a:ln w="9509" cap="flat">
              <a:noFill/>
              <a:prstDash val="solid"/>
              <a:miter/>
            </a:ln>
          </p:spPr>
          <p:txBody>
            <a:bodyPr rtlCol="0" anchor="ctr"/>
            <a:lstStyle/>
            <a:p>
              <a:endParaRPr lang="en-GB" sz="2400"/>
            </a:p>
          </p:txBody>
        </p:sp>
        <p:sp>
          <p:nvSpPr>
            <p:cNvPr id="22" name="Freeform 21">
              <a:extLst>
                <a:ext uri="{FF2B5EF4-FFF2-40B4-BE49-F238E27FC236}">
                  <a16:creationId xmlns:a16="http://schemas.microsoft.com/office/drawing/2014/main" id="{F0EDC12E-70E6-37B9-7BB3-0479735086FB}"/>
                </a:ext>
              </a:extLst>
            </p:cNvPr>
            <p:cNvSpPr/>
            <p:nvPr/>
          </p:nvSpPr>
          <p:spPr>
            <a:xfrm flipV="1">
              <a:off x="8121805" y="432729"/>
              <a:ext cx="312059" cy="389067"/>
            </a:xfrm>
            <a:custGeom>
              <a:avLst/>
              <a:gdLst>
                <a:gd name="connsiteX0" fmla="*/ 0 w 312059"/>
                <a:gd name="connsiteY0" fmla="*/ 290136 h 389067"/>
                <a:gd name="connsiteX1" fmla="*/ 17125 w 312059"/>
                <a:gd name="connsiteY1" fmla="*/ 389067 h 389067"/>
                <a:gd name="connsiteX2" fmla="*/ 312060 w 312059"/>
                <a:gd name="connsiteY2" fmla="*/ 951 h 389067"/>
                <a:gd name="connsiteX3" fmla="*/ 290177 w 312059"/>
                <a:gd name="connsiteY3" fmla="*/ 0 h 389067"/>
                <a:gd name="connsiteX4" fmla="*/ 0 w 312059"/>
                <a:gd name="connsiteY4" fmla="*/ 290136 h 389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059" h="389067">
                  <a:moveTo>
                    <a:pt x="0" y="290136"/>
                  </a:moveTo>
                  <a:cubicBezTo>
                    <a:pt x="0" y="325333"/>
                    <a:pt x="5708" y="358627"/>
                    <a:pt x="17125" y="389067"/>
                  </a:cubicBezTo>
                  <a:cubicBezTo>
                    <a:pt x="150321" y="292038"/>
                    <a:pt x="254024" y="157910"/>
                    <a:pt x="312060" y="951"/>
                  </a:cubicBezTo>
                  <a:cubicBezTo>
                    <a:pt x="305400" y="0"/>
                    <a:pt x="297789" y="0"/>
                    <a:pt x="290177" y="0"/>
                  </a:cubicBezTo>
                  <a:cubicBezTo>
                    <a:pt x="130342" y="0"/>
                    <a:pt x="0" y="129372"/>
                    <a:pt x="0" y="290136"/>
                  </a:cubicBezTo>
                  <a:close/>
                </a:path>
              </a:pathLst>
            </a:custGeom>
            <a:solidFill>
              <a:srgbClr val="30034E"/>
            </a:solidFill>
            <a:ln w="9509" cap="flat">
              <a:noFill/>
              <a:prstDash val="solid"/>
              <a:miter/>
            </a:ln>
          </p:spPr>
          <p:txBody>
            <a:bodyPr rtlCol="0" anchor="ctr"/>
            <a:lstStyle/>
            <a:p>
              <a:endParaRPr lang="en-GB" sz="2400"/>
            </a:p>
          </p:txBody>
        </p:sp>
        <p:sp>
          <p:nvSpPr>
            <p:cNvPr id="23" name="Freeform 22">
              <a:extLst>
                <a:ext uri="{FF2B5EF4-FFF2-40B4-BE49-F238E27FC236}">
                  <a16:creationId xmlns:a16="http://schemas.microsoft.com/office/drawing/2014/main" id="{B934D339-90D7-CFF0-6B2E-4AC701ECEE3C}"/>
                </a:ext>
              </a:extLst>
            </p:cNvPr>
            <p:cNvSpPr/>
            <p:nvPr/>
          </p:nvSpPr>
          <p:spPr>
            <a:xfrm flipV="1">
              <a:off x="7041013" y="2545336"/>
              <a:ext cx="725919" cy="726766"/>
            </a:xfrm>
            <a:custGeom>
              <a:avLst/>
              <a:gdLst>
                <a:gd name="connsiteX0" fmla="*/ 37105 w 725919"/>
                <a:gd name="connsiteY0" fmla="*/ 204522 h 726766"/>
                <a:gd name="connsiteX1" fmla="*/ 0 w 725919"/>
                <a:gd name="connsiteY1" fmla="*/ 363383 h 726766"/>
                <a:gd name="connsiteX2" fmla="*/ 58987 w 725919"/>
                <a:gd name="connsiteY2" fmla="*/ 561246 h 726766"/>
                <a:gd name="connsiteX3" fmla="*/ 134148 w 725919"/>
                <a:gd name="connsiteY3" fmla="*/ 533660 h 726766"/>
                <a:gd name="connsiteX4" fmla="*/ 251170 w 725919"/>
                <a:gd name="connsiteY4" fmla="*/ 650665 h 726766"/>
                <a:gd name="connsiteX5" fmla="*/ 237850 w 725919"/>
                <a:gd name="connsiteY5" fmla="*/ 704887 h 726766"/>
                <a:gd name="connsiteX6" fmla="*/ 362484 w 725919"/>
                <a:gd name="connsiteY6" fmla="*/ 726766 h 726766"/>
                <a:gd name="connsiteX7" fmla="*/ 725919 w 725919"/>
                <a:gd name="connsiteY7" fmla="*/ 363383 h 726766"/>
                <a:gd name="connsiteX8" fmla="*/ 362484 w 725919"/>
                <a:gd name="connsiteY8" fmla="*/ 0 h 726766"/>
                <a:gd name="connsiteX9" fmla="*/ 228336 w 725919"/>
                <a:gd name="connsiteY9" fmla="*/ 25684 h 726766"/>
                <a:gd name="connsiteX10" fmla="*/ 37105 w 725919"/>
                <a:gd name="connsiteY10" fmla="*/ 204522 h 726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5919" h="726766">
                  <a:moveTo>
                    <a:pt x="37105" y="204522"/>
                  </a:moveTo>
                  <a:cubicBezTo>
                    <a:pt x="13320" y="253036"/>
                    <a:pt x="0" y="306307"/>
                    <a:pt x="0" y="363383"/>
                  </a:cubicBezTo>
                  <a:cubicBezTo>
                    <a:pt x="0" y="436631"/>
                    <a:pt x="21882" y="504170"/>
                    <a:pt x="58987" y="561246"/>
                  </a:cubicBezTo>
                  <a:cubicBezTo>
                    <a:pt x="78966" y="544123"/>
                    <a:pt x="105606" y="533660"/>
                    <a:pt x="134148" y="533660"/>
                  </a:cubicBezTo>
                  <a:cubicBezTo>
                    <a:pt x="199794" y="533660"/>
                    <a:pt x="251170" y="585979"/>
                    <a:pt x="251170" y="650665"/>
                  </a:cubicBezTo>
                  <a:cubicBezTo>
                    <a:pt x="251170" y="669690"/>
                    <a:pt x="246413" y="688716"/>
                    <a:pt x="237850" y="704887"/>
                  </a:cubicBezTo>
                  <a:cubicBezTo>
                    <a:pt x="276858" y="719156"/>
                    <a:pt x="318719" y="726766"/>
                    <a:pt x="362484" y="726766"/>
                  </a:cubicBezTo>
                  <a:cubicBezTo>
                    <a:pt x="563229" y="726766"/>
                    <a:pt x="725919" y="563149"/>
                    <a:pt x="725919" y="363383"/>
                  </a:cubicBezTo>
                  <a:cubicBezTo>
                    <a:pt x="725919" y="162666"/>
                    <a:pt x="562278" y="0"/>
                    <a:pt x="362484" y="0"/>
                  </a:cubicBezTo>
                  <a:cubicBezTo>
                    <a:pt x="314914" y="0"/>
                    <a:pt x="270198" y="9513"/>
                    <a:pt x="228336" y="25684"/>
                  </a:cubicBezTo>
                  <a:cubicBezTo>
                    <a:pt x="207405" y="117957"/>
                    <a:pt x="131293" y="188350"/>
                    <a:pt x="37105" y="204522"/>
                  </a:cubicBezTo>
                  <a:close/>
                </a:path>
              </a:pathLst>
            </a:custGeom>
            <a:solidFill>
              <a:srgbClr val="00ADEF"/>
            </a:solidFill>
            <a:ln w="9509" cap="flat">
              <a:noFill/>
              <a:prstDash val="solid"/>
              <a:miter/>
            </a:ln>
          </p:spPr>
          <p:txBody>
            <a:bodyPr rtlCol="0" anchor="ctr"/>
            <a:lstStyle/>
            <a:p>
              <a:endParaRPr lang="en-GB" sz="2400"/>
            </a:p>
          </p:txBody>
        </p:sp>
        <p:sp>
          <p:nvSpPr>
            <p:cNvPr id="24" name="Freeform 23">
              <a:extLst>
                <a:ext uri="{FF2B5EF4-FFF2-40B4-BE49-F238E27FC236}">
                  <a16:creationId xmlns:a16="http://schemas.microsoft.com/office/drawing/2014/main" id="{5BA55ED9-E9D5-CEEC-06FA-EBF85DD80B92}"/>
                </a:ext>
              </a:extLst>
            </p:cNvPr>
            <p:cNvSpPr/>
            <p:nvPr/>
          </p:nvSpPr>
          <p:spPr>
            <a:xfrm flipV="1">
              <a:off x="7078118" y="3067581"/>
              <a:ext cx="192183" cy="177886"/>
            </a:xfrm>
            <a:custGeom>
              <a:avLst/>
              <a:gdLst>
                <a:gd name="connsiteX0" fmla="*/ 0 w 192183"/>
                <a:gd name="connsiteY0" fmla="*/ 177886 h 177886"/>
                <a:gd name="connsiteX1" fmla="*/ 192183 w 192183"/>
                <a:gd name="connsiteY1" fmla="*/ 0 h 177886"/>
                <a:gd name="connsiteX2" fmla="*/ 0 w 192183"/>
                <a:gd name="connsiteY2" fmla="*/ 177886 h 177886"/>
              </a:gdLst>
              <a:ahLst/>
              <a:cxnLst>
                <a:cxn ang="0">
                  <a:pos x="connsiteX0" y="connsiteY0"/>
                </a:cxn>
                <a:cxn ang="0">
                  <a:pos x="connsiteX1" y="connsiteY1"/>
                </a:cxn>
                <a:cxn ang="0">
                  <a:pos x="connsiteX2" y="connsiteY2"/>
                </a:cxn>
              </a:cxnLst>
              <a:rect l="l" t="t" r="r" b="b"/>
              <a:pathLst>
                <a:path w="192183" h="177886">
                  <a:moveTo>
                    <a:pt x="0" y="177886"/>
                  </a:moveTo>
                  <a:cubicBezTo>
                    <a:pt x="94189" y="162666"/>
                    <a:pt x="170301" y="91321"/>
                    <a:pt x="192183" y="0"/>
                  </a:cubicBezTo>
                  <a:cubicBezTo>
                    <a:pt x="108460" y="32343"/>
                    <a:pt x="39959" y="97029"/>
                    <a:pt x="0" y="177886"/>
                  </a:cubicBezTo>
                  <a:close/>
                </a:path>
              </a:pathLst>
            </a:custGeom>
            <a:solidFill>
              <a:srgbClr val="081E82"/>
            </a:solidFill>
            <a:ln w="9509" cap="flat">
              <a:noFill/>
              <a:prstDash val="solid"/>
              <a:miter/>
            </a:ln>
          </p:spPr>
          <p:txBody>
            <a:bodyPr rtlCol="0" anchor="ctr"/>
            <a:lstStyle/>
            <a:p>
              <a:endParaRPr lang="en-GB" sz="2400"/>
            </a:p>
          </p:txBody>
        </p:sp>
        <p:sp>
          <p:nvSpPr>
            <p:cNvPr id="25" name="Freeform 24">
              <a:extLst>
                <a:ext uri="{FF2B5EF4-FFF2-40B4-BE49-F238E27FC236}">
                  <a16:creationId xmlns:a16="http://schemas.microsoft.com/office/drawing/2014/main" id="{0AAE3072-3D47-F4AB-09C0-B5661993D876}"/>
                </a:ext>
              </a:extLst>
            </p:cNvPr>
            <p:cNvSpPr/>
            <p:nvPr/>
          </p:nvSpPr>
          <p:spPr>
            <a:xfrm flipV="1">
              <a:off x="7100951" y="2568167"/>
              <a:ext cx="193134" cy="170276"/>
            </a:xfrm>
            <a:custGeom>
              <a:avLst/>
              <a:gdLst>
                <a:gd name="connsiteX0" fmla="*/ 75161 w 193134"/>
                <a:gd name="connsiteY0" fmla="*/ 0 h 170276"/>
                <a:gd name="connsiteX1" fmla="*/ 0 w 193134"/>
                <a:gd name="connsiteY1" fmla="*/ 27587 h 170276"/>
                <a:gd name="connsiteX2" fmla="*/ 179815 w 193134"/>
                <a:gd name="connsiteY2" fmla="*/ 170276 h 170276"/>
                <a:gd name="connsiteX3" fmla="*/ 193135 w 193134"/>
                <a:gd name="connsiteY3" fmla="*/ 116054 h 170276"/>
                <a:gd name="connsiteX4" fmla="*/ 75161 w 193134"/>
                <a:gd name="connsiteY4" fmla="*/ 0 h 170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34" h="170276">
                  <a:moveTo>
                    <a:pt x="75161" y="0"/>
                  </a:moveTo>
                  <a:cubicBezTo>
                    <a:pt x="46619" y="0"/>
                    <a:pt x="19979" y="10464"/>
                    <a:pt x="0" y="27587"/>
                  </a:cubicBezTo>
                  <a:cubicBezTo>
                    <a:pt x="42813" y="93224"/>
                    <a:pt x="105606" y="143641"/>
                    <a:pt x="179815" y="170276"/>
                  </a:cubicBezTo>
                  <a:cubicBezTo>
                    <a:pt x="188378" y="154105"/>
                    <a:pt x="193135" y="136031"/>
                    <a:pt x="193135" y="116054"/>
                  </a:cubicBezTo>
                  <a:cubicBezTo>
                    <a:pt x="192183" y="52320"/>
                    <a:pt x="139856" y="0"/>
                    <a:pt x="75161" y="0"/>
                  </a:cubicBezTo>
                  <a:close/>
                </a:path>
              </a:pathLst>
            </a:custGeom>
            <a:solidFill>
              <a:srgbClr val="00007C"/>
            </a:solidFill>
            <a:ln w="9509" cap="flat">
              <a:noFill/>
              <a:prstDash val="solid"/>
              <a:miter/>
            </a:ln>
          </p:spPr>
          <p:txBody>
            <a:bodyPr rtlCol="0" anchor="ctr"/>
            <a:lstStyle/>
            <a:p>
              <a:endParaRPr lang="en-GB" sz="2400"/>
            </a:p>
          </p:txBody>
        </p:sp>
      </p:grpSp>
      <p:sp>
        <p:nvSpPr>
          <p:cNvPr id="28" name="TextBox 27">
            <a:extLst>
              <a:ext uri="{FF2B5EF4-FFF2-40B4-BE49-F238E27FC236}">
                <a16:creationId xmlns:a16="http://schemas.microsoft.com/office/drawing/2014/main" id="{A39A7AB8-D9EA-B856-0BE7-8280DD3672DF}"/>
              </a:ext>
            </a:extLst>
          </p:cNvPr>
          <p:cNvSpPr txBox="1"/>
          <p:nvPr/>
        </p:nvSpPr>
        <p:spPr>
          <a:xfrm flipH="1">
            <a:off x="973133" y="5254722"/>
            <a:ext cx="1598616" cy="369332"/>
          </a:xfrm>
          <a:prstGeom prst="rect">
            <a:avLst/>
          </a:prstGeom>
          <a:noFill/>
        </p:spPr>
        <p:txBody>
          <a:bodyPr wrap="square" lIns="0" tIns="0" rIns="0" bIns="0" rtlCol="0">
            <a:spAutoFit/>
          </a:bodyPr>
          <a:lstStyle/>
          <a:p>
            <a:pPr>
              <a:lnSpc>
                <a:spcPct val="100000"/>
              </a:lnSpc>
              <a:spcBef>
                <a:spcPts val="40"/>
              </a:spcBef>
            </a:pPr>
            <a:r>
              <a:rPr lang="en-GB" sz="2400" dirty="0">
                <a:latin typeface="Source Sans Pro" panose="020B0503030403020204" pitchFamily="34" charset="0"/>
                <a:ea typeface="Source Sans Pro" panose="020B0503030403020204" pitchFamily="34" charset="0"/>
              </a:rPr>
              <a:t>@</a:t>
            </a:r>
            <a:r>
              <a:rPr lang="en-GB" sz="2400" dirty="0" err="1">
                <a:latin typeface="Source Sans Pro" panose="020B0503030403020204" pitchFamily="34" charset="0"/>
                <a:ea typeface="Source Sans Pro" panose="020B0503030403020204" pitchFamily="34" charset="0"/>
              </a:rPr>
              <a:t>closer_uk</a:t>
            </a:r>
            <a:endParaRPr lang="en-GB" sz="2400" dirty="0">
              <a:latin typeface="Source Sans Pro" panose="020B0503030403020204" pitchFamily="34" charset="0"/>
              <a:ea typeface="Source Sans Pro" panose="020B0503030403020204" pitchFamily="34" charset="0"/>
            </a:endParaRPr>
          </a:p>
        </p:txBody>
      </p:sp>
      <p:sp>
        <p:nvSpPr>
          <p:cNvPr id="30" name="TextBox 29">
            <a:extLst>
              <a:ext uri="{FF2B5EF4-FFF2-40B4-BE49-F238E27FC236}">
                <a16:creationId xmlns:a16="http://schemas.microsoft.com/office/drawing/2014/main" id="{F47992CB-A243-DEC4-E809-DBA03E33ACC6}"/>
              </a:ext>
            </a:extLst>
          </p:cNvPr>
          <p:cNvSpPr txBox="1"/>
          <p:nvPr/>
        </p:nvSpPr>
        <p:spPr>
          <a:xfrm>
            <a:off x="567027" y="6055102"/>
            <a:ext cx="6096000" cy="410433"/>
          </a:xfrm>
          <a:prstGeom prst="rect">
            <a:avLst/>
          </a:prstGeom>
          <a:noFill/>
        </p:spPr>
        <p:txBody>
          <a:bodyPr wrap="square" lIns="0" tIns="0" rIns="0" bIns="0">
            <a:spAutoFit/>
          </a:bodyPr>
          <a:lstStyle/>
          <a:p>
            <a:pPr marL="0" marR="0" lvl="0" indent="0" algn="l" defTabSz="609585" rtl="0" eaLnBrk="1" fontAlgn="auto" latinLnBrk="0" hangingPunct="1">
              <a:lnSpc>
                <a:spcPct val="100000"/>
              </a:lnSpc>
              <a:spcBef>
                <a:spcPts val="40"/>
              </a:spcBef>
              <a:spcAft>
                <a:spcPts val="0"/>
              </a:spcAft>
              <a:buClrTx/>
              <a:buSzTx/>
              <a:buFontTx/>
              <a:buNone/>
              <a:tabLst/>
              <a:defRPr/>
            </a:pPr>
            <a:r>
              <a:rPr lang="en-GB" sz="2667" b="0" dirty="0" err="1">
                <a:solidFill>
                  <a:schemeClr val="accent1"/>
                </a:solidFill>
                <a:latin typeface="Aleo" panose="020F0502020204030203" pitchFamily="34" charset="77"/>
                <a:ea typeface="Source Sans Pro" panose="020B0503030403020204" pitchFamily="34" charset="0"/>
              </a:rPr>
              <a:t>www.closer.ac.uk</a:t>
            </a:r>
            <a:endParaRPr lang="en-GB" sz="2667" b="0" dirty="0">
              <a:solidFill>
                <a:schemeClr val="accent1"/>
              </a:solidFill>
              <a:latin typeface="Aleo" panose="020F0502020204030203" pitchFamily="34" charset="77"/>
              <a:ea typeface="Source Sans Pro" panose="020B0503030403020204" pitchFamily="34" charset="0"/>
            </a:endParaRPr>
          </a:p>
        </p:txBody>
      </p:sp>
      <p:sp>
        <p:nvSpPr>
          <p:cNvPr id="32" name="TextBox 31">
            <a:extLst>
              <a:ext uri="{FF2B5EF4-FFF2-40B4-BE49-F238E27FC236}">
                <a16:creationId xmlns:a16="http://schemas.microsoft.com/office/drawing/2014/main" id="{853D093B-C7A2-FA03-D7F1-B316A647AAA2}"/>
              </a:ext>
            </a:extLst>
          </p:cNvPr>
          <p:cNvSpPr txBox="1"/>
          <p:nvPr/>
        </p:nvSpPr>
        <p:spPr>
          <a:xfrm>
            <a:off x="575734" y="2135086"/>
            <a:ext cx="3676437" cy="820674"/>
          </a:xfrm>
          <a:prstGeom prst="rect">
            <a:avLst/>
          </a:prstGeom>
          <a:noFill/>
        </p:spPr>
        <p:txBody>
          <a:bodyPr wrap="square" lIns="0" tIns="0" rIns="0" bIns="0" rtlCol="0">
            <a:spAutoFit/>
          </a:bodyPr>
          <a:lstStyle/>
          <a:p>
            <a:r>
              <a:rPr lang="en-GB" sz="5333" b="1" dirty="0">
                <a:latin typeface="Aleo" panose="020F0502020204030203" pitchFamily="34" charset="77"/>
              </a:rPr>
              <a:t>Thank you</a:t>
            </a:r>
          </a:p>
        </p:txBody>
      </p:sp>
      <p:pic>
        <p:nvPicPr>
          <p:cNvPr id="34" name="Graphic 33">
            <a:extLst>
              <a:ext uri="{FF2B5EF4-FFF2-40B4-BE49-F238E27FC236}">
                <a16:creationId xmlns:a16="http://schemas.microsoft.com/office/drawing/2014/main" id="{F9C412F6-A306-2DD1-A352-7956F1F87F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733" y="5279381"/>
            <a:ext cx="338667" cy="338667"/>
          </a:xfrm>
          <a:prstGeom prst="rect">
            <a:avLst/>
          </a:prstGeom>
        </p:spPr>
      </p:pic>
      <p:pic>
        <p:nvPicPr>
          <p:cNvPr id="36" name="Graphic 35">
            <a:extLst>
              <a:ext uri="{FF2B5EF4-FFF2-40B4-BE49-F238E27FC236}">
                <a16:creationId xmlns:a16="http://schemas.microsoft.com/office/drawing/2014/main" id="{D8B4B52B-B383-2E00-F5A5-C063EA2F9D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9347" y="5279381"/>
            <a:ext cx="338667" cy="338667"/>
          </a:xfrm>
          <a:prstGeom prst="rect">
            <a:avLst/>
          </a:prstGeom>
        </p:spPr>
      </p:pic>
      <p:pic>
        <p:nvPicPr>
          <p:cNvPr id="38" name="Graphic 37">
            <a:extLst>
              <a:ext uri="{FF2B5EF4-FFF2-40B4-BE49-F238E27FC236}">
                <a16:creationId xmlns:a16="http://schemas.microsoft.com/office/drawing/2014/main" id="{86D19BD2-36BB-31CE-AB61-D0BEBEC3F6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95333" y="5279382"/>
            <a:ext cx="338668" cy="338668"/>
          </a:xfrm>
          <a:prstGeom prst="rect">
            <a:avLst/>
          </a:prstGeom>
        </p:spPr>
      </p:pic>
      <p:sp>
        <p:nvSpPr>
          <p:cNvPr id="39" name="TextBox 38">
            <a:extLst>
              <a:ext uri="{FF2B5EF4-FFF2-40B4-BE49-F238E27FC236}">
                <a16:creationId xmlns:a16="http://schemas.microsoft.com/office/drawing/2014/main" id="{1C2C9C55-78E7-68E4-8D30-DEA0BDE8E216}"/>
              </a:ext>
            </a:extLst>
          </p:cNvPr>
          <p:cNvSpPr txBox="1"/>
          <p:nvPr/>
        </p:nvSpPr>
        <p:spPr>
          <a:xfrm flipH="1">
            <a:off x="8843989" y="5325084"/>
            <a:ext cx="2434632" cy="287323"/>
          </a:xfrm>
          <a:prstGeom prst="rect">
            <a:avLst/>
          </a:prstGeom>
          <a:noFill/>
        </p:spPr>
        <p:txBody>
          <a:bodyPr wrap="square" lIns="0" tIns="0" rIns="0" bIns="0" rtlCol="0">
            <a:spAutoFit/>
          </a:bodyPr>
          <a:lstStyle/>
          <a:p>
            <a:pPr>
              <a:lnSpc>
                <a:spcPct val="100000"/>
              </a:lnSpc>
              <a:spcBef>
                <a:spcPts val="40"/>
              </a:spcBef>
            </a:pPr>
            <a:r>
              <a:rPr lang="en-GB" sz="1867" dirty="0">
                <a:latin typeface="Source Sans Pro" panose="020B0503030403020204" pitchFamily="34" charset="0"/>
                <a:ea typeface="Source Sans Pro" panose="020B0503030403020204" pitchFamily="34" charset="0"/>
              </a:rPr>
              <a:t>CLOSER is funded by:</a:t>
            </a:r>
          </a:p>
        </p:txBody>
      </p:sp>
      <p:pic>
        <p:nvPicPr>
          <p:cNvPr id="44" name="Graphic 43">
            <a:extLst>
              <a:ext uri="{FF2B5EF4-FFF2-40B4-BE49-F238E27FC236}">
                <a16:creationId xmlns:a16="http://schemas.microsoft.com/office/drawing/2014/main" id="{8804BC3E-0778-930F-7565-6BD1377EAF1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43989" y="5744627"/>
            <a:ext cx="2769787" cy="707180"/>
          </a:xfrm>
          <a:prstGeom prst="rect">
            <a:avLst/>
          </a:prstGeom>
        </p:spPr>
      </p:pic>
      <p:sp>
        <p:nvSpPr>
          <p:cNvPr id="2" name="TextBox 1">
            <a:extLst>
              <a:ext uri="{FF2B5EF4-FFF2-40B4-BE49-F238E27FC236}">
                <a16:creationId xmlns:a16="http://schemas.microsoft.com/office/drawing/2014/main" id="{F80DC4C6-3B92-7FD2-7E70-BCBD8FA296B0}"/>
              </a:ext>
            </a:extLst>
          </p:cNvPr>
          <p:cNvSpPr txBox="1"/>
          <p:nvPr/>
        </p:nvSpPr>
        <p:spPr>
          <a:xfrm flipH="1">
            <a:off x="3207292" y="5254722"/>
            <a:ext cx="1598616" cy="369332"/>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40"/>
              </a:spcBef>
              <a:spcAft>
                <a:spcPts val="0"/>
              </a:spcAft>
              <a:buClrTx/>
              <a:buSzTx/>
              <a:buFontTx/>
              <a:buNone/>
              <a:tabLst/>
              <a:defRPr/>
            </a:pPr>
            <a:r>
              <a:rPr lang="en-GB" sz="2400" dirty="0">
                <a:latin typeface="Source Sans Pro" panose="020B0503030403020204" pitchFamily="34" charset="0"/>
                <a:ea typeface="Source Sans Pro" panose="020B0503030403020204" pitchFamily="34" charset="0"/>
              </a:rPr>
              <a:t>@closer-</a:t>
            </a:r>
            <a:r>
              <a:rPr lang="en-GB" sz="2400" dirty="0" err="1">
                <a:latin typeface="Source Sans Pro" panose="020B0503030403020204" pitchFamily="34" charset="0"/>
                <a:ea typeface="Source Sans Pro" panose="020B0503030403020204" pitchFamily="34" charset="0"/>
              </a:rPr>
              <a:t>uk</a:t>
            </a:r>
            <a:endParaRPr lang="en-GB" sz="2400" dirty="0">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05BA7AFE-BE66-62AE-A54E-F685B631E1C4}"/>
              </a:ext>
            </a:extLst>
          </p:cNvPr>
          <p:cNvSpPr txBox="1"/>
          <p:nvPr/>
        </p:nvSpPr>
        <p:spPr>
          <a:xfrm flipH="1">
            <a:off x="5402257" y="5254722"/>
            <a:ext cx="1598616" cy="369332"/>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40"/>
              </a:spcBef>
              <a:spcAft>
                <a:spcPts val="0"/>
              </a:spcAft>
              <a:buClrTx/>
              <a:buSzTx/>
              <a:buFontTx/>
              <a:buNone/>
              <a:tabLst/>
              <a:defRPr/>
            </a:pPr>
            <a:r>
              <a:rPr lang="en-GB" sz="2400" dirty="0">
                <a:latin typeface="Source Sans Pro" panose="020B0503030403020204" pitchFamily="34" charset="0"/>
                <a:ea typeface="Source Sans Pro" panose="020B0503030403020204" pitchFamily="34" charset="0"/>
              </a:rPr>
              <a:t>/closer-</a:t>
            </a:r>
            <a:r>
              <a:rPr lang="en-GB" sz="2400" dirty="0" err="1">
                <a:latin typeface="Source Sans Pro" panose="020B0503030403020204" pitchFamily="34" charset="0"/>
                <a:ea typeface="Source Sans Pro" panose="020B0503030403020204" pitchFamily="34" charset="0"/>
              </a:rPr>
              <a:t>uk</a:t>
            </a:r>
            <a:endParaRPr lang="en-GB" sz="2400" dirty="0">
              <a:latin typeface="Source Sans Pro" panose="020B0503030403020204" pitchFamily="34" charset="0"/>
              <a:ea typeface="Source Sans Pro" panose="020B0503030403020204" pitchFamily="34" charset="0"/>
            </a:endParaRPr>
          </a:p>
        </p:txBody>
      </p:sp>
      <p:sp>
        <p:nvSpPr>
          <p:cNvPr id="10" name="TextBox 9">
            <a:extLst>
              <a:ext uri="{FF2B5EF4-FFF2-40B4-BE49-F238E27FC236}">
                <a16:creationId xmlns:a16="http://schemas.microsoft.com/office/drawing/2014/main" id="{FB5A1BC4-621B-B2CC-029B-319069A8AC80}"/>
              </a:ext>
            </a:extLst>
          </p:cNvPr>
          <p:cNvSpPr txBox="1"/>
          <p:nvPr/>
        </p:nvSpPr>
        <p:spPr>
          <a:xfrm flipH="1">
            <a:off x="2135178" y="3311619"/>
            <a:ext cx="6509132" cy="369332"/>
          </a:xfrm>
          <a:prstGeom prst="rect">
            <a:avLst/>
          </a:prstGeom>
          <a:noFill/>
        </p:spPr>
        <p:txBody>
          <a:bodyPr wrap="square" lIns="0" tIns="0" rIns="0" bIns="0" rtlCol="0">
            <a:spAutoFit/>
          </a:bodyPr>
          <a:lstStyle/>
          <a:p>
            <a:pPr>
              <a:lnSpc>
                <a:spcPct val="100000"/>
              </a:lnSpc>
              <a:spcBef>
                <a:spcPts val="40"/>
              </a:spcBef>
            </a:pPr>
            <a:r>
              <a:rPr lang="en-GB" sz="2400" b="1" dirty="0">
                <a:latin typeface="Source Sans Pro" panose="020B0503030403020204" pitchFamily="34" charset="0"/>
                <a:ea typeface="Source Sans Pro" panose="020B0503030403020204" pitchFamily="34" charset="0"/>
              </a:rPr>
              <a:t>Scan the QR code to sign up for our newsletters:</a:t>
            </a:r>
          </a:p>
        </p:txBody>
      </p:sp>
      <p:sp>
        <p:nvSpPr>
          <p:cNvPr id="13" name="TextBox 12">
            <a:extLst>
              <a:ext uri="{FF2B5EF4-FFF2-40B4-BE49-F238E27FC236}">
                <a16:creationId xmlns:a16="http://schemas.microsoft.com/office/drawing/2014/main" id="{8CCE044F-CCC4-286B-28EA-5E4BBD53C9CD}"/>
              </a:ext>
            </a:extLst>
          </p:cNvPr>
          <p:cNvSpPr txBox="1"/>
          <p:nvPr/>
        </p:nvSpPr>
        <p:spPr>
          <a:xfrm flipH="1">
            <a:off x="2135179" y="3692619"/>
            <a:ext cx="3055947" cy="738664"/>
          </a:xfrm>
          <a:prstGeom prst="rect">
            <a:avLst/>
          </a:prstGeom>
          <a:noFill/>
        </p:spPr>
        <p:txBody>
          <a:bodyPr wrap="square" lIns="0" tIns="0" rIns="0" bIns="0" rtlCol="0">
            <a:spAutoFit/>
          </a:bodyPr>
          <a:lstStyle/>
          <a:p>
            <a:pPr marL="237061" indent="-237061">
              <a:lnSpc>
                <a:spcPct val="100000"/>
              </a:lnSpc>
              <a:spcBef>
                <a:spcPts val="40"/>
              </a:spcBef>
              <a:buClr>
                <a:schemeClr val="accent1"/>
              </a:buClr>
              <a:buFont typeface="Arial" panose="020B0604020202020204" pitchFamily="34" charset="0"/>
              <a:buChar char="•"/>
              <a:tabLst/>
            </a:pPr>
            <a:r>
              <a:rPr lang="en-GB" sz="2400" dirty="0">
                <a:latin typeface="Source Sans Pro" panose="020B0503030403020204" pitchFamily="34" charset="0"/>
                <a:ea typeface="Source Sans Pro" panose="020B0503030403020204" pitchFamily="34" charset="0"/>
              </a:rPr>
              <a:t>Longitudinal news</a:t>
            </a:r>
          </a:p>
          <a:p>
            <a:pPr marL="237061" marR="0" lvl="0" indent="-237061" algn="l" defTabSz="609585" rtl="0" eaLnBrk="1" fontAlgn="auto" latinLnBrk="0" hangingPunct="1">
              <a:lnSpc>
                <a:spcPct val="100000"/>
              </a:lnSpc>
              <a:spcBef>
                <a:spcPts val="40"/>
              </a:spcBef>
              <a:spcAft>
                <a:spcPts val="0"/>
              </a:spcAft>
              <a:buClr>
                <a:schemeClr val="accent1"/>
              </a:buClr>
              <a:buSzTx/>
              <a:buFont typeface="Arial" panose="020B0604020202020204" pitchFamily="34" charset="0"/>
              <a:buChar char="•"/>
              <a:tabLst/>
              <a:defRPr/>
            </a:pPr>
            <a:r>
              <a:rPr lang="en-GB" sz="2400" dirty="0">
                <a:latin typeface="Source Sans Pro" panose="020B0503030403020204" pitchFamily="34" charset="0"/>
                <a:ea typeface="Source Sans Pro" panose="020B0503030403020204" pitchFamily="34" charset="0"/>
              </a:rPr>
              <a:t>Blog alerts</a:t>
            </a:r>
          </a:p>
        </p:txBody>
      </p:sp>
      <p:sp>
        <p:nvSpPr>
          <p:cNvPr id="26" name="TextBox 25">
            <a:extLst>
              <a:ext uri="{FF2B5EF4-FFF2-40B4-BE49-F238E27FC236}">
                <a16:creationId xmlns:a16="http://schemas.microsoft.com/office/drawing/2014/main" id="{877E9452-DC28-667B-E152-D64ACC823D65}"/>
              </a:ext>
            </a:extLst>
          </p:cNvPr>
          <p:cNvSpPr txBox="1"/>
          <p:nvPr/>
        </p:nvSpPr>
        <p:spPr>
          <a:xfrm flipH="1">
            <a:off x="5249853" y="3692619"/>
            <a:ext cx="3055947" cy="738664"/>
          </a:xfrm>
          <a:prstGeom prst="rect">
            <a:avLst/>
          </a:prstGeom>
          <a:noFill/>
        </p:spPr>
        <p:txBody>
          <a:bodyPr wrap="square" lIns="0" tIns="0" rIns="0" bIns="0" rtlCol="0">
            <a:spAutoFit/>
          </a:bodyPr>
          <a:lstStyle/>
          <a:p>
            <a:pPr marL="237061" indent="-237061">
              <a:lnSpc>
                <a:spcPct val="100000"/>
              </a:lnSpc>
              <a:spcBef>
                <a:spcPts val="40"/>
              </a:spcBef>
              <a:buClr>
                <a:schemeClr val="accent1"/>
              </a:buClr>
              <a:buFont typeface="Arial" panose="020B0604020202020204" pitchFamily="34" charset="0"/>
              <a:buChar char="•"/>
              <a:tabLst/>
            </a:pPr>
            <a:r>
              <a:rPr lang="en-GB" sz="2400" dirty="0">
                <a:latin typeface="Source Sans Pro" panose="020B0503030403020204" pitchFamily="34" charset="0"/>
                <a:ea typeface="Source Sans Pro" panose="020B0503030403020204" pitchFamily="34" charset="0"/>
              </a:rPr>
              <a:t>Twitter highlights</a:t>
            </a:r>
          </a:p>
          <a:p>
            <a:pPr marL="237061" marR="0" lvl="0" indent="-237061" algn="l" defTabSz="609585" rtl="0" eaLnBrk="1" fontAlgn="auto" latinLnBrk="0" hangingPunct="1">
              <a:lnSpc>
                <a:spcPct val="100000"/>
              </a:lnSpc>
              <a:spcBef>
                <a:spcPts val="40"/>
              </a:spcBef>
              <a:spcAft>
                <a:spcPts val="0"/>
              </a:spcAft>
              <a:buClr>
                <a:schemeClr val="accent1"/>
              </a:buClr>
              <a:buSzTx/>
              <a:buFont typeface="Arial" panose="020B0604020202020204" pitchFamily="34" charset="0"/>
              <a:buChar char="•"/>
              <a:tabLst/>
              <a:defRPr/>
            </a:pPr>
            <a:r>
              <a:rPr lang="en-GB" sz="2400" dirty="0">
                <a:latin typeface="Source Sans Pro" panose="020B0503030403020204" pitchFamily="34" charset="0"/>
                <a:ea typeface="Source Sans Pro" panose="020B0503030403020204" pitchFamily="34" charset="0"/>
              </a:rPr>
              <a:t>In the loop</a:t>
            </a:r>
          </a:p>
        </p:txBody>
      </p:sp>
      <p:sp>
        <p:nvSpPr>
          <p:cNvPr id="29" name="TextBox 28">
            <a:extLst>
              <a:ext uri="{FF2B5EF4-FFF2-40B4-BE49-F238E27FC236}">
                <a16:creationId xmlns:a16="http://schemas.microsoft.com/office/drawing/2014/main" id="{08EB4F25-5EB2-DEC9-08AC-12F4224B6D6B}"/>
              </a:ext>
            </a:extLst>
          </p:cNvPr>
          <p:cNvSpPr txBox="1"/>
          <p:nvPr/>
        </p:nvSpPr>
        <p:spPr>
          <a:xfrm flipH="1">
            <a:off x="2135178" y="4416519"/>
            <a:ext cx="6509132" cy="369332"/>
          </a:xfrm>
          <a:prstGeom prst="rect">
            <a:avLst/>
          </a:prstGeom>
          <a:noFill/>
        </p:spPr>
        <p:txBody>
          <a:bodyPr wrap="square" lIns="0" tIns="0" rIns="0" bIns="0" rtlCol="0">
            <a:spAutoFit/>
          </a:bodyPr>
          <a:lstStyle/>
          <a:p>
            <a:pPr>
              <a:lnSpc>
                <a:spcPct val="100000"/>
              </a:lnSpc>
              <a:spcBef>
                <a:spcPts val="40"/>
              </a:spcBef>
            </a:pPr>
            <a:r>
              <a:rPr lang="en-US" sz="2400" dirty="0">
                <a:latin typeface="Source Sans Pro" panose="020B0503030403020204" pitchFamily="34" charset="77"/>
                <a:hlinkClick r:id="rId10"/>
              </a:rPr>
              <a:t>closer.ac.uk/sign-latest-news-closer</a:t>
            </a:r>
            <a:endParaRPr lang="en-GB" sz="2400" b="1" dirty="0">
              <a:latin typeface="Source Sans Pro" panose="020B0503030403020204" pitchFamily="34" charset="0"/>
              <a:ea typeface="Source Sans Pro" panose="020B0503030403020204" pitchFamily="34" charset="0"/>
            </a:endParaRPr>
          </a:p>
        </p:txBody>
      </p:sp>
      <p:pic>
        <p:nvPicPr>
          <p:cNvPr id="31" name="Picture 30" descr="A picture containing pattern, stitch, monochrome&#10;&#10;Description automatically generated">
            <a:extLst>
              <a:ext uri="{FF2B5EF4-FFF2-40B4-BE49-F238E27FC236}">
                <a16:creationId xmlns:a16="http://schemas.microsoft.com/office/drawing/2014/main" id="{FBC59955-4343-70C6-3D49-C1076FAC899F}"/>
              </a:ext>
            </a:extLst>
          </p:cNvPr>
          <p:cNvPicPr>
            <a:picLocks noChangeAspect="1"/>
          </p:cNvPicPr>
          <p:nvPr/>
        </p:nvPicPr>
        <p:blipFill>
          <a:blip r:embed="rId11"/>
          <a:stretch>
            <a:fillRect/>
          </a:stretch>
        </p:blipFill>
        <p:spPr>
          <a:xfrm>
            <a:off x="527767" y="3360764"/>
            <a:ext cx="1440000" cy="1440000"/>
          </a:xfrm>
          <a:prstGeom prst="rect">
            <a:avLst/>
          </a:prstGeom>
        </p:spPr>
      </p:pic>
    </p:spTree>
    <p:extLst>
      <p:ext uri="{BB962C8B-B14F-4D97-AF65-F5344CB8AC3E}">
        <p14:creationId xmlns:p14="http://schemas.microsoft.com/office/powerpoint/2010/main" val="77779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55EB5E-183F-4B09-ABE8-C4959AF91C0E}"/>
              </a:ext>
            </a:extLst>
          </p:cNvPr>
          <p:cNvSpPr>
            <a:spLocks noGrp="1"/>
          </p:cNvSpPr>
          <p:nvPr>
            <p:ph type="subTitle" idx="1" hasCustomPrompt="1"/>
          </p:nvPr>
        </p:nvSpPr>
        <p:spPr>
          <a:xfrm>
            <a:off x="1524000" y="4342702"/>
            <a:ext cx="9144000" cy="64992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z="2400" dirty="0">
                <a:solidFill>
                  <a:schemeClr val="bg1">
                    <a:lumMod val="50000"/>
                  </a:schemeClr>
                </a:solidFill>
                <a:latin typeface="Aleo" panose="020F0502020204030203"/>
              </a:rPr>
              <a:t>[speaker name, affiliation]</a:t>
            </a:r>
            <a:endParaRPr lang="en-GB" dirty="0"/>
          </a:p>
        </p:txBody>
      </p:sp>
      <p:sp>
        <p:nvSpPr>
          <p:cNvPr id="7" name="Title 6">
            <a:extLst>
              <a:ext uri="{FF2B5EF4-FFF2-40B4-BE49-F238E27FC236}">
                <a16:creationId xmlns:a16="http://schemas.microsoft.com/office/drawing/2014/main" id="{7981F9C6-C8AE-457B-B4B5-55B66D5D11A0}"/>
              </a:ext>
            </a:extLst>
          </p:cNvPr>
          <p:cNvSpPr>
            <a:spLocks noGrp="1"/>
          </p:cNvSpPr>
          <p:nvPr>
            <p:ph type="title" hasCustomPrompt="1"/>
          </p:nvPr>
        </p:nvSpPr>
        <p:spPr>
          <a:xfrm>
            <a:off x="838200" y="3022155"/>
            <a:ext cx="10515600" cy="1325563"/>
          </a:xfrm>
        </p:spPr>
        <p:txBody>
          <a:bodyPr>
            <a:normAutofit/>
          </a:bodyPr>
          <a:lstStyle>
            <a:lvl1pPr algn="ctr">
              <a:defRPr sz="4400">
                <a:latin typeface="Aleo" panose="020F0502020204030203"/>
              </a:defRPr>
            </a:lvl1pPr>
          </a:lstStyle>
          <a:p>
            <a:r>
              <a:rPr lang="en-US" dirty="0"/>
              <a:t>[name of talk]</a:t>
            </a:r>
            <a:endParaRPr lang="en-GB" dirty="0"/>
          </a:p>
        </p:txBody>
      </p:sp>
    </p:spTree>
    <p:extLst>
      <p:ext uri="{BB962C8B-B14F-4D97-AF65-F5344CB8AC3E}">
        <p14:creationId xmlns:p14="http://schemas.microsoft.com/office/powerpoint/2010/main" val="206244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A5A0-3845-465D-94A5-BF5A7DF41000}"/>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9C116E59-23C6-4D89-9759-866387CAEF04}"/>
              </a:ext>
            </a:extLst>
          </p:cNvPr>
          <p:cNvSpPr>
            <a:spLocks noGrp="1"/>
          </p:cNvSpPr>
          <p:nvPr>
            <p:ph type="body" sz="quarter" idx="10"/>
          </p:nvPr>
        </p:nvSpPr>
        <p:spPr>
          <a:xfrm>
            <a:off x="838200" y="1847850"/>
            <a:ext cx="10515600" cy="4645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860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A5A0-3845-465D-94A5-BF5A7DF41000}"/>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9C116E59-23C6-4D89-9759-866387CAEF04}"/>
              </a:ext>
            </a:extLst>
          </p:cNvPr>
          <p:cNvSpPr>
            <a:spLocks noGrp="1"/>
          </p:cNvSpPr>
          <p:nvPr>
            <p:ph type="body" sz="quarter" idx="10"/>
          </p:nvPr>
        </p:nvSpPr>
        <p:spPr>
          <a:xfrm>
            <a:off x="838200" y="1847850"/>
            <a:ext cx="10515600" cy="4645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6" name="Picture 21" descr="Chart, bubble chart&#10;&#10;Description automatically generated">
            <a:extLst>
              <a:ext uri="{FF2B5EF4-FFF2-40B4-BE49-F238E27FC236}">
                <a16:creationId xmlns:a16="http://schemas.microsoft.com/office/drawing/2014/main" id="{527D7284-883C-42D0-B1B9-F9213AEB6C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4863" y="125413"/>
            <a:ext cx="106362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47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49F31-7ED2-4660-85CF-EA4FA102EA32}" type="datetimeFigureOut">
              <a:rPr lang="en-GB" smtClean="0"/>
              <a:t>08/07/2024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A58C5-8030-4342-A8E0-4582F792F305}" type="slidenum">
              <a:rPr lang="en-GB" smtClean="0"/>
              <a:t>‹#›</a:t>
            </a:fld>
            <a:endParaRPr lang="en-GB"/>
          </a:p>
        </p:txBody>
      </p:sp>
      <p:pic>
        <p:nvPicPr>
          <p:cNvPr id="7" name="Picture 6">
            <a:extLst>
              <a:ext uri="{FF2B5EF4-FFF2-40B4-BE49-F238E27FC236}">
                <a16:creationId xmlns:a16="http://schemas.microsoft.com/office/drawing/2014/main" id="{14F398DD-5D0D-4405-8425-E45B6F18CB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7575" y="163517"/>
            <a:ext cx="952500" cy="952500"/>
          </a:xfrm>
          <a:prstGeom prst="rect">
            <a:avLst/>
          </a:prstGeom>
        </p:spPr>
      </p:pic>
      <p:pic>
        <p:nvPicPr>
          <p:cNvPr id="8" name="Picture 4">
            <a:hlinkClick r:id="rId3"/>
            <a:extLst>
              <a:ext uri="{FF2B5EF4-FFF2-40B4-BE49-F238E27FC236}">
                <a16:creationId xmlns:a16="http://schemas.microsoft.com/office/drawing/2014/main" id="{6E19A402-1B1C-40EA-88B3-DE3195437891}"/>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1033362" y="6423472"/>
            <a:ext cx="843941"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3244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ECEE-FC8B-49C5-AAE8-D666137C87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2B40F4-3B41-4BC1-B37C-F683BCBD6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EAC876-D9D7-4D2F-A545-207B8C5E60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8680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9.svg"/><Relationship Id="rId2" Type="http://schemas.openxmlformats.org/officeDocument/2006/relationships/slideLayout" Target="../slideLayouts/slideLayout13.xml"/><Relationship Id="rId16"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5733" y="4591940"/>
            <a:ext cx="6625523" cy="1044744"/>
          </a:xfrm>
          <a:prstGeom prst="rect">
            <a:avLst/>
          </a:prstGeom>
        </p:spPr>
        <p:txBody>
          <a:bodyPr vert="horz" lIns="0" tIns="0" rIns="0" bIns="0" rtlCol="0">
            <a:noAutofit/>
          </a:bodyPr>
          <a:lstStyle/>
          <a:p>
            <a:pPr lvl="0"/>
            <a:r>
              <a:rPr lang="en-GB" dirty="0"/>
              <a:t>Click to edit Master Subheading styles</a:t>
            </a:r>
          </a:p>
        </p:txBody>
      </p:sp>
      <p:sp>
        <p:nvSpPr>
          <p:cNvPr id="2" name="Title Placeholder 1"/>
          <p:cNvSpPr>
            <a:spLocks noGrp="1"/>
          </p:cNvSpPr>
          <p:nvPr>
            <p:ph type="title"/>
          </p:nvPr>
        </p:nvSpPr>
        <p:spPr>
          <a:xfrm>
            <a:off x="575733" y="1930045"/>
            <a:ext cx="6625523" cy="2160543"/>
          </a:xfrm>
          <a:prstGeom prst="rect">
            <a:avLst/>
          </a:prstGeom>
        </p:spPr>
        <p:txBody>
          <a:bodyPr vert="horz" lIns="0" tIns="45720" rIns="0" bIns="0" rtlCol="0" anchor="ctr">
            <a:noAutofit/>
          </a:bodyPr>
          <a:lstStyle/>
          <a:p>
            <a:r>
              <a:rPr lang="en-US"/>
              <a:t>Click to edit Master title style</a:t>
            </a:r>
            <a:endParaRPr lang="en-US" dirty="0"/>
          </a:p>
        </p:txBody>
      </p:sp>
      <p:pic>
        <p:nvPicPr>
          <p:cNvPr id="6" name="Graphic 5">
            <a:extLst>
              <a:ext uri="{FF2B5EF4-FFF2-40B4-BE49-F238E27FC236}">
                <a16:creationId xmlns:a16="http://schemas.microsoft.com/office/drawing/2014/main" id="{A18A1ABB-3927-C955-6518-2356060FD4E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5734" y="146081"/>
            <a:ext cx="2933740" cy="1380583"/>
          </a:xfrm>
          <a:prstGeom prst="rect">
            <a:avLst/>
          </a:prstGeom>
        </p:spPr>
      </p:pic>
    </p:spTree>
    <p:extLst>
      <p:ext uri="{BB962C8B-B14F-4D97-AF65-F5344CB8AC3E}">
        <p14:creationId xmlns:p14="http://schemas.microsoft.com/office/powerpoint/2010/main" val="259461471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00" r:id="rId10"/>
    <p:sldLayoutId id="2147483655" r:id="rId11"/>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609585" rtl="0" eaLnBrk="1" latinLnBrk="0" hangingPunct="1">
        <a:spcBef>
          <a:spcPct val="0"/>
        </a:spcBef>
        <a:buNone/>
        <a:defRPr sz="4267" b="1" kern="1200">
          <a:solidFill>
            <a:schemeClr val="tx1"/>
          </a:solidFill>
          <a:latin typeface="Aleo" panose="020F0502020204030203" pitchFamily="34" charset="77"/>
          <a:ea typeface="+mj-ea"/>
          <a:cs typeface="Arial"/>
        </a:defRPr>
      </a:lvl1pPr>
    </p:titleStyle>
    <p:bodyStyle>
      <a:lvl1pPr marL="0" indent="0" algn="l" defTabSz="609585" rtl="0" eaLnBrk="1" latinLnBrk="0" hangingPunct="1">
        <a:spcBef>
          <a:spcPct val="20000"/>
        </a:spcBef>
        <a:buClr>
          <a:schemeClr val="accent1"/>
        </a:buClr>
        <a:buFont typeface="Arial"/>
        <a:buNone/>
        <a:defRPr sz="2400" kern="1200">
          <a:solidFill>
            <a:schemeClr val="tx1"/>
          </a:solidFill>
          <a:latin typeface="Source Sans Pro" panose="020B0503030403020204" pitchFamily="34" charset="0"/>
          <a:ea typeface="Source Sans Pro" panose="020B0503030403020204" pitchFamily="34" charset="0"/>
          <a:cs typeface="Arial"/>
        </a:defRPr>
      </a:lvl1pPr>
      <a:lvl2pPr marL="609585" indent="0" algn="l" defTabSz="609585" rtl="0" eaLnBrk="1" latinLnBrk="0" hangingPunct="1">
        <a:spcBef>
          <a:spcPct val="20000"/>
        </a:spcBef>
        <a:buClr>
          <a:schemeClr val="accent1"/>
        </a:buClr>
        <a:buFont typeface="Arial"/>
        <a:buNone/>
        <a:defRPr sz="2400" kern="1200">
          <a:solidFill>
            <a:schemeClr val="tx1"/>
          </a:solidFill>
          <a:latin typeface="Source Sans Pro" panose="020B0503030403020204" pitchFamily="34" charset="0"/>
          <a:ea typeface="Source Sans Pro" panose="020B0503030403020204" pitchFamily="34" charset="0"/>
          <a:cs typeface="Arial"/>
        </a:defRPr>
      </a:lvl2pPr>
      <a:lvl3pPr marL="1219170" indent="0" algn="l" defTabSz="609585" rtl="0" eaLnBrk="1" latinLnBrk="0" hangingPunct="1">
        <a:spcBef>
          <a:spcPct val="20000"/>
        </a:spcBef>
        <a:buClr>
          <a:schemeClr val="accent1"/>
        </a:buClr>
        <a:buFont typeface="Arial"/>
        <a:buNone/>
        <a:defRPr sz="1600" kern="1200">
          <a:solidFill>
            <a:schemeClr val="tx1"/>
          </a:solidFill>
          <a:latin typeface="Source Sans Pro" panose="020B0503030403020204" pitchFamily="34" charset="0"/>
          <a:ea typeface="Source Sans Pro" panose="020B0503030403020204" pitchFamily="34" charset="0"/>
          <a:cs typeface="Arial"/>
        </a:defRPr>
      </a:lvl3pPr>
      <a:lvl4pPr marL="1828754" indent="0" algn="l" defTabSz="609585" rtl="0" eaLnBrk="1" latinLnBrk="0" hangingPunct="1">
        <a:spcBef>
          <a:spcPct val="20000"/>
        </a:spcBef>
        <a:buClr>
          <a:schemeClr val="accent1"/>
        </a:buClr>
        <a:buFont typeface="Arial"/>
        <a:buNone/>
        <a:defRPr sz="1600" kern="1200">
          <a:solidFill>
            <a:schemeClr val="tx1"/>
          </a:solidFill>
          <a:latin typeface="Source Sans Pro" panose="020B0503030403020204" pitchFamily="34" charset="0"/>
          <a:ea typeface="Source Sans Pro" panose="020B0503030403020204" pitchFamily="34" charset="0"/>
          <a:cs typeface="Arial"/>
        </a:defRPr>
      </a:lvl4pPr>
      <a:lvl5pPr marL="2438339" indent="0" algn="l" defTabSz="609585" rtl="0" eaLnBrk="1" latinLnBrk="0" hangingPunct="1">
        <a:spcBef>
          <a:spcPct val="20000"/>
        </a:spcBef>
        <a:buClr>
          <a:schemeClr val="accent1"/>
        </a:buClr>
        <a:buFont typeface="Arial"/>
        <a:buNone/>
        <a:defRPr sz="1600" kern="1200">
          <a:solidFill>
            <a:schemeClr val="tx1"/>
          </a:solidFill>
          <a:latin typeface="Source Sans Pro" panose="020B0503030403020204" pitchFamily="34" charset="0"/>
          <a:ea typeface="Source Sans Pro" panose="020B0503030403020204" pitchFamily="34"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2">
          <p15:clr>
            <a:srgbClr val="F26B43"/>
          </p15:clr>
        </p15:guide>
        <p15:guide id="2" pos="5488">
          <p15:clr>
            <a:srgbClr val="F26B43"/>
          </p15:clr>
        </p15:guide>
        <p15:guide id="3" orient="horz" pos="282">
          <p15:clr>
            <a:srgbClr val="F26B43"/>
          </p15:clr>
        </p15:guide>
        <p15:guide id="5" orient="horz" pos="26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5734" y="1411819"/>
            <a:ext cx="11040533" cy="422486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575734" y="596901"/>
            <a:ext cx="11040533" cy="507556"/>
          </a:xfrm>
          <a:prstGeom prst="rect">
            <a:avLst/>
          </a:prstGeom>
        </p:spPr>
        <p:txBody>
          <a:bodyPr vert="horz" lIns="0" tIns="45720" rIns="0" bIns="0" rtlCol="0" anchor="ctr">
            <a:noAutofit/>
          </a:bodyPr>
          <a:lstStyle/>
          <a:p>
            <a:r>
              <a:rPr lang="en-US"/>
              <a:t>Click to edit Master title style</a:t>
            </a:r>
            <a:endParaRPr lang="en-US" dirty="0"/>
          </a:p>
        </p:txBody>
      </p:sp>
      <p:pic>
        <p:nvPicPr>
          <p:cNvPr id="8" name="Graphic 7">
            <a:extLst>
              <a:ext uri="{FF2B5EF4-FFF2-40B4-BE49-F238E27FC236}">
                <a16:creationId xmlns:a16="http://schemas.microsoft.com/office/drawing/2014/main" id="{B870630F-A94D-22AD-BDDF-99C11091C8E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982683" y="5921881"/>
            <a:ext cx="5054147" cy="1138681"/>
          </a:xfrm>
          <a:prstGeom prst="rect">
            <a:avLst/>
          </a:prstGeom>
        </p:spPr>
      </p:pic>
      <p:sp>
        <p:nvSpPr>
          <p:cNvPr id="4" name="Footer Placeholder 3">
            <a:extLst>
              <a:ext uri="{FF2B5EF4-FFF2-40B4-BE49-F238E27FC236}">
                <a16:creationId xmlns:a16="http://schemas.microsoft.com/office/drawing/2014/main" id="{7E3331EF-B87C-7297-C321-02C1BD6E6D0E}"/>
              </a:ext>
            </a:extLst>
          </p:cNvPr>
          <p:cNvSpPr>
            <a:spLocks noGrp="1"/>
          </p:cNvSpPr>
          <p:nvPr>
            <p:ph type="ftr" sz="quarter" idx="3"/>
          </p:nvPr>
        </p:nvSpPr>
        <p:spPr>
          <a:xfrm>
            <a:off x="575732" y="6125037"/>
            <a:ext cx="6249509" cy="278611"/>
          </a:xfrm>
          <a:prstGeom prst="rect">
            <a:avLst/>
          </a:prstGeom>
        </p:spPr>
        <p:txBody>
          <a:bodyPr vert="horz" wrap="none" lIns="0" tIns="0" rIns="0" bIns="0" rtlCol="0" anchor="ctr"/>
          <a:lstStyle>
            <a:lvl1pPr algn="l">
              <a:defRPr sz="1600">
                <a:solidFill>
                  <a:schemeClr val="tx1"/>
                </a:solidFill>
                <a:latin typeface="Source Sans Pro" panose="020B0503030403020204" pitchFamily="34" charset="0"/>
                <a:ea typeface="Source Sans Pro" panose="020B0503030403020204" pitchFamily="34" charset="0"/>
              </a:defRPr>
            </a:lvl1pPr>
          </a:lstStyle>
          <a:p>
            <a:r>
              <a:rPr lang="en-GB"/>
              <a:t>Add footer via 'Header and Footer'...</a:t>
            </a:r>
            <a:endParaRPr lang="en-GB" dirty="0"/>
          </a:p>
        </p:txBody>
      </p:sp>
    </p:spTree>
    <p:extLst>
      <p:ext uri="{BB962C8B-B14F-4D97-AF65-F5344CB8AC3E}">
        <p14:creationId xmlns:p14="http://schemas.microsoft.com/office/powerpoint/2010/main" val="78872678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dt="0"/>
  <p:txStyles>
    <p:titleStyle>
      <a:lvl1pPr algn="l" defTabSz="609585" rtl="0" eaLnBrk="1" latinLnBrk="0" hangingPunct="1">
        <a:spcBef>
          <a:spcPct val="0"/>
        </a:spcBef>
        <a:buNone/>
        <a:defRPr sz="3200" b="1" kern="1200">
          <a:solidFill>
            <a:schemeClr val="tx1"/>
          </a:solidFill>
          <a:latin typeface="Aleo" panose="020F0502020204030203" pitchFamily="34" charset="77"/>
          <a:ea typeface="+mj-ea"/>
          <a:cs typeface="Arial"/>
        </a:defRPr>
      </a:lvl1pPr>
    </p:titleStyle>
    <p:bodyStyle>
      <a:lvl1pPr marL="457189" indent="-457189" algn="l" defTabSz="609585" rtl="0" eaLnBrk="1" latinLnBrk="0" hangingPunct="1">
        <a:spcBef>
          <a:spcPct val="20000"/>
        </a:spcBef>
        <a:buClr>
          <a:schemeClr val="accent1"/>
        </a:buClr>
        <a:buFont typeface="Arial"/>
        <a:buChar char="•"/>
        <a:defRPr sz="2400" kern="1200">
          <a:solidFill>
            <a:schemeClr val="tx1"/>
          </a:solidFill>
          <a:latin typeface="Source Sans Pro" panose="020B0503030403020204" pitchFamily="34" charset="0"/>
          <a:ea typeface="Source Sans Pro" panose="020B0503030403020204" pitchFamily="34" charset="0"/>
          <a:cs typeface="Arial"/>
        </a:defRPr>
      </a:lvl1pPr>
      <a:lvl2pPr marL="990575" indent="-380990" algn="l" defTabSz="609585" rtl="0" eaLnBrk="1" latinLnBrk="0" hangingPunct="1">
        <a:spcBef>
          <a:spcPct val="20000"/>
        </a:spcBef>
        <a:buClr>
          <a:schemeClr val="accent1"/>
        </a:buClr>
        <a:buFont typeface="Arial"/>
        <a:buChar char="–"/>
        <a:defRPr sz="2400" kern="1200">
          <a:solidFill>
            <a:schemeClr val="tx1"/>
          </a:solidFill>
          <a:latin typeface="Source Sans Pro" panose="020B0503030403020204" pitchFamily="34" charset="0"/>
          <a:ea typeface="Source Sans Pro" panose="020B0503030403020204" pitchFamily="34" charset="0"/>
          <a:cs typeface="Arial"/>
        </a:defRPr>
      </a:lvl2pPr>
      <a:lvl3pPr marL="1523962" indent="-304792" algn="l" defTabSz="609585" rtl="0" eaLnBrk="1" latinLnBrk="0" hangingPunct="1">
        <a:spcBef>
          <a:spcPct val="20000"/>
        </a:spcBef>
        <a:buClr>
          <a:schemeClr val="accent1"/>
        </a:buClr>
        <a:buFont typeface="Arial"/>
        <a:buChar char="•"/>
        <a:defRPr sz="1600" kern="1200">
          <a:solidFill>
            <a:schemeClr val="tx1"/>
          </a:solidFill>
          <a:latin typeface="Source Sans Pro" panose="020B0503030403020204" pitchFamily="34" charset="0"/>
          <a:ea typeface="Source Sans Pro" panose="020B0503030403020204" pitchFamily="34" charset="0"/>
          <a:cs typeface="Arial"/>
        </a:defRPr>
      </a:lvl3pPr>
      <a:lvl4pPr marL="2133547" indent="-304792" algn="l" defTabSz="609585" rtl="0" eaLnBrk="1" latinLnBrk="0" hangingPunct="1">
        <a:spcBef>
          <a:spcPct val="20000"/>
        </a:spcBef>
        <a:buClr>
          <a:schemeClr val="accent1"/>
        </a:buClr>
        <a:buFont typeface="Arial"/>
        <a:buChar char="–"/>
        <a:defRPr sz="1600" kern="1200">
          <a:solidFill>
            <a:schemeClr val="tx1"/>
          </a:solidFill>
          <a:latin typeface="Source Sans Pro" panose="020B0503030403020204" pitchFamily="34" charset="0"/>
          <a:ea typeface="Source Sans Pro" panose="020B0503030403020204" pitchFamily="34" charset="0"/>
          <a:cs typeface="Arial"/>
        </a:defRPr>
      </a:lvl4pPr>
      <a:lvl5pPr marL="2743131" indent="-304792" algn="l" defTabSz="609585" rtl="0" eaLnBrk="1" latinLnBrk="0" hangingPunct="1">
        <a:spcBef>
          <a:spcPct val="20000"/>
        </a:spcBef>
        <a:buClr>
          <a:schemeClr val="accent1"/>
        </a:buClr>
        <a:buFont typeface="Arial"/>
        <a:buChar char="»"/>
        <a:defRPr sz="1600" kern="1200">
          <a:solidFill>
            <a:schemeClr val="tx1"/>
          </a:solidFill>
          <a:latin typeface="Source Sans Pro" panose="020B0503030403020204" pitchFamily="34" charset="0"/>
          <a:ea typeface="Source Sans Pro" panose="020B0503030403020204" pitchFamily="34"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2">
          <p15:clr>
            <a:srgbClr val="F26B43"/>
          </p15:clr>
        </p15:guide>
        <p15:guide id="2" pos="5488">
          <p15:clr>
            <a:srgbClr val="F26B43"/>
          </p15:clr>
        </p15:guide>
        <p15:guide id="3" orient="horz" pos="282">
          <p15:clr>
            <a:srgbClr val="F26B43"/>
          </p15:clr>
        </p15:guide>
        <p15:guide id="5" orient="horz" pos="2663">
          <p15:clr>
            <a:srgbClr val="F26B43"/>
          </p15:clr>
        </p15:guide>
        <p15:guide id="6" orient="horz" pos="6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5733" y="4210305"/>
            <a:ext cx="5520267" cy="1426380"/>
          </a:xfrm>
          <a:prstGeom prst="rect">
            <a:avLst/>
          </a:prstGeom>
        </p:spPr>
        <p:txBody>
          <a:bodyPr vert="horz" lIns="0" tIns="0" rIns="0" bIns="0" rtlCol="0">
            <a:noAutofit/>
          </a:bodyPr>
          <a:lstStyle/>
          <a:p>
            <a:pPr lvl="0"/>
            <a:r>
              <a:rPr lang="en-GB" dirty="0"/>
              <a:t>Click to edit Master subtitle styles</a:t>
            </a:r>
          </a:p>
        </p:txBody>
      </p:sp>
      <p:sp>
        <p:nvSpPr>
          <p:cNvPr id="2" name="Title Placeholder 1"/>
          <p:cNvSpPr>
            <a:spLocks noGrp="1"/>
          </p:cNvSpPr>
          <p:nvPr>
            <p:ph type="title"/>
          </p:nvPr>
        </p:nvSpPr>
        <p:spPr>
          <a:xfrm>
            <a:off x="575733" y="596901"/>
            <a:ext cx="6497091" cy="2983115"/>
          </a:xfrm>
          <a:prstGeom prst="rect">
            <a:avLst/>
          </a:prstGeom>
        </p:spPr>
        <p:txBody>
          <a:bodyPr vert="horz" lIns="0" tIns="45720" rIns="0" bIns="0" rtlCol="0" anchor="t" anchorCtr="0">
            <a:noAutofit/>
          </a:bodyPr>
          <a:lstStyle/>
          <a:p>
            <a:r>
              <a:rPr lang="en-GB" dirty="0"/>
              <a:t>Click to edit Master divider title style</a:t>
            </a:r>
            <a:endParaRPr lang="en-US" dirty="0"/>
          </a:p>
        </p:txBody>
      </p:sp>
      <p:sp>
        <p:nvSpPr>
          <p:cNvPr id="7" name="Freeform 6">
            <a:extLst>
              <a:ext uri="{FF2B5EF4-FFF2-40B4-BE49-F238E27FC236}">
                <a16:creationId xmlns:a16="http://schemas.microsoft.com/office/drawing/2014/main" id="{DCED615F-F677-E28D-978F-E3BDFC1428A9}"/>
              </a:ext>
            </a:extLst>
          </p:cNvPr>
          <p:cNvSpPr/>
          <p:nvPr/>
        </p:nvSpPr>
        <p:spPr>
          <a:xfrm>
            <a:off x="10640657" y="447843"/>
            <a:ext cx="289724" cy="284296"/>
          </a:xfrm>
          <a:custGeom>
            <a:avLst/>
            <a:gdLst>
              <a:gd name="connsiteX0" fmla="*/ 108460 w 216919"/>
              <a:gd name="connsiteY0" fmla="*/ 0 h 216888"/>
              <a:gd name="connsiteX1" fmla="*/ 216919 w 216919"/>
              <a:gd name="connsiteY1" fmla="*/ 108444 h 216888"/>
              <a:gd name="connsiteX2" fmla="*/ 108460 w 216919"/>
              <a:gd name="connsiteY2" fmla="*/ 216888 h 216888"/>
              <a:gd name="connsiteX3" fmla="*/ 0 w 216919"/>
              <a:gd name="connsiteY3" fmla="*/ 108444 h 216888"/>
              <a:gd name="connsiteX4" fmla="*/ 108460 w 216919"/>
              <a:gd name="connsiteY4" fmla="*/ 0 h 21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19" h="216888">
                <a:moveTo>
                  <a:pt x="108460" y="0"/>
                </a:moveTo>
                <a:cubicBezTo>
                  <a:pt x="168398" y="0"/>
                  <a:pt x="216919" y="48514"/>
                  <a:pt x="216919" y="108444"/>
                </a:cubicBezTo>
                <a:cubicBezTo>
                  <a:pt x="216919" y="168374"/>
                  <a:pt x="168398" y="216888"/>
                  <a:pt x="108460" y="216888"/>
                </a:cubicBezTo>
                <a:cubicBezTo>
                  <a:pt x="48522" y="216888"/>
                  <a:pt x="0" y="168374"/>
                  <a:pt x="0" y="108444"/>
                </a:cubicBezTo>
                <a:cubicBezTo>
                  <a:pt x="0" y="48514"/>
                  <a:pt x="48522" y="0"/>
                  <a:pt x="108460" y="0"/>
                </a:cubicBezTo>
              </a:path>
            </a:pathLst>
          </a:custGeom>
          <a:solidFill>
            <a:srgbClr val="FFFFFF">
              <a:alpha val="20000"/>
            </a:srgbClr>
          </a:solidFill>
          <a:ln w="9509" cap="flat">
            <a:noFill/>
            <a:prstDash val="solid"/>
            <a:miter/>
          </a:ln>
        </p:spPr>
        <p:txBody>
          <a:bodyPr rtlCol="0" anchor="ctr"/>
          <a:lstStyle/>
          <a:p>
            <a:endParaRPr lang="en-GB" sz="2400"/>
          </a:p>
        </p:txBody>
      </p:sp>
      <p:sp>
        <p:nvSpPr>
          <p:cNvPr id="9" name="Freeform 8">
            <a:extLst>
              <a:ext uri="{FF2B5EF4-FFF2-40B4-BE49-F238E27FC236}">
                <a16:creationId xmlns:a16="http://schemas.microsoft.com/office/drawing/2014/main" id="{9EE4433C-B420-9DFB-0100-96E8E512A874}"/>
              </a:ext>
            </a:extLst>
          </p:cNvPr>
          <p:cNvSpPr/>
          <p:nvPr/>
        </p:nvSpPr>
        <p:spPr>
          <a:xfrm>
            <a:off x="11005274" y="5827920"/>
            <a:ext cx="289724" cy="284296"/>
          </a:xfrm>
          <a:custGeom>
            <a:avLst/>
            <a:gdLst>
              <a:gd name="connsiteX0" fmla="*/ 108460 w 216919"/>
              <a:gd name="connsiteY0" fmla="*/ 0 h 216888"/>
              <a:gd name="connsiteX1" fmla="*/ 216920 w 216919"/>
              <a:gd name="connsiteY1" fmla="*/ 108444 h 216888"/>
              <a:gd name="connsiteX2" fmla="*/ 108460 w 216919"/>
              <a:gd name="connsiteY2" fmla="*/ 216889 h 216888"/>
              <a:gd name="connsiteX3" fmla="*/ 0 w 216919"/>
              <a:gd name="connsiteY3" fmla="*/ 108444 h 216888"/>
              <a:gd name="connsiteX4" fmla="*/ 108460 w 216919"/>
              <a:gd name="connsiteY4" fmla="*/ 0 h 216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19" h="216888">
                <a:moveTo>
                  <a:pt x="108460" y="0"/>
                </a:moveTo>
                <a:cubicBezTo>
                  <a:pt x="168398" y="0"/>
                  <a:pt x="216920" y="48515"/>
                  <a:pt x="216920" y="108444"/>
                </a:cubicBezTo>
                <a:cubicBezTo>
                  <a:pt x="216920" y="168374"/>
                  <a:pt x="168398" y="216889"/>
                  <a:pt x="108460" y="216889"/>
                </a:cubicBezTo>
                <a:cubicBezTo>
                  <a:pt x="48521" y="216889"/>
                  <a:pt x="0" y="168374"/>
                  <a:pt x="0" y="108444"/>
                </a:cubicBezTo>
                <a:cubicBezTo>
                  <a:pt x="0" y="48515"/>
                  <a:pt x="48521" y="0"/>
                  <a:pt x="108460" y="0"/>
                </a:cubicBezTo>
              </a:path>
            </a:pathLst>
          </a:custGeom>
          <a:solidFill>
            <a:srgbClr val="FFFFFF">
              <a:alpha val="20000"/>
            </a:srgbClr>
          </a:solidFill>
          <a:ln w="9509" cap="flat">
            <a:noFill/>
            <a:prstDash val="solid"/>
            <a:miter/>
          </a:ln>
        </p:spPr>
        <p:txBody>
          <a:bodyPr rtlCol="0" anchor="ctr"/>
          <a:lstStyle/>
          <a:p>
            <a:endParaRPr lang="en-GB" sz="2400"/>
          </a:p>
        </p:txBody>
      </p:sp>
      <p:sp>
        <p:nvSpPr>
          <p:cNvPr id="10" name="Freeform 9">
            <a:extLst>
              <a:ext uri="{FF2B5EF4-FFF2-40B4-BE49-F238E27FC236}">
                <a16:creationId xmlns:a16="http://schemas.microsoft.com/office/drawing/2014/main" id="{E5D4C78D-417C-A684-24A7-3F178CFE9EDD}"/>
              </a:ext>
            </a:extLst>
          </p:cNvPr>
          <p:cNvSpPr/>
          <p:nvPr/>
        </p:nvSpPr>
        <p:spPr>
          <a:xfrm>
            <a:off x="11196517" y="1034517"/>
            <a:ext cx="721768" cy="708247"/>
          </a:xfrm>
          <a:custGeom>
            <a:avLst/>
            <a:gdLst>
              <a:gd name="connsiteX0" fmla="*/ 270198 w 540395"/>
              <a:gd name="connsiteY0" fmla="*/ 540318 h 540318"/>
              <a:gd name="connsiteX1" fmla="*/ 0 w 540395"/>
              <a:gd name="connsiteY1" fmla="*/ 270159 h 540318"/>
              <a:gd name="connsiteX2" fmla="*/ 270198 w 540395"/>
              <a:gd name="connsiteY2" fmla="*/ 0 h 540318"/>
              <a:gd name="connsiteX3" fmla="*/ 540396 w 540395"/>
              <a:gd name="connsiteY3" fmla="*/ 270159 h 540318"/>
              <a:gd name="connsiteX4" fmla="*/ 270198 w 540395"/>
              <a:gd name="connsiteY4" fmla="*/ 540318 h 54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395" h="540318">
                <a:moveTo>
                  <a:pt x="270198" y="540318"/>
                </a:moveTo>
                <a:cubicBezTo>
                  <a:pt x="120828" y="540318"/>
                  <a:pt x="0" y="419508"/>
                  <a:pt x="0" y="270159"/>
                </a:cubicBezTo>
                <a:cubicBezTo>
                  <a:pt x="0" y="120811"/>
                  <a:pt x="120828" y="0"/>
                  <a:pt x="270198" y="0"/>
                </a:cubicBezTo>
                <a:cubicBezTo>
                  <a:pt x="419568" y="0"/>
                  <a:pt x="540396" y="120811"/>
                  <a:pt x="540396" y="270159"/>
                </a:cubicBezTo>
                <a:cubicBezTo>
                  <a:pt x="540396" y="419508"/>
                  <a:pt x="419568" y="540318"/>
                  <a:pt x="270198" y="540318"/>
                </a:cubicBezTo>
              </a:path>
            </a:pathLst>
          </a:custGeom>
          <a:solidFill>
            <a:srgbClr val="FFFFFF">
              <a:alpha val="20000"/>
            </a:srgbClr>
          </a:solidFill>
          <a:ln w="9509" cap="flat">
            <a:noFill/>
            <a:prstDash val="solid"/>
            <a:miter/>
          </a:ln>
        </p:spPr>
        <p:txBody>
          <a:bodyPr rtlCol="0" anchor="ctr"/>
          <a:lstStyle/>
          <a:p>
            <a:endParaRPr lang="en-GB" sz="2400"/>
          </a:p>
        </p:txBody>
      </p:sp>
      <p:sp>
        <p:nvSpPr>
          <p:cNvPr id="11" name="Freeform 10">
            <a:extLst>
              <a:ext uri="{FF2B5EF4-FFF2-40B4-BE49-F238E27FC236}">
                <a16:creationId xmlns:a16="http://schemas.microsoft.com/office/drawing/2014/main" id="{4E48DB37-8286-29A3-9816-A1513E91BA98}"/>
              </a:ext>
            </a:extLst>
          </p:cNvPr>
          <p:cNvSpPr/>
          <p:nvPr/>
        </p:nvSpPr>
        <p:spPr>
          <a:xfrm>
            <a:off x="9750438" y="3025838"/>
            <a:ext cx="1611273" cy="1581087"/>
          </a:xfrm>
          <a:custGeom>
            <a:avLst/>
            <a:gdLst>
              <a:gd name="connsiteX0" fmla="*/ 603188 w 1206376"/>
              <a:gd name="connsiteY0" fmla="*/ 1206204 h 1206203"/>
              <a:gd name="connsiteX1" fmla="*/ 0 w 1206376"/>
              <a:gd name="connsiteY1" fmla="*/ 603102 h 1206203"/>
              <a:gd name="connsiteX2" fmla="*/ 603188 w 1206376"/>
              <a:gd name="connsiteY2" fmla="*/ 0 h 1206203"/>
              <a:gd name="connsiteX3" fmla="*/ 1206377 w 1206376"/>
              <a:gd name="connsiteY3" fmla="*/ 603102 h 1206203"/>
              <a:gd name="connsiteX4" fmla="*/ 603188 w 1206376"/>
              <a:gd name="connsiteY4" fmla="*/ 1206204 h 1206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376" h="1206203">
                <a:moveTo>
                  <a:pt x="603188" y="1206204"/>
                </a:moveTo>
                <a:cubicBezTo>
                  <a:pt x="270198" y="1206204"/>
                  <a:pt x="0" y="936044"/>
                  <a:pt x="0" y="603102"/>
                </a:cubicBezTo>
                <a:cubicBezTo>
                  <a:pt x="0" y="270159"/>
                  <a:pt x="270198" y="0"/>
                  <a:pt x="603188" y="0"/>
                </a:cubicBezTo>
                <a:cubicBezTo>
                  <a:pt x="936179" y="0"/>
                  <a:pt x="1206377" y="270159"/>
                  <a:pt x="1206377" y="603102"/>
                </a:cubicBezTo>
                <a:cubicBezTo>
                  <a:pt x="1206377" y="936044"/>
                  <a:pt x="936179" y="1206204"/>
                  <a:pt x="603188" y="1206204"/>
                </a:cubicBezTo>
              </a:path>
            </a:pathLst>
          </a:custGeom>
          <a:solidFill>
            <a:srgbClr val="FFFFFF">
              <a:alpha val="20000"/>
            </a:srgbClr>
          </a:solidFill>
          <a:ln w="9509" cap="flat">
            <a:noFill/>
            <a:prstDash val="solid"/>
            <a:miter/>
          </a:ln>
        </p:spPr>
        <p:txBody>
          <a:bodyPr rtlCol="0" anchor="ctr"/>
          <a:lstStyle/>
          <a:p>
            <a:endParaRPr lang="en-GB" sz="2400"/>
          </a:p>
        </p:txBody>
      </p:sp>
      <p:sp>
        <p:nvSpPr>
          <p:cNvPr id="12" name="Freeform 11">
            <a:extLst>
              <a:ext uri="{FF2B5EF4-FFF2-40B4-BE49-F238E27FC236}">
                <a16:creationId xmlns:a16="http://schemas.microsoft.com/office/drawing/2014/main" id="{B614AAB6-631C-56DA-E434-97D3023DA418}"/>
              </a:ext>
            </a:extLst>
          </p:cNvPr>
          <p:cNvSpPr/>
          <p:nvPr/>
        </p:nvSpPr>
        <p:spPr>
          <a:xfrm>
            <a:off x="8327229" y="5766555"/>
            <a:ext cx="881880" cy="865357"/>
          </a:xfrm>
          <a:custGeom>
            <a:avLst/>
            <a:gdLst>
              <a:gd name="connsiteX0" fmla="*/ 330136 w 660272"/>
              <a:gd name="connsiteY0" fmla="*/ 0 h 660177"/>
              <a:gd name="connsiteX1" fmla="*/ 660273 w 660272"/>
              <a:gd name="connsiteY1" fmla="*/ 330089 h 660177"/>
              <a:gd name="connsiteX2" fmla="*/ 330136 w 660272"/>
              <a:gd name="connsiteY2" fmla="*/ 660177 h 660177"/>
              <a:gd name="connsiteX3" fmla="*/ 0 w 660272"/>
              <a:gd name="connsiteY3" fmla="*/ 330089 h 660177"/>
              <a:gd name="connsiteX4" fmla="*/ 330136 w 660272"/>
              <a:gd name="connsiteY4" fmla="*/ 0 h 660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272" h="660177">
                <a:moveTo>
                  <a:pt x="330136" y="0"/>
                </a:moveTo>
                <a:cubicBezTo>
                  <a:pt x="511854" y="0"/>
                  <a:pt x="660273" y="147446"/>
                  <a:pt x="660273" y="330089"/>
                </a:cubicBezTo>
                <a:cubicBezTo>
                  <a:pt x="660273" y="512732"/>
                  <a:pt x="512805" y="660177"/>
                  <a:pt x="330136" y="660177"/>
                </a:cubicBezTo>
                <a:cubicBezTo>
                  <a:pt x="147467" y="660177"/>
                  <a:pt x="0" y="512732"/>
                  <a:pt x="0" y="330089"/>
                </a:cubicBezTo>
                <a:cubicBezTo>
                  <a:pt x="0" y="147446"/>
                  <a:pt x="148419" y="0"/>
                  <a:pt x="330136" y="0"/>
                </a:cubicBezTo>
              </a:path>
            </a:pathLst>
          </a:custGeom>
          <a:solidFill>
            <a:srgbClr val="FFFFFF">
              <a:alpha val="20000"/>
            </a:srgbClr>
          </a:solidFill>
          <a:ln w="9509" cap="flat">
            <a:noFill/>
            <a:prstDash val="solid"/>
            <a:miter/>
          </a:ln>
        </p:spPr>
        <p:txBody>
          <a:bodyPr rtlCol="0" anchor="ctr"/>
          <a:lstStyle/>
          <a:p>
            <a:endParaRPr lang="en-GB" sz="2400"/>
          </a:p>
        </p:txBody>
      </p:sp>
      <p:sp>
        <p:nvSpPr>
          <p:cNvPr id="13" name="Freeform 12">
            <a:extLst>
              <a:ext uri="{FF2B5EF4-FFF2-40B4-BE49-F238E27FC236}">
                <a16:creationId xmlns:a16="http://schemas.microsoft.com/office/drawing/2014/main" id="{DD6DDE9B-F5FE-0F5A-2C94-96BA14FAC3B8}"/>
              </a:ext>
            </a:extLst>
          </p:cNvPr>
          <p:cNvSpPr/>
          <p:nvPr/>
        </p:nvSpPr>
        <p:spPr>
          <a:xfrm>
            <a:off x="11495138" y="4457295"/>
            <a:ext cx="432044" cy="423949"/>
          </a:xfrm>
          <a:custGeom>
            <a:avLst/>
            <a:gdLst>
              <a:gd name="connsiteX0" fmla="*/ 161738 w 323476"/>
              <a:gd name="connsiteY0" fmla="*/ 323430 h 323429"/>
              <a:gd name="connsiteX1" fmla="*/ 323476 w 323476"/>
              <a:gd name="connsiteY1" fmla="*/ 161715 h 323429"/>
              <a:gd name="connsiteX2" fmla="*/ 161738 w 323476"/>
              <a:gd name="connsiteY2" fmla="*/ 0 h 323429"/>
              <a:gd name="connsiteX3" fmla="*/ 0 w 323476"/>
              <a:gd name="connsiteY3" fmla="*/ 161715 h 323429"/>
              <a:gd name="connsiteX4" fmla="*/ 161738 w 323476"/>
              <a:gd name="connsiteY4" fmla="*/ 323430 h 3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76" h="323429">
                <a:moveTo>
                  <a:pt x="161738" y="323430"/>
                </a:moveTo>
                <a:cubicBezTo>
                  <a:pt x="251170" y="323430"/>
                  <a:pt x="323476" y="251134"/>
                  <a:pt x="323476" y="161715"/>
                </a:cubicBezTo>
                <a:cubicBezTo>
                  <a:pt x="323476" y="72296"/>
                  <a:pt x="251170" y="0"/>
                  <a:pt x="161738" y="0"/>
                </a:cubicBezTo>
                <a:cubicBezTo>
                  <a:pt x="72307" y="0"/>
                  <a:pt x="0" y="72296"/>
                  <a:pt x="0" y="161715"/>
                </a:cubicBezTo>
                <a:cubicBezTo>
                  <a:pt x="952" y="251134"/>
                  <a:pt x="73258" y="323430"/>
                  <a:pt x="161738" y="323430"/>
                </a:cubicBezTo>
              </a:path>
            </a:pathLst>
          </a:custGeom>
          <a:solidFill>
            <a:srgbClr val="FFFFFF">
              <a:alpha val="20000"/>
            </a:srgbClr>
          </a:solidFill>
          <a:ln w="9509" cap="flat">
            <a:noFill/>
            <a:prstDash val="solid"/>
            <a:miter/>
          </a:ln>
        </p:spPr>
        <p:txBody>
          <a:bodyPr rtlCol="0" anchor="ctr"/>
          <a:lstStyle/>
          <a:p>
            <a:endParaRPr lang="en-GB" sz="2400"/>
          </a:p>
        </p:txBody>
      </p:sp>
      <p:sp>
        <p:nvSpPr>
          <p:cNvPr id="14" name="Freeform 13">
            <a:extLst>
              <a:ext uri="{FF2B5EF4-FFF2-40B4-BE49-F238E27FC236}">
                <a16:creationId xmlns:a16="http://schemas.microsoft.com/office/drawing/2014/main" id="{A7B134BF-AEA7-634C-60A4-A5E2F01A8E28}"/>
              </a:ext>
            </a:extLst>
          </p:cNvPr>
          <p:cNvSpPr/>
          <p:nvPr/>
        </p:nvSpPr>
        <p:spPr>
          <a:xfrm>
            <a:off x="6817833" y="4713486"/>
            <a:ext cx="1219892" cy="1197037"/>
          </a:xfrm>
          <a:custGeom>
            <a:avLst/>
            <a:gdLst>
              <a:gd name="connsiteX0" fmla="*/ 456673 w 913345"/>
              <a:gd name="connsiteY0" fmla="*/ 0 h 913214"/>
              <a:gd name="connsiteX1" fmla="*/ 913345 w 913345"/>
              <a:gd name="connsiteY1" fmla="*/ 456607 h 913214"/>
              <a:gd name="connsiteX2" fmla="*/ 456673 w 913345"/>
              <a:gd name="connsiteY2" fmla="*/ 913214 h 913214"/>
              <a:gd name="connsiteX3" fmla="*/ 0 w 913345"/>
              <a:gd name="connsiteY3" fmla="*/ 456607 h 913214"/>
              <a:gd name="connsiteX4" fmla="*/ 456673 w 913345"/>
              <a:gd name="connsiteY4" fmla="*/ 0 h 91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345" h="913214">
                <a:moveTo>
                  <a:pt x="456673" y="0"/>
                </a:moveTo>
                <a:cubicBezTo>
                  <a:pt x="708794" y="0"/>
                  <a:pt x="913345" y="204522"/>
                  <a:pt x="913345" y="456607"/>
                </a:cubicBezTo>
                <a:cubicBezTo>
                  <a:pt x="913345" y="708692"/>
                  <a:pt x="708794" y="913214"/>
                  <a:pt x="456673" y="913214"/>
                </a:cubicBezTo>
                <a:cubicBezTo>
                  <a:pt x="204551" y="913214"/>
                  <a:pt x="0" y="708692"/>
                  <a:pt x="0" y="456607"/>
                </a:cubicBezTo>
                <a:cubicBezTo>
                  <a:pt x="0" y="204522"/>
                  <a:pt x="204551" y="0"/>
                  <a:pt x="456673" y="0"/>
                </a:cubicBezTo>
              </a:path>
            </a:pathLst>
          </a:custGeom>
          <a:solidFill>
            <a:srgbClr val="FFFFFF">
              <a:alpha val="20000"/>
            </a:srgbClr>
          </a:solidFill>
          <a:ln w="9509" cap="flat">
            <a:noFill/>
            <a:prstDash val="solid"/>
            <a:miter/>
          </a:ln>
        </p:spPr>
        <p:txBody>
          <a:bodyPr rtlCol="0" anchor="ctr"/>
          <a:lstStyle/>
          <a:p>
            <a:endParaRPr lang="en-GB" sz="2400"/>
          </a:p>
        </p:txBody>
      </p:sp>
      <p:sp>
        <p:nvSpPr>
          <p:cNvPr id="15" name="Freeform 14">
            <a:extLst>
              <a:ext uri="{FF2B5EF4-FFF2-40B4-BE49-F238E27FC236}">
                <a16:creationId xmlns:a16="http://schemas.microsoft.com/office/drawing/2014/main" id="{8EAA4548-5DAC-128B-2123-53781C2B4A84}"/>
              </a:ext>
            </a:extLst>
          </p:cNvPr>
          <p:cNvSpPr/>
          <p:nvPr/>
        </p:nvSpPr>
        <p:spPr>
          <a:xfrm>
            <a:off x="8033186" y="4474752"/>
            <a:ext cx="355801" cy="349136"/>
          </a:xfrm>
          <a:custGeom>
            <a:avLst/>
            <a:gdLst>
              <a:gd name="connsiteX0" fmla="*/ 133196 w 266392"/>
              <a:gd name="connsiteY0" fmla="*/ 266354 h 266354"/>
              <a:gd name="connsiteX1" fmla="*/ 0 w 266392"/>
              <a:gd name="connsiteY1" fmla="*/ 133177 h 266354"/>
              <a:gd name="connsiteX2" fmla="*/ 133196 w 266392"/>
              <a:gd name="connsiteY2" fmla="*/ 0 h 266354"/>
              <a:gd name="connsiteX3" fmla="*/ 266393 w 266392"/>
              <a:gd name="connsiteY3" fmla="*/ 133177 h 266354"/>
              <a:gd name="connsiteX4" fmla="*/ 133196 w 266392"/>
              <a:gd name="connsiteY4" fmla="*/ 266354 h 266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392" h="266354">
                <a:moveTo>
                  <a:pt x="133196" y="266354"/>
                </a:moveTo>
                <a:cubicBezTo>
                  <a:pt x="59938" y="266354"/>
                  <a:pt x="0" y="206424"/>
                  <a:pt x="0" y="133177"/>
                </a:cubicBezTo>
                <a:cubicBezTo>
                  <a:pt x="0" y="59930"/>
                  <a:pt x="59938" y="0"/>
                  <a:pt x="133196" y="0"/>
                </a:cubicBezTo>
                <a:cubicBezTo>
                  <a:pt x="207406" y="0"/>
                  <a:pt x="266393" y="59930"/>
                  <a:pt x="266393" y="133177"/>
                </a:cubicBezTo>
                <a:cubicBezTo>
                  <a:pt x="266393" y="206424"/>
                  <a:pt x="207406" y="266354"/>
                  <a:pt x="133196" y="266354"/>
                </a:cubicBezTo>
              </a:path>
            </a:pathLst>
          </a:custGeom>
          <a:solidFill>
            <a:srgbClr val="FFFFFF">
              <a:alpha val="20000"/>
            </a:srgbClr>
          </a:solidFill>
          <a:ln w="9509" cap="flat">
            <a:noFill/>
            <a:prstDash val="solid"/>
            <a:miter/>
          </a:ln>
        </p:spPr>
        <p:txBody>
          <a:bodyPr rtlCol="0" anchor="ctr"/>
          <a:lstStyle/>
          <a:p>
            <a:endParaRPr lang="en-GB" sz="2400"/>
          </a:p>
        </p:txBody>
      </p:sp>
      <p:sp>
        <p:nvSpPr>
          <p:cNvPr id="16" name="Freeform 15">
            <a:extLst>
              <a:ext uri="{FF2B5EF4-FFF2-40B4-BE49-F238E27FC236}">
                <a16:creationId xmlns:a16="http://schemas.microsoft.com/office/drawing/2014/main" id="{477F5C8F-1FDA-F1CF-B0B6-9B3CBB390A7B}"/>
              </a:ext>
            </a:extLst>
          </p:cNvPr>
          <p:cNvSpPr/>
          <p:nvPr/>
        </p:nvSpPr>
        <p:spPr>
          <a:xfrm>
            <a:off x="9387011" y="2125566"/>
            <a:ext cx="536244" cy="526197"/>
          </a:xfrm>
          <a:custGeom>
            <a:avLst/>
            <a:gdLst>
              <a:gd name="connsiteX0" fmla="*/ 200746 w 401491"/>
              <a:gd name="connsiteY0" fmla="*/ 401434 h 401433"/>
              <a:gd name="connsiteX1" fmla="*/ 401492 w 401491"/>
              <a:gd name="connsiteY1" fmla="*/ 200717 h 401433"/>
              <a:gd name="connsiteX2" fmla="*/ 200746 w 401491"/>
              <a:gd name="connsiteY2" fmla="*/ 0 h 401433"/>
              <a:gd name="connsiteX3" fmla="*/ 0 w 401491"/>
              <a:gd name="connsiteY3" fmla="*/ 200717 h 401433"/>
              <a:gd name="connsiteX4" fmla="*/ 200746 w 401491"/>
              <a:gd name="connsiteY4" fmla="*/ 401434 h 40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91" h="401433">
                <a:moveTo>
                  <a:pt x="200746" y="401434"/>
                </a:moveTo>
                <a:cubicBezTo>
                  <a:pt x="312060" y="401434"/>
                  <a:pt x="401492" y="311064"/>
                  <a:pt x="401492" y="200717"/>
                </a:cubicBezTo>
                <a:cubicBezTo>
                  <a:pt x="401492" y="89419"/>
                  <a:pt x="311108" y="0"/>
                  <a:pt x="200746" y="0"/>
                </a:cubicBezTo>
                <a:cubicBezTo>
                  <a:pt x="89432" y="0"/>
                  <a:pt x="0" y="90370"/>
                  <a:pt x="0" y="200717"/>
                </a:cubicBezTo>
                <a:cubicBezTo>
                  <a:pt x="0" y="311064"/>
                  <a:pt x="89432" y="401434"/>
                  <a:pt x="200746" y="401434"/>
                </a:cubicBezTo>
              </a:path>
            </a:pathLst>
          </a:custGeom>
          <a:solidFill>
            <a:srgbClr val="FFFFFF">
              <a:alpha val="20000"/>
            </a:srgbClr>
          </a:solidFill>
          <a:ln w="9509" cap="flat">
            <a:noFill/>
            <a:prstDash val="solid"/>
            <a:miter/>
          </a:ln>
        </p:spPr>
        <p:txBody>
          <a:bodyPr rtlCol="0" anchor="ctr"/>
          <a:lstStyle/>
          <a:p>
            <a:endParaRPr lang="en-GB" sz="2400"/>
          </a:p>
        </p:txBody>
      </p:sp>
      <p:sp>
        <p:nvSpPr>
          <p:cNvPr id="17" name="Freeform 16">
            <a:extLst>
              <a:ext uri="{FF2B5EF4-FFF2-40B4-BE49-F238E27FC236}">
                <a16:creationId xmlns:a16="http://schemas.microsoft.com/office/drawing/2014/main" id="{781E3728-6BD6-56DB-03D6-68BBD32F91AE}"/>
              </a:ext>
            </a:extLst>
          </p:cNvPr>
          <p:cNvSpPr/>
          <p:nvPr/>
        </p:nvSpPr>
        <p:spPr>
          <a:xfrm>
            <a:off x="6536571" y="4671858"/>
            <a:ext cx="536253" cy="526197"/>
          </a:xfrm>
          <a:custGeom>
            <a:avLst/>
            <a:gdLst>
              <a:gd name="connsiteX0" fmla="*/ 200753 w 401498"/>
              <a:gd name="connsiteY0" fmla="*/ 401433 h 401433"/>
              <a:gd name="connsiteX1" fmla="*/ 401499 w 401498"/>
              <a:gd name="connsiteY1" fmla="*/ 200717 h 401433"/>
              <a:gd name="connsiteX2" fmla="*/ 200753 w 401498"/>
              <a:gd name="connsiteY2" fmla="*/ 0 h 401433"/>
              <a:gd name="connsiteX3" fmla="*/ 7 w 401498"/>
              <a:gd name="connsiteY3" fmla="*/ 200717 h 401433"/>
              <a:gd name="connsiteX4" fmla="*/ 200753 w 401498"/>
              <a:gd name="connsiteY4" fmla="*/ 401433 h 40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98" h="401433">
                <a:moveTo>
                  <a:pt x="200753" y="401433"/>
                </a:moveTo>
                <a:cubicBezTo>
                  <a:pt x="312067" y="401433"/>
                  <a:pt x="401499" y="311063"/>
                  <a:pt x="401499" y="200717"/>
                </a:cubicBezTo>
                <a:cubicBezTo>
                  <a:pt x="401499" y="89419"/>
                  <a:pt x="311116" y="0"/>
                  <a:pt x="200753" y="0"/>
                </a:cubicBezTo>
                <a:cubicBezTo>
                  <a:pt x="90391" y="0"/>
                  <a:pt x="7" y="90370"/>
                  <a:pt x="7" y="200717"/>
                </a:cubicBezTo>
                <a:cubicBezTo>
                  <a:pt x="-944" y="312015"/>
                  <a:pt x="89439" y="401433"/>
                  <a:pt x="200753" y="401433"/>
                </a:cubicBezTo>
              </a:path>
            </a:pathLst>
          </a:custGeom>
          <a:solidFill>
            <a:srgbClr val="FFFFFF">
              <a:alpha val="20000"/>
            </a:srgbClr>
          </a:solidFill>
          <a:ln w="9509" cap="flat">
            <a:noFill/>
            <a:prstDash val="solid"/>
            <a:miter/>
          </a:ln>
        </p:spPr>
        <p:txBody>
          <a:bodyPr rtlCol="0" anchor="ctr"/>
          <a:lstStyle/>
          <a:p>
            <a:endParaRPr lang="en-GB" sz="2400"/>
          </a:p>
        </p:txBody>
      </p:sp>
      <p:sp>
        <p:nvSpPr>
          <p:cNvPr id="18" name="Freeform 17">
            <a:extLst>
              <a:ext uri="{FF2B5EF4-FFF2-40B4-BE49-F238E27FC236}">
                <a16:creationId xmlns:a16="http://schemas.microsoft.com/office/drawing/2014/main" id="{8A846185-CE55-CD2F-4BB4-C9DDF1C0196F}"/>
              </a:ext>
            </a:extLst>
          </p:cNvPr>
          <p:cNvSpPr/>
          <p:nvPr/>
        </p:nvSpPr>
        <p:spPr>
          <a:xfrm>
            <a:off x="7995290" y="3291431"/>
            <a:ext cx="536253" cy="526197"/>
          </a:xfrm>
          <a:custGeom>
            <a:avLst/>
            <a:gdLst>
              <a:gd name="connsiteX0" fmla="*/ 200753 w 401498"/>
              <a:gd name="connsiteY0" fmla="*/ 401434 h 401433"/>
              <a:gd name="connsiteX1" fmla="*/ 401499 w 401498"/>
              <a:gd name="connsiteY1" fmla="*/ 200717 h 401433"/>
              <a:gd name="connsiteX2" fmla="*/ 200753 w 401498"/>
              <a:gd name="connsiteY2" fmla="*/ 0 h 401433"/>
              <a:gd name="connsiteX3" fmla="*/ 7 w 401498"/>
              <a:gd name="connsiteY3" fmla="*/ 200717 h 401433"/>
              <a:gd name="connsiteX4" fmla="*/ 200753 w 401498"/>
              <a:gd name="connsiteY4" fmla="*/ 401434 h 40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98" h="401433">
                <a:moveTo>
                  <a:pt x="200753" y="401434"/>
                </a:moveTo>
                <a:cubicBezTo>
                  <a:pt x="312067" y="401434"/>
                  <a:pt x="401499" y="311064"/>
                  <a:pt x="401499" y="200717"/>
                </a:cubicBezTo>
                <a:cubicBezTo>
                  <a:pt x="401499" y="89419"/>
                  <a:pt x="311116" y="0"/>
                  <a:pt x="200753" y="0"/>
                </a:cubicBezTo>
                <a:cubicBezTo>
                  <a:pt x="90391" y="0"/>
                  <a:pt x="7" y="90370"/>
                  <a:pt x="7" y="200717"/>
                </a:cubicBezTo>
                <a:cubicBezTo>
                  <a:pt x="-944" y="312015"/>
                  <a:pt x="89439" y="401434"/>
                  <a:pt x="200753" y="401434"/>
                </a:cubicBezTo>
              </a:path>
            </a:pathLst>
          </a:custGeom>
          <a:solidFill>
            <a:srgbClr val="FFFFFF">
              <a:alpha val="20000"/>
            </a:srgbClr>
          </a:solidFill>
          <a:ln w="9509" cap="flat">
            <a:noFill/>
            <a:prstDash val="solid"/>
            <a:miter/>
          </a:ln>
        </p:spPr>
        <p:txBody>
          <a:bodyPr rtlCol="0" anchor="ctr"/>
          <a:lstStyle/>
          <a:p>
            <a:endParaRPr lang="en-GB" sz="2400"/>
          </a:p>
        </p:txBody>
      </p:sp>
      <p:sp>
        <p:nvSpPr>
          <p:cNvPr id="19" name="Freeform 18">
            <a:extLst>
              <a:ext uri="{FF2B5EF4-FFF2-40B4-BE49-F238E27FC236}">
                <a16:creationId xmlns:a16="http://schemas.microsoft.com/office/drawing/2014/main" id="{C3E09F0F-C23F-F2B9-692B-40C04752C08B}"/>
              </a:ext>
            </a:extLst>
          </p:cNvPr>
          <p:cNvSpPr/>
          <p:nvPr/>
        </p:nvSpPr>
        <p:spPr>
          <a:xfrm>
            <a:off x="8666513" y="4116887"/>
            <a:ext cx="2561772" cy="2513779"/>
          </a:xfrm>
          <a:custGeom>
            <a:avLst/>
            <a:gdLst>
              <a:gd name="connsiteX0" fmla="*/ 959013 w 1918024"/>
              <a:gd name="connsiteY0" fmla="*/ 1917750 h 1917749"/>
              <a:gd name="connsiteX1" fmla="*/ 1918025 w 1918024"/>
              <a:gd name="connsiteY1" fmla="*/ 958875 h 1917749"/>
              <a:gd name="connsiteX2" fmla="*/ 959013 w 1918024"/>
              <a:gd name="connsiteY2" fmla="*/ 0 h 1917749"/>
              <a:gd name="connsiteX3" fmla="*/ 0 w 1918024"/>
              <a:gd name="connsiteY3" fmla="*/ 958875 h 1917749"/>
              <a:gd name="connsiteX4" fmla="*/ 959013 w 1918024"/>
              <a:gd name="connsiteY4" fmla="*/ 1917750 h 1917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024" h="1917749">
                <a:moveTo>
                  <a:pt x="959013" y="1917750"/>
                </a:moveTo>
                <a:cubicBezTo>
                  <a:pt x="1488943" y="1917750"/>
                  <a:pt x="1918025" y="1488729"/>
                  <a:pt x="1918025" y="958875"/>
                </a:cubicBezTo>
                <a:cubicBezTo>
                  <a:pt x="1918025" y="429020"/>
                  <a:pt x="1488943" y="0"/>
                  <a:pt x="959013" y="0"/>
                </a:cubicBezTo>
                <a:cubicBezTo>
                  <a:pt x="429082" y="0"/>
                  <a:pt x="0" y="429020"/>
                  <a:pt x="0" y="958875"/>
                </a:cubicBezTo>
                <a:cubicBezTo>
                  <a:pt x="0" y="1488729"/>
                  <a:pt x="430033" y="1917750"/>
                  <a:pt x="959013" y="1917750"/>
                </a:cubicBezTo>
              </a:path>
            </a:pathLst>
          </a:custGeom>
          <a:solidFill>
            <a:srgbClr val="FFFFFF">
              <a:alpha val="20000"/>
            </a:srgbClr>
          </a:solidFill>
          <a:ln w="9509" cap="flat">
            <a:noFill/>
            <a:prstDash val="solid"/>
            <a:miter/>
          </a:ln>
        </p:spPr>
        <p:txBody>
          <a:bodyPr rtlCol="0" anchor="ctr"/>
          <a:lstStyle/>
          <a:p>
            <a:endParaRPr lang="en-GB" sz="2400"/>
          </a:p>
        </p:txBody>
      </p:sp>
      <p:sp>
        <p:nvSpPr>
          <p:cNvPr id="20" name="Freeform 19">
            <a:extLst>
              <a:ext uri="{FF2B5EF4-FFF2-40B4-BE49-F238E27FC236}">
                <a16:creationId xmlns:a16="http://schemas.microsoft.com/office/drawing/2014/main" id="{18B49071-29AD-68C5-0C56-65788D3AD186}"/>
              </a:ext>
            </a:extLst>
          </p:cNvPr>
          <p:cNvSpPr/>
          <p:nvPr/>
        </p:nvSpPr>
        <p:spPr>
          <a:xfrm>
            <a:off x="10556076" y="1419811"/>
            <a:ext cx="1102985" cy="1082320"/>
          </a:xfrm>
          <a:custGeom>
            <a:avLst/>
            <a:gdLst>
              <a:gd name="connsiteX0" fmla="*/ 412908 w 825816"/>
              <a:gd name="connsiteY0" fmla="*/ 0 h 825697"/>
              <a:gd name="connsiteX1" fmla="*/ 825817 w 825816"/>
              <a:gd name="connsiteY1" fmla="*/ 412849 h 825697"/>
              <a:gd name="connsiteX2" fmla="*/ 412908 w 825816"/>
              <a:gd name="connsiteY2" fmla="*/ 825698 h 825697"/>
              <a:gd name="connsiteX3" fmla="*/ 0 w 825816"/>
              <a:gd name="connsiteY3" fmla="*/ 412849 h 825697"/>
              <a:gd name="connsiteX4" fmla="*/ 412908 w 825816"/>
              <a:gd name="connsiteY4" fmla="*/ 0 h 82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816" h="825697">
                <a:moveTo>
                  <a:pt x="412908" y="0"/>
                </a:moveTo>
                <a:cubicBezTo>
                  <a:pt x="640293" y="0"/>
                  <a:pt x="825817" y="184545"/>
                  <a:pt x="825817" y="412849"/>
                </a:cubicBezTo>
                <a:cubicBezTo>
                  <a:pt x="825817" y="640201"/>
                  <a:pt x="641245" y="825698"/>
                  <a:pt x="412908" y="825698"/>
                </a:cubicBezTo>
                <a:cubicBezTo>
                  <a:pt x="185523" y="825698"/>
                  <a:pt x="0" y="641152"/>
                  <a:pt x="0" y="412849"/>
                </a:cubicBezTo>
                <a:cubicBezTo>
                  <a:pt x="0" y="184545"/>
                  <a:pt x="184572" y="0"/>
                  <a:pt x="412908" y="0"/>
                </a:cubicBezTo>
              </a:path>
            </a:pathLst>
          </a:custGeom>
          <a:solidFill>
            <a:srgbClr val="FFFFFF">
              <a:alpha val="20000"/>
            </a:srgbClr>
          </a:solidFill>
          <a:ln w="9509" cap="flat">
            <a:noFill/>
            <a:prstDash val="solid"/>
            <a:miter/>
          </a:ln>
        </p:spPr>
        <p:txBody>
          <a:bodyPr rtlCol="0" anchor="ctr"/>
          <a:lstStyle/>
          <a:p>
            <a:endParaRPr lang="en-GB" sz="2400"/>
          </a:p>
        </p:txBody>
      </p:sp>
      <p:sp>
        <p:nvSpPr>
          <p:cNvPr id="21" name="Freeform 20">
            <a:extLst>
              <a:ext uri="{FF2B5EF4-FFF2-40B4-BE49-F238E27FC236}">
                <a16:creationId xmlns:a16="http://schemas.microsoft.com/office/drawing/2014/main" id="{F52F1D20-D301-4C3A-63C4-E0FA4E9B47FE}"/>
              </a:ext>
            </a:extLst>
          </p:cNvPr>
          <p:cNvSpPr/>
          <p:nvPr/>
        </p:nvSpPr>
        <p:spPr>
          <a:xfrm>
            <a:off x="7657287" y="2585678"/>
            <a:ext cx="953041" cy="912740"/>
          </a:xfrm>
          <a:custGeom>
            <a:avLst/>
            <a:gdLst>
              <a:gd name="connsiteX0" fmla="*/ 356776 w 713551"/>
              <a:gd name="connsiteY0" fmla="*/ 696326 h 696325"/>
              <a:gd name="connsiteX1" fmla="*/ 0 w 713551"/>
              <a:gd name="connsiteY1" fmla="*/ 348163 h 696325"/>
              <a:gd name="connsiteX2" fmla="*/ 356776 w 713551"/>
              <a:gd name="connsiteY2" fmla="*/ 0 h 696325"/>
              <a:gd name="connsiteX3" fmla="*/ 713551 w 713551"/>
              <a:gd name="connsiteY3" fmla="*/ 348163 h 696325"/>
              <a:gd name="connsiteX4" fmla="*/ 356776 w 713551"/>
              <a:gd name="connsiteY4" fmla="*/ 696326 h 69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551" h="696325">
                <a:moveTo>
                  <a:pt x="356776" y="696326"/>
                </a:moveTo>
                <a:cubicBezTo>
                  <a:pt x="159835" y="696326"/>
                  <a:pt x="0" y="540318"/>
                  <a:pt x="0" y="348163"/>
                </a:cubicBezTo>
                <a:cubicBezTo>
                  <a:pt x="0" y="156007"/>
                  <a:pt x="159835" y="0"/>
                  <a:pt x="356776" y="0"/>
                </a:cubicBezTo>
                <a:cubicBezTo>
                  <a:pt x="553716" y="0"/>
                  <a:pt x="713551" y="156007"/>
                  <a:pt x="713551" y="348163"/>
                </a:cubicBezTo>
                <a:cubicBezTo>
                  <a:pt x="713551" y="540318"/>
                  <a:pt x="553716" y="696326"/>
                  <a:pt x="356776" y="696326"/>
                </a:cubicBezTo>
              </a:path>
            </a:pathLst>
          </a:custGeom>
          <a:solidFill>
            <a:srgbClr val="FFFFFF">
              <a:alpha val="20000"/>
            </a:srgbClr>
          </a:solidFill>
          <a:ln w="9509" cap="flat">
            <a:noFill/>
            <a:prstDash val="solid"/>
            <a:miter/>
          </a:ln>
        </p:spPr>
        <p:txBody>
          <a:bodyPr rtlCol="0" anchor="ctr"/>
          <a:lstStyle/>
          <a:p>
            <a:endParaRPr lang="en-GB" sz="2400"/>
          </a:p>
        </p:txBody>
      </p:sp>
      <p:sp>
        <p:nvSpPr>
          <p:cNvPr id="4" name="Footer Placeholder 3">
            <a:extLst>
              <a:ext uri="{FF2B5EF4-FFF2-40B4-BE49-F238E27FC236}">
                <a16:creationId xmlns:a16="http://schemas.microsoft.com/office/drawing/2014/main" id="{6251203A-D92F-6D05-D32E-9C171B384BCF}"/>
              </a:ext>
            </a:extLst>
          </p:cNvPr>
          <p:cNvSpPr>
            <a:spLocks noGrp="1"/>
          </p:cNvSpPr>
          <p:nvPr>
            <p:ph type="ftr" sz="quarter" idx="3"/>
          </p:nvPr>
        </p:nvSpPr>
        <p:spPr>
          <a:xfrm>
            <a:off x="576000" y="6124800"/>
            <a:ext cx="6249600" cy="278400"/>
          </a:xfrm>
          <a:prstGeom prst="rect">
            <a:avLst/>
          </a:prstGeom>
        </p:spPr>
        <p:txBody>
          <a:bodyPr vert="horz" wrap="none" lIns="0" tIns="0" rIns="0" bIns="0" rtlCol="0" anchor="ctr"/>
          <a:lstStyle>
            <a:lvl1pPr algn="l">
              <a:defRPr sz="1600">
                <a:solidFill>
                  <a:schemeClr val="tx1"/>
                </a:solidFill>
                <a:latin typeface="Source Sans Pro" panose="020B0503030403020204" pitchFamily="34" charset="0"/>
                <a:ea typeface="Source Sans Pro" panose="020B0503030403020204" pitchFamily="34" charset="0"/>
              </a:defRPr>
            </a:lvl1pPr>
          </a:lstStyle>
          <a:p>
            <a:r>
              <a:rPr lang="en-GB"/>
              <a:t>Add footer via 'Header and Footer'...</a:t>
            </a:r>
            <a:endParaRPr lang="en-GB" dirty="0"/>
          </a:p>
        </p:txBody>
      </p:sp>
    </p:spTree>
    <p:extLst>
      <p:ext uri="{BB962C8B-B14F-4D97-AF65-F5344CB8AC3E}">
        <p14:creationId xmlns:p14="http://schemas.microsoft.com/office/powerpoint/2010/main" val="130652459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Lst>
  <p:hf sldNum="0" hdr="0" dt="0"/>
  <p:txStyles>
    <p:titleStyle>
      <a:lvl1pPr algn="l" defTabSz="609585" rtl="0" eaLnBrk="1" latinLnBrk="0" hangingPunct="1">
        <a:spcBef>
          <a:spcPct val="0"/>
        </a:spcBef>
        <a:buNone/>
        <a:defRPr sz="4800" b="1" kern="1200">
          <a:solidFill>
            <a:schemeClr val="tx1"/>
          </a:solidFill>
          <a:latin typeface="Aleo" panose="020F0502020204030203" pitchFamily="34" charset="77"/>
          <a:ea typeface="+mj-ea"/>
          <a:cs typeface="Arial"/>
        </a:defRPr>
      </a:lvl1pPr>
    </p:titleStyle>
    <p:bodyStyle>
      <a:lvl1pPr marL="0" indent="0" algn="l" defTabSz="609585" rtl="0" eaLnBrk="1" latinLnBrk="0" hangingPunct="1">
        <a:spcBef>
          <a:spcPct val="20000"/>
        </a:spcBef>
        <a:buClr>
          <a:schemeClr val="tx1"/>
        </a:buClr>
        <a:buFont typeface="Arial"/>
        <a:buNone/>
        <a:defRPr sz="2400" kern="1200">
          <a:solidFill>
            <a:schemeClr val="tx1"/>
          </a:solidFill>
          <a:latin typeface="Source Sans Pro" panose="020B0503030403020204" pitchFamily="34" charset="0"/>
          <a:ea typeface="Source Sans Pro" panose="020B0503030403020204" pitchFamily="34" charset="0"/>
          <a:cs typeface="Arial"/>
        </a:defRPr>
      </a:lvl1pPr>
      <a:lvl2pPr marL="990575" indent="-380990" algn="l" defTabSz="609585" rtl="0" eaLnBrk="1" latinLnBrk="0" hangingPunct="1">
        <a:spcBef>
          <a:spcPct val="20000"/>
        </a:spcBef>
        <a:buClr>
          <a:schemeClr val="accent1"/>
        </a:buClr>
        <a:buFont typeface="Arial"/>
        <a:buChar char="–"/>
        <a:defRPr sz="2400" kern="1200">
          <a:solidFill>
            <a:schemeClr val="tx1"/>
          </a:solidFill>
          <a:latin typeface="Source Sans Pro" panose="020B0503030403020204" pitchFamily="34" charset="0"/>
          <a:ea typeface="Source Sans Pro" panose="020B0503030403020204" pitchFamily="34" charset="0"/>
          <a:cs typeface="Arial"/>
        </a:defRPr>
      </a:lvl2pPr>
      <a:lvl3pPr marL="1523962" indent="-304792" algn="l" defTabSz="609585" rtl="0" eaLnBrk="1" latinLnBrk="0" hangingPunct="1">
        <a:spcBef>
          <a:spcPct val="20000"/>
        </a:spcBef>
        <a:buClr>
          <a:schemeClr val="accent1"/>
        </a:buClr>
        <a:buFont typeface="Arial"/>
        <a:buChar char="•"/>
        <a:defRPr sz="1600" kern="1200">
          <a:solidFill>
            <a:schemeClr val="tx1"/>
          </a:solidFill>
          <a:latin typeface="Source Sans Pro" panose="020B0503030403020204" pitchFamily="34" charset="0"/>
          <a:ea typeface="Source Sans Pro" panose="020B0503030403020204" pitchFamily="34" charset="0"/>
          <a:cs typeface="Arial"/>
        </a:defRPr>
      </a:lvl3pPr>
      <a:lvl4pPr marL="2133547" indent="-304792" algn="l" defTabSz="609585" rtl="0" eaLnBrk="1" latinLnBrk="0" hangingPunct="1">
        <a:spcBef>
          <a:spcPct val="20000"/>
        </a:spcBef>
        <a:buClr>
          <a:schemeClr val="accent1"/>
        </a:buClr>
        <a:buFont typeface="Arial"/>
        <a:buChar char="–"/>
        <a:defRPr sz="1600" kern="1200">
          <a:solidFill>
            <a:schemeClr val="tx1"/>
          </a:solidFill>
          <a:latin typeface="Source Sans Pro" panose="020B0503030403020204" pitchFamily="34" charset="0"/>
          <a:ea typeface="Source Sans Pro" panose="020B0503030403020204" pitchFamily="34" charset="0"/>
          <a:cs typeface="Arial"/>
        </a:defRPr>
      </a:lvl4pPr>
      <a:lvl5pPr marL="2743131" indent="-304792" algn="l" defTabSz="609585" rtl="0" eaLnBrk="1" latinLnBrk="0" hangingPunct="1">
        <a:spcBef>
          <a:spcPct val="20000"/>
        </a:spcBef>
        <a:buClr>
          <a:schemeClr val="accent1"/>
        </a:buClr>
        <a:buFont typeface="Arial"/>
        <a:buChar char="»"/>
        <a:defRPr sz="1600" kern="1200">
          <a:solidFill>
            <a:schemeClr val="tx1"/>
          </a:solidFill>
          <a:latin typeface="Source Sans Pro" panose="020B0503030403020204" pitchFamily="34" charset="0"/>
          <a:ea typeface="Source Sans Pro" panose="020B0503030403020204" pitchFamily="34"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2">
          <p15:clr>
            <a:srgbClr val="F26B43"/>
          </p15:clr>
        </p15:guide>
        <p15:guide id="2" pos="5488">
          <p15:clr>
            <a:srgbClr val="F26B43"/>
          </p15:clr>
        </p15:guide>
        <p15:guide id="3" orient="horz" pos="282">
          <p15:clr>
            <a:srgbClr val="F26B43"/>
          </p15:clr>
        </p15:guide>
        <p15:guide id="5" orient="horz" pos="26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23E_8BF0FAB7.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mah0001.github.io/schema-guide/chapter03.html#what-structure" TargetMode="External"/><Relationship Id="rId2" Type="http://schemas.microsoft.com/office/2018/10/relationships/comments" Target="../comments/modernComment_246_470DEE3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245_827ABA6.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240_D359D588.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23F_C8B9752F.xml"/><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www.youtube.com/watch?v=66oNv_DJuPc" TargetMode="Externa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2DB65-A61F-6DB6-B58E-F474E407AD30}"/>
              </a:ext>
            </a:extLst>
          </p:cNvPr>
          <p:cNvSpPr>
            <a:spLocks noGrp="1"/>
          </p:cNvSpPr>
          <p:nvPr>
            <p:ph type="title"/>
          </p:nvPr>
        </p:nvSpPr>
        <p:spPr/>
        <p:txBody>
          <a:bodyPr>
            <a:normAutofit/>
          </a:bodyPr>
          <a:lstStyle/>
          <a:p>
            <a:r>
              <a:rPr lang="en-GB" dirty="0"/>
              <a:t>What is metadata and why is it important?</a:t>
            </a:r>
          </a:p>
        </p:txBody>
      </p:sp>
      <p:sp>
        <p:nvSpPr>
          <p:cNvPr id="2" name="Subtitle 1">
            <a:extLst>
              <a:ext uri="{FF2B5EF4-FFF2-40B4-BE49-F238E27FC236}">
                <a16:creationId xmlns:a16="http://schemas.microsoft.com/office/drawing/2014/main" id="{FC88D750-CBF4-D4B8-DD2C-DC24C9FA16A1}"/>
              </a:ext>
            </a:extLst>
          </p:cNvPr>
          <p:cNvSpPr>
            <a:spLocks noGrp="1"/>
          </p:cNvSpPr>
          <p:nvPr>
            <p:ph type="body" sz="quarter" idx="10"/>
          </p:nvPr>
        </p:nvSpPr>
        <p:spPr/>
        <p:txBody>
          <a:bodyPr>
            <a:normAutofit/>
          </a:bodyPr>
          <a:lstStyle/>
          <a:p>
            <a:r>
              <a:rPr lang="en-GB" dirty="0"/>
              <a:t>CLOSER, University College London</a:t>
            </a:r>
          </a:p>
        </p:txBody>
      </p:sp>
      <p:sp>
        <p:nvSpPr>
          <p:cNvPr id="4" name="Text Placeholder 3">
            <a:extLst>
              <a:ext uri="{FF2B5EF4-FFF2-40B4-BE49-F238E27FC236}">
                <a16:creationId xmlns:a16="http://schemas.microsoft.com/office/drawing/2014/main" id="{7AB02539-9E00-C10A-0E04-A7C356A2C298}"/>
              </a:ext>
            </a:extLst>
          </p:cNvPr>
          <p:cNvSpPr>
            <a:spLocks noGrp="1"/>
          </p:cNvSpPr>
          <p:nvPr>
            <p:ph type="body" sz="quarter" idx="11"/>
          </p:nvPr>
        </p:nvSpPr>
        <p:spPr/>
        <p:txBody>
          <a:bodyPr/>
          <a:lstStyle/>
          <a:p>
            <a:r>
              <a:rPr lang="en-GB" dirty="0"/>
              <a:t>2023</a:t>
            </a:r>
          </a:p>
        </p:txBody>
      </p:sp>
    </p:spTree>
    <p:extLst>
      <p:ext uri="{BB962C8B-B14F-4D97-AF65-F5344CB8AC3E}">
        <p14:creationId xmlns:p14="http://schemas.microsoft.com/office/powerpoint/2010/main" val="204896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10E6-F233-5569-D136-0A7E704F9618}"/>
              </a:ext>
            </a:extLst>
          </p:cNvPr>
          <p:cNvSpPr>
            <a:spLocks noGrp="1"/>
          </p:cNvSpPr>
          <p:nvPr>
            <p:ph type="title"/>
          </p:nvPr>
        </p:nvSpPr>
        <p:spPr/>
        <p:txBody>
          <a:bodyPr/>
          <a:lstStyle/>
          <a:p>
            <a:r>
              <a:rPr lang="en-GB" dirty="0"/>
              <a:t>Metadata is data? Discuss!</a:t>
            </a:r>
          </a:p>
        </p:txBody>
      </p:sp>
      <p:sp>
        <p:nvSpPr>
          <p:cNvPr id="3" name="Text Placeholder 2">
            <a:extLst>
              <a:ext uri="{FF2B5EF4-FFF2-40B4-BE49-F238E27FC236}">
                <a16:creationId xmlns:a16="http://schemas.microsoft.com/office/drawing/2014/main" id="{7F697BFF-85FA-21BA-8D3E-D65AB00BBE2F}"/>
              </a:ext>
            </a:extLst>
          </p:cNvPr>
          <p:cNvSpPr>
            <a:spLocks noGrp="1"/>
          </p:cNvSpPr>
          <p:nvPr>
            <p:ph idx="1"/>
          </p:nvPr>
        </p:nvSpPr>
        <p:spPr>
          <a:xfrm>
            <a:off x="575734" y="1411819"/>
            <a:ext cx="11040533" cy="4224867"/>
          </a:xfrm>
        </p:spPr>
        <p:txBody>
          <a:bodyPr>
            <a:noAutofit/>
          </a:bodyPr>
          <a:lstStyle/>
          <a:p>
            <a:r>
              <a:rPr lang="en-US" dirty="0"/>
              <a:t>Can you think of any examples of when metadata could be used as data/data could be used as metadata?</a:t>
            </a:r>
          </a:p>
          <a:p>
            <a:r>
              <a:rPr lang="en-US" dirty="0"/>
              <a:t>Metadata can be used as data</a:t>
            </a:r>
          </a:p>
          <a:p>
            <a:pPr lvl="1"/>
            <a:r>
              <a:rPr lang="en-US" dirty="0"/>
              <a:t>E.g., the funder of a study is metadata, but that can be used as data if it is used as a data point (studies funded by different research councils)</a:t>
            </a:r>
          </a:p>
          <a:p>
            <a:r>
              <a:rPr lang="en-US" dirty="0"/>
              <a:t>Most (if not all) data can be used as metadata</a:t>
            </a:r>
          </a:p>
          <a:p>
            <a:pPr lvl="1"/>
            <a:r>
              <a:rPr lang="en-US" dirty="0"/>
              <a:t>E.g., frequencies, mean, min and max</a:t>
            </a:r>
          </a:p>
        </p:txBody>
      </p:sp>
    </p:spTree>
    <p:extLst>
      <p:ext uri="{BB962C8B-B14F-4D97-AF65-F5344CB8AC3E}">
        <p14:creationId xmlns:p14="http://schemas.microsoft.com/office/powerpoint/2010/main" val="42746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43BC-1B61-4F86-ADFE-DF9CFBF1408E}"/>
              </a:ext>
            </a:extLst>
          </p:cNvPr>
          <p:cNvSpPr>
            <a:spLocks noGrp="1"/>
          </p:cNvSpPr>
          <p:nvPr>
            <p:ph type="title"/>
          </p:nvPr>
        </p:nvSpPr>
        <p:spPr/>
        <p:txBody>
          <a:bodyPr/>
          <a:lstStyle/>
          <a:p>
            <a:r>
              <a:rPr lang="en-GB" dirty="0"/>
              <a:t>Structured metadata…</a:t>
            </a:r>
          </a:p>
        </p:txBody>
      </p:sp>
      <p:sp>
        <p:nvSpPr>
          <p:cNvPr id="5" name="Content Placeholder 4">
            <a:extLst>
              <a:ext uri="{FF2B5EF4-FFF2-40B4-BE49-F238E27FC236}">
                <a16:creationId xmlns:a16="http://schemas.microsoft.com/office/drawing/2014/main" id="{87A74FDC-BF4A-45CD-84D3-A911884AD275}"/>
              </a:ext>
            </a:extLst>
          </p:cNvPr>
          <p:cNvSpPr>
            <a:spLocks noGrp="1"/>
          </p:cNvSpPr>
          <p:nvPr>
            <p:ph idx="1"/>
          </p:nvPr>
        </p:nvSpPr>
        <p:spPr/>
        <p:txBody>
          <a:bodyPr>
            <a:noAutofit/>
          </a:bodyPr>
          <a:lstStyle/>
          <a:p>
            <a:r>
              <a:rPr lang="en-GB" b="0" i="0" dirty="0">
                <a:solidFill>
                  <a:srgbClr val="363645"/>
                </a:solidFill>
                <a:effectLst/>
              </a:rPr>
              <a:t>Tells a computer </a:t>
            </a:r>
            <a:r>
              <a:rPr lang="en-GB" b="1" i="0" dirty="0">
                <a:solidFill>
                  <a:srgbClr val="363645"/>
                </a:solidFill>
                <a:effectLst/>
              </a:rPr>
              <a:t>what something is</a:t>
            </a:r>
            <a:r>
              <a:rPr lang="en-GB" b="0" i="0" dirty="0">
                <a:solidFill>
                  <a:srgbClr val="363645"/>
                </a:solidFill>
                <a:effectLst/>
              </a:rPr>
              <a:t>, how it </a:t>
            </a:r>
            <a:r>
              <a:rPr lang="en-GB" b="1" i="0" dirty="0">
                <a:solidFill>
                  <a:srgbClr val="363645"/>
                </a:solidFill>
                <a:effectLst/>
              </a:rPr>
              <a:t>relates to other things </a:t>
            </a:r>
            <a:r>
              <a:rPr lang="en-GB" i="0" dirty="0">
                <a:solidFill>
                  <a:srgbClr val="363645"/>
                </a:solidFill>
                <a:effectLst/>
              </a:rPr>
              <a:t>(“objects”), </a:t>
            </a:r>
            <a:r>
              <a:rPr lang="en-GB" b="0" i="0" dirty="0">
                <a:solidFill>
                  <a:srgbClr val="363645"/>
                </a:solidFill>
                <a:effectLst/>
              </a:rPr>
              <a:t>and </a:t>
            </a:r>
            <a:r>
              <a:rPr lang="en-GB" b="1" i="0" dirty="0">
                <a:solidFill>
                  <a:srgbClr val="363645"/>
                </a:solidFill>
                <a:effectLst/>
              </a:rPr>
              <a:t>what to do with it</a:t>
            </a:r>
            <a:endParaRPr lang="en-GB" dirty="0">
              <a:solidFill>
                <a:srgbClr val="363645"/>
              </a:solidFill>
            </a:endParaRPr>
          </a:p>
          <a:p>
            <a:pPr algn="l"/>
            <a:r>
              <a:rPr lang="en-GB" dirty="0">
                <a:solidFill>
                  <a:srgbClr val="363645"/>
                </a:solidFill>
              </a:rPr>
              <a:t>S</a:t>
            </a:r>
            <a:r>
              <a:rPr lang="en-GB" b="0" i="0" dirty="0">
                <a:solidFill>
                  <a:srgbClr val="363645"/>
                </a:solidFill>
                <a:effectLst/>
              </a:rPr>
              <a:t>tandardises the content and structure to make it easier for computers to extract information from the </a:t>
            </a:r>
            <a:r>
              <a:rPr lang="en-GB" b="0" i="0" u="none" strike="noStrike" dirty="0">
                <a:solidFill>
                  <a:srgbClr val="000000"/>
                </a:solidFill>
                <a:effectLst/>
              </a:rPr>
              <a:t>metadata</a:t>
            </a:r>
            <a:endParaRPr lang="en-GB" b="0" i="0" dirty="0">
              <a:solidFill>
                <a:srgbClr val="363645"/>
              </a:solidFill>
              <a:effectLst/>
            </a:endParaRPr>
          </a:p>
          <a:p>
            <a:pPr lvl="1"/>
            <a:r>
              <a:rPr lang="en-GB" b="0" i="0" dirty="0">
                <a:solidFill>
                  <a:srgbClr val="363645"/>
                </a:solidFill>
                <a:effectLst/>
              </a:rPr>
              <a:t>This information can be provided to researchers to help them discover and access data</a:t>
            </a:r>
          </a:p>
          <a:p>
            <a:r>
              <a:rPr lang="en-GB" dirty="0">
                <a:solidFill>
                  <a:srgbClr val="363645"/>
                </a:solidFill>
              </a:rPr>
              <a:t>Primary purpose: </a:t>
            </a:r>
            <a:r>
              <a:rPr lang="en-GB" dirty="0"/>
              <a:t>for computers to deliver the content to audiences (e.g., on a website)</a:t>
            </a:r>
          </a:p>
        </p:txBody>
      </p:sp>
    </p:spTree>
    <p:extLst>
      <p:ext uri="{BB962C8B-B14F-4D97-AF65-F5344CB8AC3E}">
        <p14:creationId xmlns:p14="http://schemas.microsoft.com/office/powerpoint/2010/main" val="415030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9AB3-660F-4D18-F2CE-8F15E62DEE1F}"/>
              </a:ext>
            </a:extLst>
          </p:cNvPr>
          <p:cNvSpPr>
            <a:spLocks noGrp="1"/>
          </p:cNvSpPr>
          <p:nvPr>
            <p:ph type="title"/>
          </p:nvPr>
        </p:nvSpPr>
        <p:spPr/>
        <p:txBody>
          <a:bodyPr/>
          <a:lstStyle/>
          <a:p>
            <a:r>
              <a:rPr lang="en-GB" dirty="0"/>
              <a:t>Advanced metadata needs structure </a:t>
            </a:r>
          </a:p>
        </p:txBody>
      </p:sp>
      <p:sp>
        <p:nvSpPr>
          <p:cNvPr id="3" name="Text Placeholder 2">
            <a:extLst>
              <a:ext uri="{FF2B5EF4-FFF2-40B4-BE49-F238E27FC236}">
                <a16:creationId xmlns:a16="http://schemas.microsoft.com/office/drawing/2014/main" id="{EC47D3C4-23C6-3473-BB64-791527148934}"/>
              </a:ext>
            </a:extLst>
          </p:cNvPr>
          <p:cNvSpPr>
            <a:spLocks noGrp="1"/>
          </p:cNvSpPr>
          <p:nvPr>
            <p:ph idx="1"/>
          </p:nvPr>
        </p:nvSpPr>
        <p:spPr/>
        <p:txBody>
          <a:bodyPr/>
          <a:lstStyle/>
          <a:p>
            <a:r>
              <a:rPr lang="en-US" dirty="0"/>
              <a:t>Textual “documentation” vs. structured metadata</a:t>
            </a:r>
          </a:p>
          <a:p>
            <a:pPr lvl="1"/>
            <a:r>
              <a:rPr lang="en-US" dirty="0"/>
              <a:t>Same content, but structured metadata is based on a </a:t>
            </a:r>
            <a:r>
              <a:rPr lang="en-US" i="1" dirty="0"/>
              <a:t>schema</a:t>
            </a:r>
          </a:p>
          <a:p>
            <a:r>
              <a:rPr lang="en-US" dirty="0"/>
              <a:t>A schema is a formal technique for organizing metadata</a:t>
            </a:r>
          </a:p>
          <a:p>
            <a:pPr lvl="1"/>
            <a:r>
              <a:rPr lang="en-US" dirty="0"/>
              <a:t>Elements</a:t>
            </a:r>
          </a:p>
          <a:p>
            <a:pPr lvl="1"/>
            <a:r>
              <a:rPr lang="en-US" dirty="0"/>
              <a:t>Attributes</a:t>
            </a:r>
          </a:p>
          <a:p>
            <a:r>
              <a:rPr lang="en-US" dirty="0"/>
              <a:t>Machine-actionable metadata must be structured</a:t>
            </a:r>
          </a:p>
          <a:p>
            <a:r>
              <a:rPr lang="en-US" dirty="0"/>
              <a:t>Structured metadata is needed to support reuse</a:t>
            </a:r>
          </a:p>
          <a:p>
            <a:pPr marL="0" indent="0">
              <a:buNone/>
            </a:pPr>
            <a:endParaRPr lang="en-GB" dirty="0"/>
          </a:p>
        </p:txBody>
      </p:sp>
    </p:spTree>
    <p:extLst>
      <p:ext uri="{BB962C8B-B14F-4D97-AF65-F5344CB8AC3E}">
        <p14:creationId xmlns:p14="http://schemas.microsoft.com/office/powerpoint/2010/main" val="234782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BF6-2A6D-9C1C-86A9-4556FDA7B459}"/>
              </a:ext>
            </a:extLst>
          </p:cNvPr>
          <p:cNvSpPr>
            <a:spLocks noGrp="1"/>
          </p:cNvSpPr>
          <p:nvPr>
            <p:ph type="title"/>
          </p:nvPr>
        </p:nvSpPr>
        <p:spPr/>
        <p:txBody>
          <a:bodyPr/>
          <a:lstStyle/>
          <a:p>
            <a:r>
              <a:rPr lang="en-US" dirty="0"/>
              <a:t>Structured metadata example</a:t>
            </a:r>
          </a:p>
        </p:txBody>
      </p:sp>
      <p:sp>
        <p:nvSpPr>
          <p:cNvPr id="3" name="Footer Placeholder 2">
            <a:extLst>
              <a:ext uri="{FF2B5EF4-FFF2-40B4-BE49-F238E27FC236}">
                <a16:creationId xmlns:a16="http://schemas.microsoft.com/office/drawing/2014/main" id="{FC9DAF62-F0AD-A1D1-F8C9-787FBE72A085}"/>
              </a:ext>
            </a:extLst>
          </p:cNvPr>
          <p:cNvSpPr>
            <a:spLocks noGrp="1"/>
          </p:cNvSpPr>
          <p:nvPr>
            <p:ph type="ftr" sz="quarter" idx="13"/>
          </p:nvPr>
        </p:nvSpPr>
        <p:spPr/>
        <p:txBody>
          <a:bodyPr/>
          <a:lstStyle/>
          <a:p>
            <a:r>
              <a:rPr lang="en-GB"/>
              <a:t>Add footer via 'Header and Footer'...</a:t>
            </a:r>
            <a:endParaRPr lang="en-GB" dirty="0"/>
          </a:p>
        </p:txBody>
      </p:sp>
      <p:sp>
        <p:nvSpPr>
          <p:cNvPr id="4" name="Content Placeholder 3">
            <a:extLst>
              <a:ext uri="{FF2B5EF4-FFF2-40B4-BE49-F238E27FC236}">
                <a16:creationId xmlns:a16="http://schemas.microsoft.com/office/drawing/2014/main" id="{D58E65F8-AF84-2515-4081-93651118D73C}"/>
              </a:ext>
            </a:extLst>
          </p:cNvPr>
          <p:cNvSpPr>
            <a:spLocks noGrp="1"/>
          </p:cNvSpPr>
          <p:nvPr>
            <p:ph idx="1"/>
          </p:nvPr>
        </p:nvSpPr>
        <p:spPr/>
        <p:txBody>
          <a:bodyPr/>
          <a:lstStyle/>
          <a:p>
            <a:r>
              <a:rPr lang="en-US" dirty="0">
                <a:hlinkClick r:id="rId3"/>
              </a:rPr>
              <a:t>https://mah0001.github.io/schema-guide/chapter03.html#what-structure</a:t>
            </a:r>
            <a:r>
              <a:rPr lang="en-US" dirty="0"/>
              <a:t> </a:t>
            </a:r>
          </a:p>
        </p:txBody>
      </p:sp>
    </p:spTree>
    <p:extLst>
      <p:ext uri="{BB962C8B-B14F-4D97-AF65-F5344CB8AC3E}">
        <p14:creationId xmlns:p14="http://schemas.microsoft.com/office/powerpoint/2010/main" val="119209528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6CBB-5EA0-8B46-BF8E-A35A9ACE4674}"/>
              </a:ext>
            </a:extLst>
          </p:cNvPr>
          <p:cNvSpPr>
            <a:spLocks noGrp="1"/>
          </p:cNvSpPr>
          <p:nvPr>
            <p:ph type="title"/>
          </p:nvPr>
        </p:nvSpPr>
        <p:spPr/>
        <p:txBody>
          <a:bodyPr/>
          <a:lstStyle/>
          <a:p>
            <a:r>
              <a:rPr lang="en-GB" dirty="0"/>
              <a:t>Roles of (structured) metadata</a:t>
            </a:r>
          </a:p>
        </p:txBody>
      </p:sp>
      <p:sp>
        <p:nvSpPr>
          <p:cNvPr id="3" name="Text Placeholder 2">
            <a:extLst>
              <a:ext uri="{FF2B5EF4-FFF2-40B4-BE49-F238E27FC236}">
                <a16:creationId xmlns:a16="http://schemas.microsoft.com/office/drawing/2014/main" id="{C36D5E4F-8D31-A4B9-FC97-941253D325DA}"/>
              </a:ext>
            </a:extLst>
          </p:cNvPr>
          <p:cNvSpPr>
            <a:spLocks noGrp="1"/>
          </p:cNvSpPr>
          <p:nvPr>
            <p:ph idx="1"/>
          </p:nvPr>
        </p:nvSpPr>
        <p:spPr/>
        <p:txBody>
          <a:bodyPr>
            <a:normAutofit/>
          </a:bodyPr>
          <a:lstStyle/>
          <a:p>
            <a:r>
              <a:rPr lang="en-US" dirty="0"/>
              <a:t>Metadata supports three main uses:</a:t>
            </a:r>
          </a:p>
          <a:p>
            <a:pPr marL="685800" lvl="1" indent="-228600">
              <a:buFont typeface="+mj-lt"/>
              <a:buAutoNum type="arabicPeriod"/>
            </a:pPr>
            <a:r>
              <a:rPr lang="en-GB" dirty="0"/>
              <a:t> Discovery - it helps people to find relevant resources.</a:t>
            </a:r>
          </a:p>
          <a:p>
            <a:pPr marL="685800" lvl="1" indent="-228600">
              <a:buFont typeface="+mj-lt"/>
              <a:buAutoNum type="arabicPeriod"/>
            </a:pPr>
            <a:r>
              <a:rPr lang="en-GB" dirty="0"/>
              <a:t> Understandability and context - it helps to convey the meaning of resources.</a:t>
            </a:r>
          </a:p>
          <a:p>
            <a:pPr marL="685800" lvl="1" indent="-228600">
              <a:buFont typeface="+mj-lt"/>
              <a:buAutoNum type="arabicPeriod"/>
            </a:pPr>
            <a:r>
              <a:rPr lang="en-GB" dirty="0"/>
              <a:t> Use and action - it describes the limits of reasonable use or what actions can be taken.</a:t>
            </a:r>
          </a:p>
        </p:txBody>
      </p:sp>
    </p:spTree>
    <p:extLst>
      <p:ext uri="{BB962C8B-B14F-4D97-AF65-F5344CB8AC3E}">
        <p14:creationId xmlns:p14="http://schemas.microsoft.com/office/powerpoint/2010/main" val="347616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96FE31-E97C-4ECE-9F38-E68C32862441}"/>
              </a:ext>
            </a:extLst>
          </p:cNvPr>
          <p:cNvSpPr>
            <a:spLocks noGrp="1"/>
          </p:cNvSpPr>
          <p:nvPr>
            <p:ph type="title"/>
          </p:nvPr>
        </p:nvSpPr>
        <p:spPr/>
        <p:txBody>
          <a:bodyPr/>
          <a:lstStyle/>
          <a:p>
            <a:r>
              <a:rPr lang="en-US" dirty="0">
                <a:latin typeface="Aleo" panose="00000500000000000000" pitchFamily="2" charset="0"/>
              </a:rPr>
              <a:t>Why is metadata important? </a:t>
            </a:r>
            <a:endParaRPr lang="en-GB" dirty="0">
              <a:latin typeface="Aleo" panose="00000500000000000000" pitchFamily="2" charset="0"/>
            </a:endParaRPr>
          </a:p>
        </p:txBody>
      </p:sp>
      <p:sp>
        <p:nvSpPr>
          <p:cNvPr id="3" name="Content Placeholder 2">
            <a:extLst>
              <a:ext uri="{FF2B5EF4-FFF2-40B4-BE49-F238E27FC236}">
                <a16:creationId xmlns:a16="http://schemas.microsoft.com/office/drawing/2014/main" id="{DAF5A323-B45B-7646-BD37-6B9BF7E47FA3}"/>
              </a:ext>
            </a:extLst>
          </p:cNvPr>
          <p:cNvSpPr>
            <a:spLocks noGrp="1"/>
          </p:cNvSpPr>
          <p:nvPr>
            <p:ph idx="1"/>
          </p:nvPr>
        </p:nvSpPr>
        <p:spPr/>
        <p:txBody>
          <a:bodyPr/>
          <a:lstStyle/>
          <a:p>
            <a:r>
              <a:rPr lang="en-US" dirty="0"/>
              <a:t>Metadata is the core component of Research Data Management </a:t>
            </a:r>
            <a:r>
              <a:rPr lang="en-GB" dirty="0"/>
              <a:t> </a:t>
            </a:r>
          </a:p>
          <a:p>
            <a:r>
              <a:rPr lang="en-GB" dirty="0"/>
              <a:t>It may be required by...</a:t>
            </a:r>
          </a:p>
          <a:p>
            <a:pPr lvl="1"/>
            <a:r>
              <a:rPr lang="en-GB" b="1" dirty="0"/>
              <a:t>Institutes</a:t>
            </a:r>
            <a:r>
              <a:rPr lang="en-GB" dirty="0"/>
              <a:t> (in your working contract or project agreements)</a:t>
            </a:r>
          </a:p>
          <a:p>
            <a:pPr lvl="1"/>
            <a:r>
              <a:rPr lang="en-GB" b="1" dirty="0"/>
              <a:t>Funding agencies </a:t>
            </a:r>
            <a:r>
              <a:rPr lang="en-GB" dirty="0"/>
              <a:t>(to ensure reusability and meet FAIR requirements)</a:t>
            </a:r>
          </a:p>
          <a:p>
            <a:pPr lvl="1"/>
            <a:r>
              <a:rPr lang="en-GB" b="1" dirty="0"/>
              <a:t>Journals</a:t>
            </a:r>
            <a:r>
              <a:rPr lang="en-GB" dirty="0"/>
              <a:t> (as a condition for publishing)</a:t>
            </a:r>
          </a:p>
          <a:p>
            <a:pPr lvl="1"/>
            <a:r>
              <a:rPr lang="en-GB" b="1" dirty="0"/>
              <a:t>Supervisors</a:t>
            </a:r>
            <a:r>
              <a:rPr lang="en-GB" dirty="0"/>
              <a:t> (data citation as a way of enhancing researcher reputation)</a:t>
            </a:r>
          </a:p>
          <a:p>
            <a:pPr lvl="1"/>
            <a:r>
              <a:rPr lang="en-GB" b="1" dirty="0"/>
              <a:t>Projects</a:t>
            </a:r>
            <a:r>
              <a:rPr lang="en-GB" dirty="0"/>
              <a:t> (needed for cooperation across agencies/organisations)</a:t>
            </a:r>
          </a:p>
          <a:p>
            <a:r>
              <a:rPr lang="en-GB" dirty="0"/>
              <a:t>For your future self</a:t>
            </a:r>
          </a:p>
          <a:p>
            <a:pPr lvl="1"/>
            <a:r>
              <a:rPr lang="en-GB" dirty="0"/>
              <a:t>Understand your data in the future</a:t>
            </a:r>
          </a:p>
          <a:p>
            <a:pPr lvl="1"/>
            <a:r>
              <a:rPr lang="en-GB" dirty="0"/>
              <a:t>Share your data in a meaningful way</a:t>
            </a:r>
          </a:p>
          <a:p>
            <a:pPr marL="0" indent="0">
              <a:buFont typeface="Arial" panose="020B0604020202020204" pitchFamily="34" charset="0"/>
              <a:buNone/>
            </a:pPr>
            <a:endParaRPr lang="en-GB" dirty="0">
              <a:solidFill>
                <a:srgbClr val="363645"/>
              </a:solidFill>
            </a:endParaRPr>
          </a:p>
          <a:p>
            <a:endParaRPr lang="en-GB" dirty="0"/>
          </a:p>
        </p:txBody>
      </p:sp>
    </p:spTree>
    <p:extLst>
      <p:ext uri="{BB962C8B-B14F-4D97-AF65-F5344CB8AC3E}">
        <p14:creationId xmlns:p14="http://schemas.microsoft.com/office/powerpoint/2010/main" val="38149528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E460033-2A36-EB87-EB27-F20CA7D1221F}"/>
              </a:ext>
            </a:extLst>
          </p:cNvPr>
          <p:cNvGraphicFramePr>
            <a:graphicFrameLocks/>
          </p:cNvGraphicFramePr>
          <p:nvPr>
            <p:extLst>
              <p:ext uri="{D42A27DB-BD31-4B8C-83A1-F6EECF244321}">
                <p14:modId xmlns:p14="http://schemas.microsoft.com/office/powerpoint/2010/main" val="729798299"/>
              </p:ext>
            </p:extLst>
          </p:nvPr>
        </p:nvGraphicFramePr>
        <p:xfrm>
          <a:off x="576265" y="1629499"/>
          <a:ext cx="11039469" cy="4631600"/>
        </p:xfrm>
        <a:graphic>
          <a:graphicData uri="http://schemas.openxmlformats.org/drawingml/2006/table">
            <a:tbl>
              <a:tblPr/>
              <a:tblGrid>
                <a:gridCol w="1577067">
                  <a:extLst>
                    <a:ext uri="{9D8B030D-6E8A-4147-A177-3AD203B41FA5}">
                      <a16:colId xmlns:a16="http://schemas.microsoft.com/office/drawing/2014/main" val="2519858284"/>
                    </a:ext>
                  </a:extLst>
                </a:gridCol>
                <a:gridCol w="1577067">
                  <a:extLst>
                    <a:ext uri="{9D8B030D-6E8A-4147-A177-3AD203B41FA5}">
                      <a16:colId xmlns:a16="http://schemas.microsoft.com/office/drawing/2014/main" val="1491148282"/>
                    </a:ext>
                  </a:extLst>
                </a:gridCol>
                <a:gridCol w="1577067">
                  <a:extLst>
                    <a:ext uri="{9D8B030D-6E8A-4147-A177-3AD203B41FA5}">
                      <a16:colId xmlns:a16="http://schemas.microsoft.com/office/drawing/2014/main" val="2909994685"/>
                    </a:ext>
                  </a:extLst>
                </a:gridCol>
                <a:gridCol w="1577067">
                  <a:extLst>
                    <a:ext uri="{9D8B030D-6E8A-4147-A177-3AD203B41FA5}">
                      <a16:colId xmlns:a16="http://schemas.microsoft.com/office/drawing/2014/main" val="2660930389"/>
                    </a:ext>
                  </a:extLst>
                </a:gridCol>
                <a:gridCol w="1577067">
                  <a:extLst>
                    <a:ext uri="{9D8B030D-6E8A-4147-A177-3AD203B41FA5}">
                      <a16:colId xmlns:a16="http://schemas.microsoft.com/office/drawing/2014/main" val="2026207444"/>
                    </a:ext>
                  </a:extLst>
                </a:gridCol>
                <a:gridCol w="1577067">
                  <a:extLst>
                    <a:ext uri="{9D8B030D-6E8A-4147-A177-3AD203B41FA5}">
                      <a16:colId xmlns:a16="http://schemas.microsoft.com/office/drawing/2014/main" val="1117452354"/>
                    </a:ext>
                  </a:extLst>
                </a:gridCol>
                <a:gridCol w="1577067">
                  <a:extLst>
                    <a:ext uri="{9D8B030D-6E8A-4147-A177-3AD203B41FA5}">
                      <a16:colId xmlns:a16="http://schemas.microsoft.com/office/drawing/2014/main" val="779093072"/>
                    </a:ext>
                  </a:extLst>
                </a:gridCol>
              </a:tblGrid>
              <a:tr h="413578">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n622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n545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n1171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dirty="0">
                          <a:latin typeface="Arial" panose="020B0604020202020204" pitchFamily="34" charset="0"/>
                          <a:cs typeface="Arial" panose="020B0604020202020204" pitchFamily="34" charset="0"/>
                        </a:rPr>
                        <a:t>N2REGION</a:t>
                      </a: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N1112 </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N1261 </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92547556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736577"/>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293497"/>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426502"/>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10</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6937469"/>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84454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708989"/>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430557"/>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8</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862438"/>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9</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219858"/>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10</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191164"/>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209612"/>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30580"/>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698292"/>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62899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860246"/>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869880"/>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884914"/>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18</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56635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19</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10</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392817"/>
                  </a:ext>
                </a:extLst>
              </a:tr>
            </a:tbl>
          </a:graphicData>
        </a:graphic>
      </p:graphicFrame>
      <p:sp>
        <p:nvSpPr>
          <p:cNvPr id="2" name="Title 1">
            <a:extLst>
              <a:ext uri="{FF2B5EF4-FFF2-40B4-BE49-F238E27FC236}">
                <a16:creationId xmlns:a16="http://schemas.microsoft.com/office/drawing/2014/main" id="{F7441CB9-4509-2E64-0693-A70036A146FF}"/>
              </a:ext>
            </a:extLst>
          </p:cNvPr>
          <p:cNvSpPr>
            <a:spLocks noGrp="1"/>
          </p:cNvSpPr>
          <p:nvPr>
            <p:ph type="title"/>
          </p:nvPr>
        </p:nvSpPr>
        <p:spPr/>
        <p:txBody>
          <a:bodyPr/>
          <a:lstStyle/>
          <a:p>
            <a:r>
              <a:rPr lang="en-GB" dirty="0"/>
              <a:t>Exercise: what information is needed to understand and use this data?</a:t>
            </a:r>
          </a:p>
        </p:txBody>
      </p:sp>
    </p:spTree>
    <p:extLst>
      <p:ext uri="{BB962C8B-B14F-4D97-AF65-F5344CB8AC3E}">
        <p14:creationId xmlns:p14="http://schemas.microsoft.com/office/powerpoint/2010/main" val="161817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9D8EA9-6AE0-9129-07B8-1C952DA59D61}"/>
              </a:ext>
            </a:extLst>
          </p:cNvPr>
          <p:cNvSpPr>
            <a:spLocks noGrp="1"/>
          </p:cNvSpPr>
          <p:nvPr>
            <p:ph type="title"/>
          </p:nvPr>
        </p:nvSpPr>
        <p:spPr/>
        <p:txBody>
          <a:bodyPr/>
          <a:lstStyle/>
          <a:p>
            <a:r>
              <a:rPr lang="en-GB" dirty="0"/>
              <a:t>Exercise: examples of information we would need</a:t>
            </a:r>
          </a:p>
        </p:txBody>
      </p:sp>
      <p:graphicFrame>
        <p:nvGraphicFramePr>
          <p:cNvPr id="5" name="Content Placeholder 7">
            <a:extLst>
              <a:ext uri="{FF2B5EF4-FFF2-40B4-BE49-F238E27FC236}">
                <a16:creationId xmlns:a16="http://schemas.microsoft.com/office/drawing/2014/main" id="{729091B1-D0D3-65A2-9BC4-B29A232C3B41}"/>
              </a:ext>
            </a:extLst>
          </p:cNvPr>
          <p:cNvGraphicFramePr>
            <a:graphicFrameLocks noGrp="1"/>
          </p:cNvGraphicFramePr>
          <p:nvPr>
            <p:ph idx="1"/>
            <p:extLst>
              <p:ext uri="{D42A27DB-BD31-4B8C-83A1-F6EECF244321}">
                <p14:modId xmlns:p14="http://schemas.microsoft.com/office/powerpoint/2010/main" val="1986614770"/>
              </p:ext>
            </p:extLst>
          </p:nvPr>
        </p:nvGraphicFramePr>
        <p:xfrm>
          <a:off x="576263" y="1411288"/>
          <a:ext cx="11039469" cy="4631600"/>
        </p:xfrm>
        <a:graphic>
          <a:graphicData uri="http://schemas.openxmlformats.org/drawingml/2006/table">
            <a:tbl>
              <a:tblPr/>
              <a:tblGrid>
                <a:gridCol w="1577067">
                  <a:extLst>
                    <a:ext uri="{9D8B030D-6E8A-4147-A177-3AD203B41FA5}">
                      <a16:colId xmlns:a16="http://schemas.microsoft.com/office/drawing/2014/main" val="2519858284"/>
                    </a:ext>
                  </a:extLst>
                </a:gridCol>
                <a:gridCol w="1577067">
                  <a:extLst>
                    <a:ext uri="{9D8B030D-6E8A-4147-A177-3AD203B41FA5}">
                      <a16:colId xmlns:a16="http://schemas.microsoft.com/office/drawing/2014/main" val="1491148282"/>
                    </a:ext>
                  </a:extLst>
                </a:gridCol>
                <a:gridCol w="1577067">
                  <a:extLst>
                    <a:ext uri="{9D8B030D-6E8A-4147-A177-3AD203B41FA5}">
                      <a16:colId xmlns:a16="http://schemas.microsoft.com/office/drawing/2014/main" val="2909994685"/>
                    </a:ext>
                  </a:extLst>
                </a:gridCol>
                <a:gridCol w="1577067">
                  <a:extLst>
                    <a:ext uri="{9D8B030D-6E8A-4147-A177-3AD203B41FA5}">
                      <a16:colId xmlns:a16="http://schemas.microsoft.com/office/drawing/2014/main" val="2660930389"/>
                    </a:ext>
                  </a:extLst>
                </a:gridCol>
                <a:gridCol w="1577067">
                  <a:extLst>
                    <a:ext uri="{9D8B030D-6E8A-4147-A177-3AD203B41FA5}">
                      <a16:colId xmlns:a16="http://schemas.microsoft.com/office/drawing/2014/main" val="2026207444"/>
                    </a:ext>
                  </a:extLst>
                </a:gridCol>
                <a:gridCol w="1577067">
                  <a:extLst>
                    <a:ext uri="{9D8B030D-6E8A-4147-A177-3AD203B41FA5}">
                      <a16:colId xmlns:a16="http://schemas.microsoft.com/office/drawing/2014/main" val="1117452354"/>
                    </a:ext>
                  </a:extLst>
                </a:gridCol>
                <a:gridCol w="1577067">
                  <a:extLst>
                    <a:ext uri="{9D8B030D-6E8A-4147-A177-3AD203B41FA5}">
                      <a16:colId xmlns:a16="http://schemas.microsoft.com/office/drawing/2014/main" val="779093072"/>
                    </a:ext>
                  </a:extLst>
                </a:gridCol>
              </a:tblGrid>
              <a:tr h="413578">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n622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n545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n1171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400" dirty="0">
                          <a:latin typeface="Arial" panose="020B0604020202020204" pitchFamily="34" charset="0"/>
                          <a:cs typeface="Arial" panose="020B0604020202020204" pitchFamily="34" charset="0"/>
                        </a:rPr>
                        <a:t>N2REGION</a:t>
                      </a: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N1112 </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N1261 </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92547556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736577"/>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293497"/>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426502"/>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10</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6937469"/>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84454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708989"/>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430557"/>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8</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862438"/>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9</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219858"/>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10</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191164"/>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209612"/>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30580"/>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698292"/>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62899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15</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860246"/>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869880"/>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17</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3</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884914"/>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18</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566355"/>
                  </a:ext>
                </a:extLst>
              </a:tr>
              <a:tr h="210385">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19</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2</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4</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Arial" panose="020B0604020202020204" pitchFamily="34" charset="0"/>
                          <a:cs typeface="Arial" panose="020B0604020202020204" pitchFamily="34" charset="0"/>
                        </a:rPr>
                        <a:t>6</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10</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panose="020B0604020202020204" pitchFamily="34" charset="0"/>
                          <a:cs typeface="Arial" panose="020B0604020202020204" pitchFamily="34" charset="0"/>
                        </a:rPr>
                        <a:t>1</a:t>
                      </a:r>
                    </a:p>
                  </a:txBody>
                  <a:tcPr marL="7552" marR="7552" marT="7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392817"/>
                  </a:ext>
                </a:extLst>
              </a:tr>
            </a:tbl>
          </a:graphicData>
        </a:graphic>
      </p:graphicFrame>
      <p:sp>
        <p:nvSpPr>
          <p:cNvPr id="2" name="Cloud 1">
            <a:extLst>
              <a:ext uri="{FF2B5EF4-FFF2-40B4-BE49-F238E27FC236}">
                <a16:creationId xmlns:a16="http://schemas.microsoft.com/office/drawing/2014/main" id="{5D15EB7A-8B5B-EBA4-421B-D0BC817453C1}"/>
              </a:ext>
            </a:extLst>
          </p:cNvPr>
          <p:cNvSpPr/>
          <p:nvPr/>
        </p:nvSpPr>
        <p:spPr>
          <a:xfrm>
            <a:off x="7179" y="1295757"/>
            <a:ext cx="2155719" cy="1405533"/>
          </a:xfrm>
          <a:prstGeom prst="cloud">
            <a:avLst/>
          </a:prstGeom>
          <a:solidFill>
            <a:schemeClr val="accent1">
              <a:lumMod val="60000"/>
              <a:lumOff val="40000"/>
            </a:schemeClr>
          </a:solidFill>
          <a:ln>
            <a:solidFill>
              <a:schemeClr val="accent1">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What is the study about? </a:t>
            </a:r>
            <a:endParaRPr lang="en-GB" dirty="0">
              <a:effectLst/>
              <a:latin typeface="Source Sans Pro" panose="020B0503030403020204" pitchFamily="34" charset="0"/>
              <a:ea typeface="Source Sans Pro" panose="020B0503030403020204" pitchFamily="34" charset="0"/>
            </a:endParaRPr>
          </a:p>
        </p:txBody>
      </p:sp>
      <p:sp>
        <p:nvSpPr>
          <p:cNvPr id="3" name="Cloud 2">
            <a:extLst>
              <a:ext uri="{FF2B5EF4-FFF2-40B4-BE49-F238E27FC236}">
                <a16:creationId xmlns:a16="http://schemas.microsoft.com/office/drawing/2014/main" id="{500DDA4C-187E-8483-2560-EC4533D43CD7}"/>
              </a:ext>
            </a:extLst>
          </p:cNvPr>
          <p:cNvSpPr/>
          <p:nvPr/>
        </p:nvSpPr>
        <p:spPr>
          <a:xfrm>
            <a:off x="1576260" y="5701082"/>
            <a:ext cx="2155719" cy="983873"/>
          </a:xfrm>
          <a:prstGeom prst="cloud">
            <a:avLst/>
          </a:prstGeom>
          <a:solidFill>
            <a:schemeClr val="accent2">
              <a:lumMod val="60000"/>
              <a:lumOff val="40000"/>
            </a:schemeClr>
          </a:solidFill>
          <a:ln>
            <a:solidFill>
              <a:schemeClr val="accent2">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Who created it?</a:t>
            </a:r>
            <a:endParaRPr lang="en-GB" dirty="0">
              <a:latin typeface="Source Sans Pro" panose="020B0503030403020204" pitchFamily="34" charset="0"/>
              <a:ea typeface="Source Sans Pro" panose="020B0503030403020204" pitchFamily="34" charset="0"/>
            </a:endParaRPr>
          </a:p>
        </p:txBody>
      </p:sp>
      <p:sp>
        <p:nvSpPr>
          <p:cNvPr id="6" name="Cloud 5">
            <a:extLst>
              <a:ext uri="{FF2B5EF4-FFF2-40B4-BE49-F238E27FC236}">
                <a16:creationId xmlns:a16="http://schemas.microsoft.com/office/drawing/2014/main" id="{E7E5035B-2039-F03E-98D6-515D48BEF8BC}"/>
              </a:ext>
            </a:extLst>
          </p:cNvPr>
          <p:cNvSpPr/>
          <p:nvPr/>
        </p:nvSpPr>
        <p:spPr>
          <a:xfrm>
            <a:off x="10220404" y="1497931"/>
            <a:ext cx="2155719" cy="1827193"/>
          </a:xfrm>
          <a:prstGeom prst="cloud">
            <a:avLst/>
          </a:prstGeom>
          <a:solidFill>
            <a:schemeClr val="accent1">
              <a:lumMod val="60000"/>
              <a:lumOff val="40000"/>
            </a:schemeClr>
          </a:solidFill>
          <a:ln>
            <a:solidFill>
              <a:schemeClr val="accent1">
                <a:lumMod val="60000"/>
                <a:lumOff val="40000"/>
              </a:schemeClr>
            </a:solidFill>
          </a:ln>
        </p:spPr>
        <p:txBody>
          <a:bodyPr wrap="square">
            <a:spAutoFit/>
          </a:bodyPr>
          <a:lstStyle/>
          <a:p>
            <a:pPr algn="ctr">
              <a:spcBef>
                <a:spcPts val="0"/>
              </a:spcBef>
              <a:spcAft>
                <a:spcPts val="0"/>
              </a:spcAft>
            </a:pPr>
            <a:r>
              <a:rPr lang="en-GB" dirty="0">
                <a:effectLst/>
                <a:latin typeface="Source Sans Pro" panose="020B0503030403020204" pitchFamily="34" charset="0"/>
                <a:ea typeface="Source Sans Pro" panose="020B0503030403020204" pitchFamily="34" charset="0"/>
              </a:rPr>
              <a:t>Wha</a:t>
            </a:r>
            <a:r>
              <a:rPr lang="en-GB" dirty="0">
                <a:latin typeface="Source Sans Pro" panose="020B0503030403020204" pitchFamily="34" charset="0"/>
                <a:ea typeface="Source Sans Pro" panose="020B0503030403020204" pitchFamily="34" charset="0"/>
              </a:rPr>
              <a:t>t were the response options?</a:t>
            </a:r>
            <a:endParaRPr lang="en-GB" dirty="0">
              <a:effectLst/>
              <a:latin typeface="Source Sans Pro" panose="020B0503030403020204" pitchFamily="34" charset="0"/>
              <a:ea typeface="Source Sans Pro" panose="020B0503030403020204" pitchFamily="34" charset="0"/>
            </a:endParaRPr>
          </a:p>
        </p:txBody>
      </p:sp>
      <p:sp>
        <p:nvSpPr>
          <p:cNvPr id="7" name="Cloud 6">
            <a:extLst>
              <a:ext uri="{FF2B5EF4-FFF2-40B4-BE49-F238E27FC236}">
                <a16:creationId xmlns:a16="http://schemas.microsoft.com/office/drawing/2014/main" id="{51A86875-13E9-3787-027D-E60EFE3EB871}"/>
              </a:ext>
            </a:extLst>
          </p:cNvPr>
          <p:cNvSpPr/>
          <p:nvPr/>
        </p:nvSpPr>
        <p:spPr>
          <a:xfrm>
            <a:off x="8501086" y="3405868"/>
            <a:ext cx="2257969" cy="1827193"/>
          </a:xfrm>
          <a:prstGeom prst="cloud">
            <a:avLst/>
          </a:prstGeom>
          <a:solidFill>
            <a:schemeClr val="accent5">
              <a:lumMod val="60000"/>
              <a:lumOff val="40000"/>
            </a:schemeClr>
          </a:solidFill>
          <a:ln>
            <a:solidFill>
              <a:schemeClr val="accent5">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What was the data capture? (the question)</a:t>
            </a:r>
            <a:endParaRPr lang="en-GB" dirty="0">
              <a:latin typeface="Source Sans Pro" panose="020B0503030403020204" pitchFamily="34" charset="0"/>
              <a:ea typeface="Source Sans Pro" panose="020B0503030403020204" pitchFamily="34" charset="0"/>
            </a:endParaRPr>
          </a:p>
        </p:txBody>
      </p:sp>
      <p:sp>
        <p:nvSpPr>
          <p:cNvPr id="8" name="Cloud 7">
            <a:extLst>
              <a:ext uri="{FF2B5EF4-FFF2-40B4-BE49-F238E27FC236}">
                <a16:creationId xmlns:a16="http://schemas.microsoft.com/office/drawing/2014/main" id="{767C1D91-8597-6044-61B1-4268B5EA39E2}"/>
              </a:ext>
            </a:extLst>
          </p:cNvPr>
          <p:cNvSpPr/>
          <p:nvPr/>
        </p:nvSpPr>
        <p:spPr>
          <a:xfrm>
            <a:off x="1040196" y="2697432"/>
            <a:ext cx="2155719" cy="1405533"/>
          </a:xfrm>
          <a:prstGeom prst="cloud">
            <a:avLst/>
          </a:prstGeom>
          <a:solidFill>
            <a:schemeClr val="accent2">
              <a:lumMod val="60000"/>
              <a:lumOff val="40000"/>
            </a:schemeClr>
          </a:solidFill>
          <a:ln>
            <a:solidFill>
              <a:schemeClr val="accent2">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How was the data collected?</a:t>
            </a:r>
            <a:endParaRPr lang="en-GB" dirty="0">
              <a:latin typeface="Source Sans Pro" panose="020B0503030403020204" pitchFamily="34" charset="0"/>
              <a:ea typeface="Source Sans Pro" panose="020B0503030403020204" pitchFamily="34" charset="0"/>
            </a:endParaRPr>
          </a:p>
        </p:txBody>
      </p:sp>
      <p:sp>
        <p:nvSpPr>
          <p:cNvPr id="9" name="Cloud 8">
            <a:extLst>
              <a:ext uri="{FF2B5EF4-FFF2-40B4-BE49-F238E27FC236}">
                <a16:creationId xmlns:a16="http://schemas.microsoft.com/office/drawing/2014/main" id="{5D3D3A2A-F0AA-93BA-54BB-41666B2FDB8E}"/>
              </a:ext>
            </a:extLst>
          </p:cNvPr>
          <p:cNvSpPr/>
          <p:nvPr/>
        </p:nvSpPr>
        <p:spPr>
          <a:xfrm>
            <a:off x="9791917" y="5136431"/>
            <a:ext cx="2155719" cy="1405533"/>
          </a:xfrm>
          <a:prstGeom prst="cloud">
            <a:avLst/>
          </a:prstGeom>
          <a:solidFill>
            <a:schemeClr val="accent2">
              <a:lumMod val="60000"/>
              <a:lumOff val="40000"/>
            </a:schemeClr>
          </a:solidFill>
          <a:ln>
            <a:solidFill>
              <a:schemeClr val="accent2">
                <a:lumMod val="60000"/>
                <a:lumOff val="40000"/>
              </a:schemeClr>
            </a:solidFill>
          </a:ln>
        </p:spPr>
        <p:txBody>
          <a:bodyPr wrap="square">
            <a:spAutoFit/>
          </a:bodyPr>
          <a:lstStyle/>
          <a:p>
            <a:pPr algn="ctr">
              <a:spcBef>
                <a:spcPts val="0"/>
              </a:spcBef>
              <a:spcAft>
                <a:spcPts val="0"/>
              </a:spcAft>
            </a:pPr>
            <a:r>
              <a:rPr lang="en-GB" dirty="0">
                <a:effectLst/>
                <a:latin typeface="Source Sans Pro" panose="020B0503030403020204" pitchFamily="34" charset="0"/>
                <a:ea typeface="Source Sans Pro" panose="020B0503030403020204" pitchFamily="34" charset="0"/>
              </a:rPr>
              <a:t>What are the missing values?</a:t>
            </a:r>
          </a:p>
        </p:txBody>
      </p:sp>
      <p:sp>
        <p:nvSpPr>
          <p:cNvPr id="10" name="Cloud 9">
            <a:extLst>
              <a:ext uri="{FF2B5EF4-FFF2-40B4-BE49-F238E27FC236}">
                <a16:creationId xmlns:a16="http://schemas.microsoft.com/office/drawing/2014/main" id="{6BFFFF56-F07B-D0EA-08CD-4E0C3F4391CB}"/>
              </a:ext>
            </a:extLst>
          </p:cNvPr>
          <p:cNvSpPr/>
          <p:nvPr/>
        </p:nvSpPr>
        <p:spPr>
          <a:xfrm>
            <a:off x="4645386" y="2411527"/>
            <a:ext cx="2155719" cy="983873"/>
          </a:xfrm>
          <a:prstGeom prst="cloud">
            <a:avLst/>
          </a:prstGeom>
          <a:solidFill>
            <a:schemeClr val="accent5">
              <a:lumMod val="60000"/>
              <a:lumOff val="40000"/>
            </a:schemeClr>
          </a:solidFill>
          <a:ln>
            <a:solidFill>
              <a:schemeClr val="accent5">
                <a:lumMod val="60000"/>
                <a:lumOff val="40000"/>
              </a:schemeClr>
            </a:solidFill>
          </a:ln>
        </p:spPr>
        <p:txBody>
          <a:bodyPr wrap="square">
            <a:spAutoFit/>
          </a:bodyPr>
          <a:lstStyle/>
          <a:p>
            <a:pPr algn="ctr">
              <a:spcBef>
                <a:spcPts val="0"/>
              </a:spcBef>
              <a:spcAft>
                <a:spcPts val="0"/>
              </a:spcAft>
            </a:pPr>
            <a:r>
              <a:rPr lang="en-GB" dirty="0">
                <a:effectLst/>
                <a:latin typeface="Source Sans Pro" panose="020B0503030403020204" pitchFamily="34" charset="0"/>
                <a:ea typeface="Source Sans Pro" panose="020B0503030403020204" pitchFamily="34" charset="0"/>
              </a:rPr>
              <a:t>What are the categories?</a:t>
            </a:r>
          </a:p>
        </p:txBody>
      </p:sp>
      <p:sp>
        <p:nvSpPr>
          <p:cNvPr id="11" name="Cloud 10">
            <a:extLst>
              <a:ext uri="{FF2B5EF4-FFF2-40B4-BE49-F238E27FC236}">
                <a16:creationId xmlns:a16="http://schemas.microsoft.com/office/drawing/2014/main" id="{B5854D72-C4A9-9825-DD57-FE2888450309}"/>
              </a:ext>
            </a:extLst>
          </p:cNvPr>
          <p:cNvSpPr/>
          <p:nvPr/>
        </p:nvSpPr>
        <p:spPr>
          <a:xfrm>
            <a:off x="7179" y="4303264"/>
            <a:ext cx="2155719" cy="1405533"/>
          </a:xfrm>
          <a:prstGeom prst="cloud">
            <a:avLst/>
          </a:prstGeom>
          <a:solidFill>
            <a:schemeClr val="accent3">
              <a:lumMod val="60000"/>
              <a:lumOff val="40000"/>
            </a:schemeClr>
          </a:solidFill>
          <a:ln>
            <a:solidFill>
              <a:schemeClr val="accent3">
                <a:lumMod val="60000"/>
                <a:lumOff val="40000"/>
              </a:schemeClr>
            </a:solidFill>
          </a:ln>
        </p:spPr>
        <p:txBody>
          <a:bodyPr wrap="square">
            <a:spAutoFit/>
          </a:bodyPr>
          <a:lstStyle/>
          <a:p>
            <a:pPr algn="ctr">
              <a:spcBef>
                <a:spcPts val="0"/>
              </a:spcBef>
              <a:spcAft>
                <a:spcPts val="0"/>
              </a:spcAft>
            </a:pPr>
            <a:r>
              <a:rPr lang="en-GB" dirty="0">
                <a:effectLst/>
                <a:latin typeface="Source Sans Pro" panose="020B0503030403020204" pitchFamily="34" charset="0"/>
                <a:ea typeface="Source Sans Pro" panose="020B0503030403020204" pitchFamily="34" charset="0"/>
              </a:rPr>
              <a:t>What type are the data?</a:t>
            </a:r>
          </a:p>
        </p:txBody>
      </p:sp>
      <p:sp>
        <p:nvSpPr>
          <p:cNvPr id="12" name="Cloud 11">
            <a:extLst>
              <a:ext uri="{FF2B5EF4-FFF2-40B4-BE49-F238E27FC236}">
                <a16:creationId xmlns:a16="http://schemas.microsoft.com/office/drawing/2014/main" id="{6E99F49E-3EC6-2A97-3C6B-05AED98445F5}"/>
              </a:ext>
            </a:extLst>
          </p:cNvPr>
          <p:cNvSpPr/>
          <p:nvPr/>
        </p:nvSpPr>
        <p:spPr>
          <a:xfrm>
            <a:off x="2477008" y="3997810"/>
            <a:ext cx="2630428" cy="983873"/>
          </a:xfrm>
          <a:prstGeom prst="cloud">
            <a:avLst/>
          </a:prstGeom>
          <a:solidFill>
            <a:schemeClr val="accent1">
              <a:lumMod val="60000"/>
              <a:lumOff val="40000"/>
            </a:schemeClr>
          </a:solidFill>
          <a:ln>
            <a:solidFill>
              <a:schemeClr val="accent1">
                <a:lumMod val="60000"/>
                <a:lumOff val="40000"/>
              </a:schemeClr>
            </a:solidFill>
          </a:ln>
        </p:spPr>
        <p:txBody>
          <a:bodyPr wrap="square">
            <a:spAutoFit/>
          </a:bodyPr>
          <a:lstStyle/>
          <a:p>
            <a:pPr algn="ctr">
              <a:spcBef>
                <a:spcPts val="0"/>
              </a:spcBef>
              <a:spcAft>
                <a:spcPts val="0"/>
              </a:spcAft>
            </a:pPr>
            <a:r>
              <a:rPr lang="en-GB" dirty="0">
                <a:latin typeface="Source Sans Pro" panose="020B0503030403020204" pitchFamily="34" charset="0"/>
                <a:ea typeface="Source Sans Pro" panose="020B0503030403020204" pitchFamily="34" charset="0"/>
              </a:rPr>
              <a:t>What are the variables?</a:t>
            </a:r>
            <a:endParaRPr lang="en-GB" dirty="0">
              <a:effectLst/>
              <a:latin typeface="Source Sans Pro" panose="020B0503030403020204" pitchFamily="34" charset="0"/>
              <a:ea typeface="Source Sans Pro" panose="020B0503030403020204" pitchFamily="34" charset="0"/>
            </a:endParaRPr>
          </a:p>
        </p:txBody>
      </p:sp>
      <p:sp>
        <p:nvSpPr>
          <p:cNvPr id="13" name="Cloud 12">
            <a:extLst>
              <a:ext uri="{FF2B5EF4-FFF2-40B4-BE49-F238E27FC236}">
                <a16:creationId xmlns:a16="http://schemas.microsoft.com/office/drawing/2014/main" id="{7193CF7D-F3DA-ED03-4F4B-17378871C271}"/>
              </a:ext>
            </a:extLst>
          </p:cNvPr>
          <p:cNvSpPr/>
          <p:nvPr/>
        </p:nvSpPr>
        <p:spPr>
          <a:xfrm>
            <a:off x="5750928" y="3896397"/>
            <a:ext cx="2436048" cy="983873"/>
          </a:xfrm>
          <a:prstGeom prst="cloud">
            <a:avLst/>
          </a:prstGeom>
          <a:solidFill>
            <a:schemeClr val="accent3">
              <a:lumMod val="60000"/>
              <a:lumOff val="40000"/>
            </a:schemeClr>
          </a:solidFill>
          <a:ln>
            <a:solidFill>
              <a:schemeClr val="accent3">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Who is the data about?</a:t>
            </a:r>
            <a:endParaRPr lang="en-GB" dirty="0">
              <a:effectLst/>
              <a:latin typeface="Source Sans Pro" panose="020B0503030403020204" pitchFamily="34" charset="0"/>
              <a:ea typeface="Source Sans Pro" panose="020B0503030403020204" pitchFamily="34" charset="0"/>
            </a:endParaRPr>
          </a:p>
        </p:txBody>
      </p:sp>
      <p:sp>
        <p:nvSpPr>
          <p:cNvPr id="14" name="Cloud 13">
            <a:extLst>
              <a:ext uri="{FF2B5EF4-FFF2-40B4-BE49-F238E27FC236}">
                <a16:creationId xmlns:a16="http://schemas.microsoft.com/office/drawing/2014/main" id="{CC2EB044-DD5A-21A9-6911-9262263FA620}"/>
              </a:ext>
            </a:extLst>
          </p:cNvPr>
          <p:cNvSpPr/>
          <p:nvPr/>
        </p:nvSpPr>
        <p:spPr>
          <a:xfrm>
            <a:off x="4063881" y="5164193"/>
            <a:ext cx="2697551" cy="1405533"/>
          </a:xfrm>
          <a:prstGeom prst="cloud">
            <a:avLst/>
          </a:prstGeom>
          <a:solidFill>
            <a:schemeClr val="accent1">
              <a:lumMod val="60000"/>
              <a:lumOff val="40000"/>
            </a:schemeClr>
          </a:solidFill>
          <a:ln>
            <a:solidFill>
              <a:schemeClr val="accent1">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What was the previous question? </a:t>
            </a:r>
            <a:endParaRPr lang="en-GB" dirty="0">
              <a:effectLst/>
              <a:latin typeface="Source Sans Pro" panose="020B0503030403020204" pitchFamily="34" charset="0"/>
              <a:ea typeface="Source Sans Pro" panose="020B0503030403020204" pitchFamily="34" charset="0"/>
            </a:endParaRPr>
          </a:p>
        </p:txBody>
      </p:sp>
      <p:sp>
        <p:nvSpPr>
          <p:cNvPr id="15" name="Cloud 14">
            <a:extLst>
              <a:ext uri="{FF2B5EF4-FFF2-40B4-BE49-F238E27FC236}">
                <a16:creationId xmlns:a16="http://schemas.microsoft.com/office/drawing/2014/main" id="{D62A050F-8A79-586E-98E7-C9F002D7681F}"/>
              </a:ext>
            </a:extLst>
          </p:cNvPr>
          <p:cNvSpPr/>
          <p:nvPr/>
        </p:nvSpPr>
        <p:spPr>
          <a:xfrm>
            <a:off x="7001797" y="1889843"/>
            <a:ext cx="2817223" cy="1405533"/>
          </a:xfrm>
          <a:prstGeom prst="cloud">
            <a:avLst/>
          </a:prstGeom>
          <a:solidFill>
            <a:schemeClr val="accent2">
              <a:lumMod val="60000"/>
              <a:lumOff val="40000"/>
            </a:schemeClr>
          </a:solidFill>
          <a:ln>
            <a:solidFill>
              <a:schemeClr val="accent2">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What was the intent/concept of the question?</a:t>
            </a:r>
            <a:endParaRPr lang="en-GB" dirty="0">
              <a:effectLst/>
              <a:latin typeface="Source Sans Pro" panose="020B0503030403020204" pitchFamily="34" charset="0"/>
              <a:ea typeface="Source Sans Pro" panose="020B0503030403020204" pitchFamily="34" charset="0"/>
            </a:endParaRPr>
          </a:p>
        </p:txBody>
      </p:sp>
      <p:sp>
        <p:nvSpPr>
          <p:cNvPr id="16" name="Cloud 15">
            <a:extLst>
              <a:ext uri="{FF2B5EF4-FFF2-40B4-BE49-F238E27FC236}">
                <a16:creationId xmlns:a16="http://schemas.microsoft.com/office/drawing/2014/main" id="{56427D3B-6005-BE37-CACB-DF3958CC6614}"/>
              </a:ext>
            </a:extLst>
          </p:cNvPr>
          <p:cNvSpPr/>
          <p:nvPr/>
        </p:nvSpPr>
        <p:spPr>
          <a:xfrm>
            <a:off x="2719132" y="1384381"/>
            <a:ext cx="2665415" cy="983873"/>
          </a:xfrm>
          <a:prstGeom prst="cloud">
            <a:avLst/>
          </a:prstGeom>
          <a:solidFill>
            <a:schemeClr val="accent3">
              <a:lumMod val="60000"/>
              <a:lumOff val="40000"/>
            </a:schemeClr>
          </a:solidFill>
          <a:ln>
            <a:solidFill>
              <a:schemeClr val="accent3">
                <a:lumMod val="60000"/>
                <a:lumOff val="40000"/>
              </a:schemeClr>
            </a:solidFill>
          </a:ln>
        </p:spPr>
        <p:txBody>
          <a:bodyPr wrap="square">
            <a:spAutoFit/>
          </a:bodyPr>
          <a:lstStyle/>
          <a:p>
            <a:pPr algn="ctr">
              <a:spcBef>
                <a:spcPts val="0"/>
              </a:spcBef>
              <a:spcAft>
                <a:spcPts val="0"/>
              </a:spcAft>
            </a:pPr>
            <a:r>
              <a:rPr lang="en-GB" dirty="0">
                <a:solidFill>
                  <a:srgbClr val="000000"/>
                </a:solidFill>
                <a:latin typeface="Source Sans Pro" panose="020B0503030403020204" pitchFamily="34" charset="0"/>
                <a:ea typeface="Source Sans Pro" panose="020B0503030403020204" pitchFamily="34" charset="0"/>
              </a:rPr>
              <a:t>When was the data collected?</a:t>
            </a:r>
            <a:endParaRPr lang="en-GB" dirty="0">
              <a:latin typeface="Source Sans Pro" panose="020B0503030403020204" pitchFamily="34" charset="0"/>
              <a:ea typeface="Source Sans Pro" panose="020B0503030403020204" pitchFamily="34" charset="0"/>
            </a:endParaRPr>
          </a:p>
        </p:txBody>
      </p:sp>
      <p:sp>
        <p:nvSpPr>
          <p:cNvPr id="17" name="Cloud 16">
            <a:extLst>
              <a:ext uri="{FF2B5EF4-FFF2-40B4-BE49-F238E27FC236}">
                <a16:creationId xmlns:a16="http://schemas.microsoft.com/office/drawing/2014/main" id="{73F9E636-6808-B72C-3AB8-57EBBE133E2D}"/>
              </a:ext>
            </a:extLst>
          </p:cNvPr>
          <p:cNvSpPr/>
          <p:nvPr/>
        </p:nvSpPr>
        <p:spPr>
          <a:xfrm>
            <a:off x="6956349" y="5670923"/>
            <a:ext cx="2630428" cy="983873"/>
          </a:xfrm>
          <a:prstGeom prst="cloud">
            <a:avLst/>
          </a:prstGeom>
          <a:solidFill>
            <a:schemeClr val="accent5">
              <a:lumMod val="60000"/>
              <a:lumOff val="40000"/>
            </a:schemeClr>
          </a:solidFill>
          <a:ln>
            <a:solidFill>
              <a:schemeClr val="accent5">
                <a:lumMod val="60000"/>
                <a:lumOff val="40000"/>
              </a:schemeClr>
            </a:solidFill>
          </a:ln>
        </p:spPr>
        <p:txBody>
          <a:bodyPr wrap="square">
            <a:spAutoFit/>
          </a:bodyPr>
          <a:lstStyle/>
          <a:p>
            <a:pPr algn="ctr">
              <a:spcBef>
                <a:spcPts val="0"/>
              </a:spcBef>
              <a:spcAft>
                <a:spcPts val="0"/>
              </a:spcAft>
            </a:pPr>
            <a:r>
              <a:rPr lang="en-GB" dirty="0">
                <a:latin typeface="Source Sans Pro" panose="020B0503030403020204" pitchFamily="34" charset="0"/>
                <a:ea typeface="Source Sans Pro" panose="020B0503030403020204" pitchFamily="34" charset="0"/>
              </a:rPr>
              <a:t>Where was the data collected?</a:t>
            </a:r>
            <a:endParaRPr lang="en-GB" dirty="0">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869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96FE31-E97C-4ECE-9F38-E68C32862441}"/>
              </a:ext>
            </a:extLst>
          </p:cNvPr>
          <p:cNvSpPr>
            <a:spLocks noGrp="1"/>
          </p:cNvSpPr>
          <p:nvPr>
            <p:ph type="title"/>
          </p:nvPr>
        </p:nvSpPr>
        <p:spPr/>
        <p:txBody>
          <a:bodyPr/>
          <a:lstStyle/>
          <a:p>
            <a:r>
              <a:rPr lang="en-US" dirty="0">
                <a:latin typeface="Aleo" panose="00000500000000000000" pitchFamily="2" charset="0"/>
              </a:rPr>
              <a:t>Benefits of metadata</a:t>
            </a:r>
            <a:endParaRPr lang="en-GB" dirty="0">
              <a:latin typeface="Aleo" panose="00000500000000000000" pitchFamily="2" charset="0"/>
            </a:endParaRPr>
          </a:p>
        </p:txBody>
      </p:sp>
      <p:sp>
        <p:nvSpPr>
          <p:cNvPr id="4" name="Content Placeholder 3">
            <a:extLst>
              <a:ext uri="{FF2B5EF4-FFF2-40B4-BE49-F238E27FC236}">
                <a16:creationId xmlns:a16="http://schemas.microsoft.com/office/drawing/2014/main" id="{7D1C46ED-403F-A9E0-5C2C-99B3536184D1}"/>
              </a:ext>
            </a:extLst>
          </p:cNvPr>
          <p:cNvSpPr>
            <a:spLocks noGrp="1"/>
          </p:cNvSpPr>
          <p:nvPr>
            <p:ph idx="1"/>
          </p:nvPr>
        </p:nvSpPr>
        <p:spPr>
          <a:xfrm>
            <a:off x="575734" y="1411819"/>
            <a:ext cx="11040533" cy="5197528"/>
          </a:xfrm>
        </p:spPr>
        <p:txBody>
          <a:bodyPr/>
          <a:lstStyle/>
          <a:p>
            <a:r>
              <a:rPr lang="en-US" dirty="0"/>
              <a:t>Discovery and reuse</a:t>
            </a:r>
          </a:p>
          <a:p>
            <a:r>
              <a:rPr lang="en-US" dirty="0"/>
              <a:t>More consistent production and dissemination of data</a:t>
            </a:r>
          </a:p>
          <a:p>
            <a:pPr lvl="1"/>
            <a:r>
              <a:rPr lang="en-US" dirty="0"/>
              <a:t>More comparable, more understandable, and more FAIR</a:t>
            </a:r>
          </a:p>
          <a:p>
            <a:r>
              <a:rPr lang="en-US" dirty="0"/>
              <a:t>Assess and ensure data quality</a:t>
            </a:r>
          </a:p>
          <a:p>
            <a:pPr lvl="1"/>
            <a:r>
              <a:rPr lang="en-GB" dirty="0"/>
              <a:t>Proof of transparent and valid conduct</a:t>
            </a:r>
          </a:p>
          <a:p>
            <a:pPr lvl="1"/>
            <a:r>
              <a:rPr lang="en-GB" dirty="0"/>
              <a:t>More accurate and high-quality research</a:t>
            </a:r>
            <a:endParaRPr lang="en-US" dirty="0"/>
          </a:p>
          <a:p>
            <a:r>
              <a:rPr lang="en-GB" dirty="0"/>
              <a:t>Organisational</a:t>
            </a:r>
            <a:r>
              <a:rPr lang="en-US" dirty="0"/>
              <a:t> efficiency</a:t>
            </a:r>
          </a:p>
          <a:p>
            <a:pPr lvl="1"/>
            <a:r>
              <a:rPr lang="en-US" dirty="0"/>
              <a:t>Reuse of metadata assets</a:t>
            </a:r>
          </a:p>
          <a:p>
            <a:pPr lvl="1"/>
            <a:r>
              <a:rPr lang="en-US" dirty="0"/>
              <a:t>Better design, implementation, and execution of processes </a:t>
            </a:r>
          </a:p>
          <a:p>
            <a:pPr lvl="1"/>
            <a:r>
              <a:rPr lang="en-US" dirty="0"/>
              <a:t>Increased automation</a:t>
            </a:r>
          </a:p>
          <a:p>
            <a:pPr lvl="1"/>
            <a:r>
              <a:rPr lang="en-GB" dirty="0"/>
              <a:t>Improved communication within a project</a:t>
            </a:r>
            <a:endParaRPr lang="en-US" dirty="0"/>
          </a:p>
        </p:txBody>
      </p:sp>
      <p:sp>
        <p:nvSpPr>
          <p:cNvPr id="6" name="Content Placeholder 4">
            <a:extLst>
              <a:ext uri="{FF2B5EF4-FFF2-40B4-BE49-F238E27FC236}">
                <a16:creationId xmlns:a16="http://schemas.microsoft.com/office/drawing/2014/main" id="{236457E5-EE08-E3AD-B2E8-A02FD0335A18}"/>
              </a:ext>
            </a:extLst>
          </p:cNvPr>
          <p:cNvSpPr txBox="1">
            <a:spLocks/>
          </p:cNvSpPr>
          <p:nvPr/>
        </p:nvSpPr>
        <p:spPr>
          <a:xfrm>
            <a:off x="838200" y="2027931"/>
            <a:ext cx="10680032" cy="45814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solidFill>
                <a:srgbClr val="363645"/>
              </a:solidFill>
            </a:endParaRPr>
          </a:p>
        </p:txBody>
      </p:sp>
    </p:spTree>
    <p:extLst>
      <p:ext uri="{BB962C8B-B14F-4D97-AF65-F5344CB8AC3E}">
        <p14:creationId xmlns:p14="http://schemas.microsoft.com/office/powerpoint/2010/main" val="3495113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674B7D-7D7D-8D24-10D7-0E43B8F15358}"/>
              </a:ext>
            </a:extLst>
          </p:cNvPr>
          <p:cNvSpPr>
            <a:spLocks noGrp="1"/>
          </p:cNvSpPr>
          <p:nvPr>
            <p:ph type="title"/>
          </p:nvPr>
        </p:nvSpPr>
        <p:spPr/>
        <p:txBody>
          <a:bodyPr/>
          <a:lstStyle/>
          <a:p>
            <a:r>
              <a:rPr lang="en-GB" dirty="0"/>
              <a:t>Benefits of metadata for you</a:t>
            </a:r>
          </a:p>
        </p:txBody>
      </p:sp>
      <p:sp>
        <p:nvSpPr>
          <p:cNvPr id="7" name="Content Placeholder 6">
            <a:extLst>
              <a:ext uri="{FF2B5EF4-FFF2-40B4-BE49-F238E27FC236}">
                <a16:creationId xmlns:a16="http://schemas.microsoft.com/office/drawing/2014/main" id="{A6DB14A3-A52B-E2FB-6584-B4B2B2BF0060}"/>
              </a:ext>
            </a:extLst>
          </p:cNvPr>
          <p:cNvSpPr>
            <a:spLocks noGrp="1"/>
          </p:cNvSpPr>
          <p:nvPr>
            <p:ph idx="1"/>
          </p:nvPr>
        </p:nvSpPr>
        <p:spPr>
          <a:xfrm>
            <a:off x="575734" y="1440457"/>
            <a:ext cx="11040533" cy="4224867"/>
          </a:xfrm>
        </p:spPr>
        <p:txBody>
          <a:bodyPr/>
          <a:lstStyle/>
          <a:p>
            <a:endParaRPr lang="en-GB" dirty="0"/>
          </a:p>
        </p:txBody>
      </p:sp>
    </p:spTree>
    <p:extLst>
      <p:ext uri="{BB962C8B-B14F-4D97-AF65-F5344CB8AC3E}">
        <p14:creationId xmlns:p14="http://schemas.microsoft.com/office/powerpoint/2010/main" val="136817574"/>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FF86-8F7A-A5C9-11C0-D06A9DA6241B}"/>
              </a:ext>
            </a:extLst>
          </p:cNvPr>
          <p:cNvSpPr>
            <a:spLocks noGrp="1"/>
          </p:cNvSpPr>
          <p:nvPr>
            <p:ph type="title"/>
          </p:nvPr>
        </p:nvSpPr>
        <p:spPr/>
        <p:txBody>
          <a:bodyPr/>
          <a:lstStyle/>
          <a:p>
            <a:r>
              <a:rPr lang="en-GB" dirty="0"/>
              <a:t>Outline</a:t>
            </a:r>
          </a:p>
        </p:txBody>
      </p:sp>
      <p:sp>
        <p:nvSpPr>
          <p:cNvPr id="3" name="Text Placeholder 2">
            <a:extLst>
              <a:ext uri="{FF2B5EF4-FFF2-40B4-BE49-F238E27FC236}">
                <a16:creationId xmlns:a16="http://schemas.microsoft.com/office/drawing/2014/main" id="{EC302F71-F1EA-C5DA-5DC3-204BE3286F52}"/>
              </a:ext>
            </a:extLst>
          </p:cNvPr>
          <p:cNvSpPr>
            <a:spLocks noGrp="1"/>
          </p:cNvSpPr>
          <p:nvPr>
            <p:ph idx="1"/>
          </p:nvPr>
        </p:nvSpPr>
        <p:spPr/>
        <p:txBody>
          <a:bodyPr/>
          <a:lstStyle/>
          <a:p>
            <a:r>
              <a:rPr lang="en-GB" dirty="0"/>
              <a:t>Objectives</a:t>
            </a:r>
          </a:p>
          <a:p>
            <a:r>
              <a:rPr lang="en-GB" dirty="0"/>
              <a:t>Metadata in everyday life</a:t>
            </a:r>
          </a:p>
          <a:p>
            <a:r>
              <a:rPr lang="en-GB" dirty="0"/>
              <a:t>“Sam1”</a:t>
            </a:r>
          </a:p>
          <a:p>
            <a:r>
              <a:rPr lang="en-GB" dirty="0"/>
              <a:t>What is metadata?</a:t>
            </a:r>
          </a:p>
          <a:p>
            <a:r>
              <a:rPr lang="en-GB" dirty="0"/>
              <a:t>Why is metadata important?</a:t>
            </a:r>
          </a:p>
          <a:p>
            <a:r>
              <a:rPr lang="en-GB" dirty="0"/>
              <a:t>The benefits of metadata</a:t>
            </a:r>
          </a:p>
          <a:p>
            <a:r>
              <a:rPr lang="en-GB" dirty="0"/>
              <a:t>Use cases</a:t>
            </a:r>
          </a:p>
          <a:p>
            <a:r>
              <a:rPr lang="en-GB" dirty="0"/>
              <a:t>Summary</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24319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D4FA-67A2-8887-F014-32517FB82B6E}"/>
              </a:ext>
            </a:extLst>
          </p:cNvPr>
          <p:cNvSpPr>
            <a:spLocks noGrp="1"/>
          </p:cNvSpPr>
          <p:nvPr>
            <p:ph type="title"/>
          </p:nvPr>
        </p:nvSpPr>
        <p:spPr/>
        <p:txBody>
          <a:bodyPr/>
          <a:lstStyle/>
          <a:p>
            <a:r>
              <a:rPr lang="en-GB" dirty="0"/>
              <a:t>Uses of metadata</a:t>
            </a:r>
          </a:p>
        </p:txBody>
      </p:sp>
      <p:sp>
        <p:nvSpPr>
          <p:cNvPr id="3" name="Content Placeholder 2">
            <a:extLst>
              <a:ext uri="{FF2B5EF4-FFF2-40B4-BE49-F238E27FC236}">
                <a16:creationId xmlns:a16="http://schemas.microsoft.com/office/drawing/2014/main" id="{107F45FA-2FC3-1156-F63C-5669E65F5B1F}"/>
              </a:ext>
            </a:extLst>
          </p:cNvPr>
          <p:cNvSpPr>
            <a:spLocks noGrp="1"/>
          </p:cNvSpPr>
          <p:nvPr>
            <p:ph idx="1"/>
          </p:nvPr>
        </p:nvSpPr>
        <p:spPr>
          <a:xfrm>
            <a:off x="575734" y="1426809"/>
            <a:ext cx="11040533" cy="4224867"/>
          </a:xfrm>
        </p:spPr>
        <p:txBody>
          <a:bodyPr/>
          <a:lstStyle/>
          <a:p>
            <a:endParaRPr lang="en-GB" dirty="0"/>
          </a:p>
        </p:txBody>
      </p:sp>
    </p:spTree>
    <p:extLst>
      <p:ext uri="{BB962C8B-B14F-4D97-AF65-F5344CB8AC3E}">
        <p14:creationId xmlns:p14="http://schemas.microsoft.com/office/powerpoint/2010/main" val="3545879944"/>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D4FA-67A2-8887-F014-32517FB82B6E}"/>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107F45FA-2FC3-1156-F63C-5669E65F5B1F}"/>
              </a:ext>
            </a:extLst>
          </p:cNvPr>
          <p:cNvSpPr>
            <a:spLocks noGrp="1"/>
          </p:cNvSpPr>
          <p:nvPr>
            <p:ph idx="1"/>
          </p:nvPr>
        </p:nvSpPr>
        <p:spPr/>
        <p:txBody>
          <a:bodyPr/>
          <a:lstStyle/>
          <a:p>
            <a:r>
              <a:rPr lang="en-GB" dirty="0"/>
              <a:t>Metadata is information that describes data (but metadata can also be data!)</a:t>
            </a:r>
          </a:p>
          <a:p>
            <a:r>
              <a:rPr lang="en-GB" dirty="0"/>
              <a:t>Structured metadata is based on a schema</a:t>
            </a:r>
          </a:p>
          <a:p>
            <a:pPr lvl="1"/>
            <a:r>
              <a:rPr lang="en-GB" b="0" i="0" dirty="0">
                <a:solidFill>
                  <a:srgbClr val="363645"/>
                </a:solidFill>
                <a:effectLst/>
              </a:rPr>
              <a:t>It standardises the content and structure to make it easier for computers to extract information from the </a:t>
            </a:r>
            <a:r>
              <a:rPr lang="en-GB" b="0" i="0" u="none" strike="noStrike" dirty="0">
                <a:solidFill>
                  <a:srgbClr val="000000"/>
                </a:solidFill>
                <a:effectLst/>
              </a:rPr>
              <a:t>metadata</a:t>
            </a:r>
          </a:p>
          <a:p>
            <a:r>
              <a:rPr lang="en-GB" dirty="0">
                <a:solidFill>
                  <a:srgbClr val="000000"/>
                </a:solidFill>
              </a:rPr>
              <a:t>Metadata is important for several external factors, and for your future self</a:t>
            </a:r>
          </a:p>
          <a:p>
            <a:r>
              <a:rPr lang="en-GB" dirty="0">
                <a:solidFill>
                  <a:srgbClr val="000000"/>
                </a:solidFill>
              </a:rPr>
              <a:t>Metadata allows us to use data effectively, </a:t>
            </a:r>
            <a:r>
              <a:rPr lang="en-GB" sz="2400" dirty="0"/>
              <a:t>because it contains the important information needed to exploit the full potential of data</a:t>
            </a:r>
            <a:endParaRPr lang="en-GB" b="0" i="0" u="none" strike="noStrike" dirty="0">
              <a:solidFill>
                <a:srgbClr val="000000"/>
              </a:solidFill>
              <a:effectLst/>
            </a:endParaRPr>
          </a:p>
          <a:p>
            <a:endParaRPr lang="en-GB" b="0" i="0" dirty="0">
              <a:solidFill>
                <a:srgbClr val="363645"/>
              </a:solidFill>
              <a:effectLst/>
            </a:endParaRPr>
          </a:p>
          <a:p>
            <a:pPr lvl="1"/>
            <a:endParaRPr lang="en-GB" dirty="0"/>
          </a:p>
          <a:p>
            <a:endParaRPr lang="en-GB" dirty="0"/>
          </a:p>
        </p:txBody>
      </p:sp>
    </p:spTree>
    <p:extLst>
      <p:ext uri="{BB962C8B-B14F-4D97-AF65-F5344CB8AC3E}">
        <p14:creationId xmlns:p14="http://schemas.microsoft.com/office/powerpoint/2010/main" val="181947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31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6492-2995-63CF-1BAA-230FBA8A5D2F}"/>
              </a:ext>
            </a:extLst>
          </p:cNvPr>
          <p:cNvSpPr>
            <a:spLocks noGrp="1"/>
          </p:cNvSpPr>
          <p:nvPr>
            <p:ph type="title"/>
          </p:nvPr>
        </p:nvSpPr>
        <p:spPr/>
        <p:txBody>
          <a:bodyPr/>
          <a:lstStyle/>
          <a:p>
            <a:r>
              <a:rPr lang="en-GB" dirty="0"/>
              <a:t>Intended learning outcomes</a:t>
            </a:r>
          </a:p>
        </p:txBody>
      </p:sp>
      <p:sp>
        <p:nvSpPr>
          <p:cNvPr id="3" name="Text Placeholder 2">
            <a:extLst>
              <a:ext uri="{FF2B5EF4-FFF2-40B4-BE49-F238E27FC236}">
                <a16:creationId xmlns:a16="http://schemas.microsoft.com/office/drawing/2014/main" id="{7432E9C1-5BE6-7281-CB38-0B8B76006413}"/>
              </a:ext>
            </a:extLst>
          </p:cNvPr>
          <p:cNvSpPr>
            <a:spLocks noGrp="1"/>
          </p:cNvSpPr>
          <p:nvPr>
            <p:ph idx="1"/>
          </p:nvPr>
        </p:nvSpPr>
        <p:spPr/>
        <p:txBody>
          <a:bodyPr/>
          <a:lstStyle/>
          <a:p>
            <a:r>
              <a:rPr lang="en-GB" dirty="0"/>
              <a:t>By the end of this session, you should be able to:</a:t>
            </a:r>
          </a:p>
          <a:p>
            <a:pPr marL="914400" lvl="1" indent="-457200">
              <a:buFont typeface="+mj-lt"/>
              <a:buAutoNum type="arabicPeriod"/>
            </a:pPr>
            <a:r>
              <a:rPr lang="en-GB" dirty="0"/>
              <a:t>Define metadata and structured metadata</a:t>
            </a:r>
          </a:p>
          <a:p>
            <a:pPr marL="914400" lvl="1" indent="-457200">
              <a:buFont typeface="+mj-lt"/>
              <a:buAutoNum type="arabicPeriod"/>
            </a:pPr>
            <a:r>
              <a:rPr lang="en-GB" dirty="0"/>
              <a:t>Explain why metadata is important</a:t>
            </a:r>
          </a:p>
          <a:p>
            <a:pPr marL="914400" lvl="1" indent="-457200">
              <a:buFont typeface="+mj-lt"/>
              <a:buAutoNum type="arabicPeriod"/>
            </a:pPr>
            <a:r>
              <a:rPr lang="en-GB" dirty="0"/>
              <a:t>Describe the benefits of creating and using metadata</a:t>
            </a:r>
          </a:p>
          <a:p>
            <a:pPr lvl="1"/>
            <a:endParaRPr lang="en-GB" dirty="0"/>
          </a:p>
          <a:p>
            <a:pPr lvl="1"/>
            <a:endParaRPr lang="en-GB" dirty="0"/>
          </a:p>
          <a:p>
            <a:pPr lvl="1"/>
            <a:endParaRPr lang="en-GB" dirty="0"/>
          </a:p>
        </p:txBody>
      </p:sp>
    </p:spTree>
    <p:extLst>
      <p:ext uri="{BB962C8B-B14F-4D97-AF65-F5344CB8AC3E}">
        <p14:creationId xmlns:p14="http://schemas.microsoft.com/office/powerpoint/2010/main" val="12747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8078-2084-450C-8186-8348662B502F}"/>
              </a:ext>
            </a:extLst>
          </p:cNvPr>
          <p:cNvSpPr>
            <a:spLocks noGrp="1"/>
          </p:cNvSpPr>
          <p:nvPr>
            <p:ph type="title"/>
          </p:nvPr>
        </p:nvSpPr>
        <p:spPr/>
        <p:txBody>
          <a:bodyPr/>
          <a:lstStyle/>
          <a:p>
            <a:r>
              <a:rPr lang="en-GB" dirty="0"/>
              <a:t>Metadata in everyday life</a:t>
            </a:r>
          </a:p>
        </p:txBody>
      </p:sp>
      <p:sp>
        <p:nvSpPr>
          <p:cNvPr id="3" name="Text Placeholder 2">
            <a:extLst>
              <a:ext uri="{FF2B5EF4-FFF2-40B4-BE49-F238E27FC236}">
                <a16:creationId xmlns:a16="http://schemas.microsoft.com/office/drawing/2014/main" id="{B9B0CA4E-DD44-E603-FCCC-879502BBDD16}"/>
              </a:ext>
            </a:extLst>
          </p:cNvPr>
          <p:cNvSpPr>
            <a:spLocks noGrp="1"/>
          </p:cNvSpPr>
          <p:nvPr>
            <p:ph idx="1"/>
          </p:nvPr>
        </p:nvSpPr>
        <p:spPr/>
        <p:txBody>
          <a:bodyPr/>
          <a:lstStyle/>
          <a:p>
            <a:r>
              <a:rPr lang="en-GB" dirty="0"/>
              <a:t>Metadata is not exclusive to the research/data context</a:t>
            </a:r>
          </a:p>
        </p:txBody>
      </p:sp>
      <p:pic>
        <p:nvPicPr>
          <p:cNvPr id="1042" name="Picture 18" descr="Netflix Descriptions Aren't Always Accurate, So We've Rectified Them... |  Her.ie">
            <a:extLst>
              <a:ext uri="{FF2B5EF4-FFF2-40B4-BE49-F238E27FC236}">
                <a16:creationId xmlns:a16="http://schemas.microsoft.com/office/drawing/2014/main" id="{AF31C1B3-80D4-4EED-7295-87EF7F6CE1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237" y="1879716"/>
            <a:ext cx="4210038" cy="214997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The Card Catalog Is Officially Dead | Smart News| Smithsonian Magazine">
            <a:extLst>
              <a:ext uri="{FF2B5EF4-FFF2-40B4-BE49-F238E27FC236}">
                <a16:creationId xmlns:a16="http://schemas.microsoft.com/office/drawing/2014/main" id="{87168F17-F756-258B-1787-86619DB0AA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6" name="Picture 12" descr="What is a Card Catalog? (with pictures)">
            <a:extLst>
              <a:ext uri="{FF2B5EF4-FFF2-40B4-BE49-F238E27FC236}">
                <a16:creationId xmlns:a16="http://schemas.microsoft.com/office/drawing/2014/main" id="{E72E6C20-6979-DFFD-E7EF-A3C85CD677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02886" y="3705225"/>
            <a:ext cx="2638770" cy="19314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C44481-36D9-5188-2DB1-A9A6B5AD554F}"/>
              </a:ext>
            </a:extLst>
          </p:cNvPr>
          <p:cNvPicPr>
            <a:picLocks noChangeAspect="1"/>
          </p:cNvPicPr>
          <p:nvPr/>
        </p:nvPicPr>
        <p:blipFill>
          <a:blip r:embed="rId6"/>
          <a:stretch>
            <a:fillRect/>
          </a:stretch>
        </p:blipFill>
        <p:spPr>
          <a:xfrm>
            <a:off x="404283" y="4329135"/>
            <a:ext cx="2856526" cy="2234092"/>
          </a:xfrm>
          <a:prstGeom prst="rect">
            <a:avLst/>
          </a:prstGeom>
        </p:spPr>
      </p:pic>
      <p:pic>
        <p:nvPicPr>
          <p:cNvPr id="9" name="Picture 8">
            <a:extLst>
              <a:ext uri="{FF2B5EF4-FFF2-40B4-BE49-F238E27FC236}">
                <a16:creationId xmlns:a16="http://schemas.microsoft.com/office/drawing/2014/main" id="{4955FC25-FC3A-D7F8-1A7F-15636E265004}"/>
              </a:ext>
            </a:extLst>
          </p:cNvPr>
          <p:cNvPicPr>
            <a:picLocks noChangeAspect="1"/>
          </p:cNvPicPr>
          <p:nvPr/>
        </p:nvPicPr>
        <p:blipFill>
          <a:blip r:embed="rId7"/>
          <a:stretch>
            <a:fillRect/>
          </a:stretch>
        </p:blipFill>
        <p:spPr>
          <a:xfrm>
            <a:off x="3331115" y="4337048"/>
            <a:ext cx="3288760" cy="2232709"/>
          </a:xfrm>
          <a:prstGeom prst="rect">
            <a:avLst/>
          </a:prstGeom>
        </p:spPr>
      </p:pic>
    </p:spTree>
    <p:extLst>
      <p:ext uri="{BB962C8B-B14F-4D97-AF65-F5344CB8AC3E}">
        <p14:creationId xmlns:p14="http://schemas.microsoft.com/office/powerpoint/2010/main" val="336759735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 dataset</a:t>
            </a: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281599467"/>
              </p:ext>
            </p:extLst>
          </p:nvPr>
        </p:nvGraphicFramePr>
        <p:xfrm>
          <a:off x="576264" y="1813810"/>
          <a:ext cx="11039471" cy="3477303"/>
        </p:xfrm>
        <a:graphic>
          <a:graphicData uri="http://schemas.openxmlformats.org/drawingml/2006/table">
            <a:tbl>
              <a:tblPr firstRow="1" bandRow="1">
                <a:tableStyleId>{F5AB1C69-6EDB-4FF4-983F-18BD219EF322}</a:tableStyleId>
              </a:tblPr>
              <a:tblGrid>
                <a:gridCol w="1768411">
                  <a:extLst>
                    <a:ext uri="{9D8B030D-6E8A-4147-A177-3AD203B41FA5}">
                      <a16:colId xmlns:a16="http://schemas.microsoft.com/office/drawing/2014/main" val="4005303360"/>
                    </a:ext>
                  </a:extLst>
                </a:gridCol>
                <a:gridCol w="1653967">
                  <a:extLst>
                    <a:ext uri="{9D8B030D-6E8A-4147-A177-3AD203B41FA5}">
                      <a16:colId xmlns:a16="http://schemas.microsoft.com/office/drawing/2014/main" val="2136618010"/>
                    </a:ext>
                  </a:extLst>
                </a:gridCol>
                <a:gridCol w="1932856">
                  <a:extLst>
                    <a:ext uri="{9D8B030D-6E8A-4147-A177-3AD203B41FA5}">
                      <a16:colId xmlns:a16="http://schemas.microsoft.com/office/drawing/2014/main" val="428959159"/>
                    </a:ext>
                  </a:extLst>
                </a:gridCol>
                <a:gridCol w="1808377">
                  <a:extLst>
                    <a:ext uri="{9D8B030D-6E8A-4147-A177-3AD203B41FA5}">
                      <a16:colId xmlns:a16="http://schemas.microsoft.com/office/drawing/2014/main" val="2901588670"/>
                    </a:ext>
                  </a:extLst>
                </a:gridCol>
                <a:gridCol w="2040672">
                  <a:extLst>
                    <a:ext uri="{9D8B030D-6E8A-4147-A177-3AD203B41FA5}">
                      <a16:colId xmlns:a16="http://schemas.microsoft.com/office/drawing/2014/main" val="1292387224"/>
                    </a:ext>
                  </a:extLst>
                </a:gridCol>
                <a:gridCol w="1835188">
                  <a:extLst>
                    <a:ext uri="{9D8B030D-6E8A-4147-A177-3AD203B41FA5}">
                      <a16:colId xmlns:a16="http://schemas.microsoft.com/office/drawing/2014/main" val="48270771"/>
                    </a:ext>
                  </a:extLst>
                </a:gridCol>
              </a:tblGrid>
              <a:tr h="322682">
                <a:tc>
                  <a:txBody>
                    <a:bodyPr/>
                    <a:lstStyle/>
                    <a:p>
                      <a:pPr algn="ctr" fontAlgn="b"/>
                      <a:r>
                        <a:rPr lang="en-GB" sz="2400" b="1" u="none" strike="noStrike" kern="1200" dirty="0">
                          <a:solidFill>
                            <a:schemeClr val="lt1"/>
                          </a:solidFill>
                          <a:effectLst/>
                        </a:rPr>
                        <a:t>Person</a:t>
                      </a:r>
                      <a:endParaRPr lang="en-GB" sz="2400" b="1" u="none" strike="noStrike" kern="1200" dirty="0">
                        <a:solidFill>
                          <a:schemeClr val="lt1"/>
                        </a:solidFill>
                        <a:effectLst/>
                        <a:latin typeface="+mn-lt"/>
                        <a:ea typeface="+mn-ea"/>
                        <a:cs typeface="+mn-cs"/>
                      </a:endParaRPr>
                    </a:p>
                  </a:txBody>
                  <a:tcPr marL="9525" marR="9525" marT="9525" marB="0" anchor="b"/>
                </a:tc>
                <a:tc>
                  <a:txBody>
                    <a:bodyPr/>
                    <a:lstStyle/>
                    <a:p>
                      <a:pPr algn="ctr" fontAlgn="b"/>
                      <a:r>
                        <a:rPr lang="en-GB" sz="2400" u="none" strike="noStrike" kern="1200" dirty="0">
                          <a:effectLst/>
                        </a:rPr>
                        <a:t>Sam1</a:t>
                      </a:r>
                      <a:endParaRPr lang="en-GB" sz="2400" b="1" u="none" strike="noStrike" kern="1200" dirty="0">
                        <a:solidFill>
                          <a:schemeClr val="lt1"/>
                        </a:solidFill>
                        <a:effectLst/>
                        <a:latin typeface="+mn-lt"/>
                        <a:ea typeface="+mn-ea"/>
                        <a:cs typeface="+mn-cs"/>
                      </a:endParaRPr>
                    </a:p>
                  </a:txBody>
                  <a:tcPr marL="9525" marR="9525" marT="9525" marB="0" anchor="b"/>
                </a:tc>
                <a:tc>
                  <a:txBody>
                    <a:bodyPr/>
                    <a:lstStyle/>
                    <a:p>
                      <a:pPr algn="ctr" fontAlgn="b"/>
                      <a:r>
                        <a:rPr lang="en-GB" sz="2400" u="none" strike="noStrike" dirty="0">
                          <a:effectLst/>
                        </a:rPr>
                        <a:t>Sam2</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Sam3</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Sam4</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Sam5</a:t>
                      </a: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764158"/>
                  </a:ext>
                </a:extLst>
              </a:tr>
              <a:tr h="517003">
                <a:tc>
                  <a:txBody>
                    <a:bodyPr/>
                    <a:lstStyle/>
                    <a:p>
                      <a:pPr algn="ctr" fontAlgn="b"/>
                      <a:r>
                        <a:rPr lang="en-GB" sz="2400" u="none" strike="noStrike" dirty="0">
                          <a:effectLst/>
                        </a:rPr>
                        <a:t>1</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6</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170</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165</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140</a:t>
                      </a: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463555"/>
                  </a:ext>
                </a:extLst>
              </a:tr>
              <a:tr h="517003">
                <a:tc>
                  <a:txBody>
                    <a:bodyPr/>
                    <a:lstStyle/>
                    <a:p>
                      <a:pPr algn="ctr" fontAlgn="b"/>
                      <a:r>
                        <a:rPr lang="en-GB" sz="2400" u="none" strike="noStrike">
                          <a:effectLst/>
                        </a:rPr>
                        <a:t>2</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7</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200</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250</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180</a:t>
                      </a:r>
                      <a:endParaRPr lang="en-GB"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4229748"/>
                  </a:ext>
                </a:extLst>
              </a:tr>
              <a:tr h="517003">
                <a:tc>
                  <a:txBody>
                    <a:bodyPr/>
                    <a:lstStyle/>
                    <a:p>
                      <a:pPr algn="ctr" fontAlgn="b"/>
                      <a:r>
                        <a:rPr lang="en-GB" sz="2400" u="none" strike="noStrike">
                          <a:effectLst/>
                        </a:rPr>
                        <a:t>3</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18</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250</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270</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370</a:t>
                      </a:r>
                      <a:endParaRPr lang="en-GB"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2098418"/>
                  </a:ext>
                </a:extLst>
              </a:tr>
              <a:tr h="517003">
                <a:tc>
                  <a:txBody>
                    <a:bodyPr/>
                    <a:lstStyle/>
                    <a:p>
                      <a:pPr algn="ctr" fontAlgn="b"/>
                      <a:r>
                        <a:rPr lang="en-GB" sz="2400" u="none" strike="noStrike">
                          <a:effectLst/>
                        </a:rPr>
                        <a:t>4</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5</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125</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190</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100</a:t>
                      </a: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1080951"/>
                  </a:ext>
                </a:extLst>
              </a:tr>
              <a:tr h="517003">
                <a:tc>
                  <a:txBody>
                    <a:bodyPr/>
                    <a:lstStyle/>
                    <a:p>
                      <a:pPr algn="ctr" fontAlgn="b"/>
                      <a:r>
                        <a:rPr lang="en-GB" sz="2400" u="none" strike="noStrike">
                          <a:effectLst/>
                        </a:rPr>
                        <a:t>5</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6</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115</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140</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275</a:t>
                      </a: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6133865"/>
                  </a:ext>
                </a:extLst>
              </a:tr>
              <a:tr h="517003">
                <a:tc>
                  <a:txBody>
                    <a:bodyPr/>
                    <a:lstStyle/>
                    <a:p>
                      <a:pPr algn="ctr" fontAlgn="b"/>
                      <a:r>
                        <a:rPr lang="en-GB" sz="2400" u="none" strike="noStrike">
                          <a:effectLst/>
                        </a:rPr>
                        <a:t>6</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5</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180</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170</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a:effectLst/>
                        </a:rPr>
                        <a:t>190</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300</a:t>
                      </a: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4728219"/>
                  </a:ext>
                </a:extLst>
              </a:tr>
            </a:tbl>
          </a:graphicData>
        </a:graphic>
      </p:graphicFrame>
    </p:spTree>
    <p:extLst>
      <p:ext uri="{BB962C8B-B14F-4D97-AF65-F5344CB8AC3E}">
        <p14:creationId xmlns:p14="http://schemas.microsoft.com/office/powerpoint/2010/main" val="426158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Common issues in (meta)data management</a:t>
            </a:r>
          </a:p>
        </p:txBody>
      </p:sp>
      <p:pic>
        <p:nvPicPr>
          <p:cNvPr id="7" name="Picture 6" title="Do you have the data"/>
          <p:cNvPicPr>
            <a:picLocks noChangeAspect="1"/>
          </p:cNvPicPr>
          <p:nvPr/>
        </p:nvPicPr>
        <p:blipFill>
          <a:blip r:embed="rId3"/>
          <a:stretch>
            <a:fillRect/>
          </a:stretch>
        </p:blipFill>
        <p:spPr>
          <a:xfrm>
            <a:off x="624804" y="1798903"/>
            <a:ext cx="5484743" cy="3105167"/>
          </a:xfrm>
          <a:prstGeom prst="rect">
            <a:avLst/>
          </a:prstGeom>
        </p:spPr>
      </p:pic>
      <p:pic>
        <p:nvPicPr>
          <p:cNvPr id="8" name="Picture 7"/>
          <p:cNvPicPr>
            <a:picLocks noChangeAspect="1"/>
          </p:cNvPicPr>
          <p:nvPr/>
        </p:nvPicPr>
        <p:blipFill>
          <a:blip r:embed="rId4"/>
          <a:stretch>
            <a:fillRect/>
          </a:stretch>
        </p:blipFill>
        <p:spPr>
          <a:xfrm>
            <a:off x="6109547" y="1798903"/>
            <a:ext cx="5506720" cy="3105167"/>
          </a:xfrm>
          <a:prstGeom prst="rect">
            <a:avLst/>
          </a:prstGeom>
          <a:ln>
            <a:noFill/>
          </a:ln>
        </p:spPr>
      </p:pic>
      <p:sp>
        <p:nvSpPr>
          <p:cNvPr id="9" name="Footer Placeholder 8">
            <a:extLst>
              <a:ext uri="{FF2B5EF4-FFF2-40B4-BE49-F238E27FC236}">
                <a16:creationId xmlns:a16="http://schemas.microsoft.com/office/drawing/2014/main" id="{A846393B-0D09-FDC5-FACB-5454F79C2E81}"/>
              </a:ext>
            </a:extLst>
          </p:cNvPr>
          <p:cNvSpPr>
            <a:spLocks noGrp="1"/>
          </p:cNvSpPr>
          <p:nvPr>
            <p:ph type="ftr" sz="quarter" idx="13"/>
          </p:nvPr>
        </p:nvSpPr>
        <p:spPr/>
        <p:txBody>
          <a:bodyPr/>
          <a:lstStyle/>
          <a:p>
            <a:r>
              <a:rPr lang="en-GB" dirty="0">
                <a:solidFill>
                  <a:schemeClr val="accent3"/>
                </a:solidFill>
                <a:hlinkClick r:id="rId5">
                  <a:extLst>
                    <a:ext uri="{A12FA001-AC4F-418D-AE19-62706E023703}">
                      <ahyp:hlinkClr xmlns:ahyp="http://schemas.microsoft.com/office/drawing/2018/hyperlinkcolor" val="tx"/>
                    </a:ext>
                  </a:extLst>
                </a:hlinkClick>
              </a:rPr>
              <a:t>https://www.youtube.com/watch?v=66oNv_DJuPc</a:t>
            </a:r>
            <a:r>
              <a:rPr lang="en-GB" dirty="0">
                <a:solidFill>
                  <a:schemeClr val="accent3"/>
                </a:solidFill>
              </a:rPr>
              <a:t>  </a:t>
            </a:r>
          </a:p>
        </p:txBody>
      </p:sp>
    </p:spTree>
    <p:extLst>
      <p:ext uri="{BB962C8B-B14F-4D97-AF65-F5344CB8AC3E}">
        <p14:creationId xmlns:p14="http://schemas.microsoft.com/office/powerpoint/2010/main" val="122495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49FD99-31FB-88AC-ADC6-B3E21AF5AAB0}"/>
              </a:ext>
            </a:extLst>
          </p:cNvPr>
          <p:cNvSpPr>
            <a:spLocks noGrp="1"/>
          </p:cNvSpPr>
          <p:nvPr>
            <p:ph type="title"/>
          </p:nvPr>
        </p:nvSpPr>
        <p:spPr/>
        <p:txBody>
          <a:bodyPr/>
          <a:lstStyle/>
          <a:p>
            <a:r>
              <a:rPr lang="en-GB" dirty="0"/>
              <a:t>Sam1 video reflection</a:t>
            </a:r>
          </a:p>
        </p:txBody>
      </p:sp>
      <p:sp>
        <p:nvSpPr>
          <p:cNvPr id="7" name="Content Placeholder 6">
            <a:extLst>
              <a:ext uri="{FF2B5EF4-FFF2-40B4-BE49-F238E27FC236}">
                <a16:creationId xmlns:a16="http://schemas.microsoft.com/office/drawing/2014/main" id="{47EF4DCC-EC0F-A60F-D945-3540CA231626}"/>
              </a:ext>
            </a:extLst>
          </p:cNvPr>
          <p:cNvSpPr>
            <a:spLocks noGrp="1"/>
          </p:cNvSpPr>
          <p:nvPr>
            <p:ph idx="1"/>
          </p:nvPr>
        </p:nvSpPr>
        <p:spPr/>
        <p:txBody>
          <a:bodyPr/>
          <a:lstStyle/>
          <a:p>
            <a:r>
              <a:rPr lang="en-GB" dirty="0"/>
              <a:t>What are some of the key (meta)data management issues that the Sam1 video demonstrates?</a:t>
            </a:r>
          </a:p>
        </p:txBody>
      </p:sp>
    </p:spTree>
    <p:extLst>
      <p:ext uri="{BB962C8B-B14F-4D97-AF65-F5344CB8AC3E}">
        <p14:creationId xmlns:p14="http://schemas.microsoft.com/office/powerpoint/2010/main" val="196009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546C66-87E9-C881-D911-CE6CF62EA51F}"/>
              </a:ext>
            </a:extLst>
          </p:cNvPr>
          <p:cNvSpPr>
            <a:spLocks noGrp="1"/>
          </p:cNvSpPr>
          <p:nvPr>
            <p:ph type="title"/>
          </p:nvPr>
        </p:nvSpPr>
        <p:spPr/>
        <p:txBody>
          <a:bodyPr/>
          <a:lstStyle/>
          <a:p>
            <a:r>
              <a:rPr lang="en-GB" dirty="0"/>
              <a:t>Key (meta)data management issues from Sam1 video</a:t>
            </a:r>
          </a:p>
        </p:txBody>
      </p:sp>
      <p:sp>
        <p:nvSpPr>
          <p:cNvPr id="7" name="Content Placeholder 6">
            <a:extLst>
              <a:ext uri="{FF2B5EF4-FFF2-40B4-BE49-F238E27FC236}">
                <a16:creationId xmlns:a16="http://schemas.microsoft.com/office/drawing/2014/main" id="{1818EF82-059E-F8C5-64DA-1D13B02C75CE}"/>
              </a:ext>
            </a:extLst>
          </p:cNvPr>
          <p:cNvSpPr>
            <a:spLocks noGrp="1"/>
          </p:cNvSpPr>
          <p:nvPr>
            <p:ph idx="1"/>
          </p:nvPr>
        </p:nvSpPr>
        <p:spPr/>
        <p:txBody>
          <a:bodyPr/>
          <a:lstStyle/>
          <a:p>
            <a:r>
              <a:rPr lang="en-GB" dirty="0"/>
              <a:t>S</a:t>
            </a:r>
            <a:r>
              <a:rPr lang="en-GB" dirty="0">
                <a:effectLst/>
              </a:rPr>
              <a:t>torage</a:t>
            </a:r>
          </a:p>
          <a:p>
            <a:r>
              <a:rPr lang="en-GB" dirty="0"/>
              <a:t>V</a:t>
            </a:r>
            <a:r>
              <a:rPr lang="en-GB" dirty="0">
                <a:effectLst/>
              </a:rPr>
              <a:t>ariable labels</a:t>
            </a:r>
          </a:p>
          <a:p>
            <a:r>
              <a:rPr lang="en-GB" dirty="0"/>
              <a:t>S</a:t>
            </a:r>
            <a:r>
              <a:rPr lang="en-GB" dirty="0">
                <a:effectLst/>
              </a:rPr>
              <a:t>ubmitting to an archive</a:t>
            </a:r>
          </a:p>
          <a:p>
            <a:r>
              <a:rPr lang="en-GB" dirty="0"/>
              <a:t>Sharing </a:t>
            </a:r>
            <a:r>
              <a:rPr lang="en-GB" dirty="0">
                <a:effectLst/>
              </a:rPr>
              <a:t>with your future self</a:t>
            </a:r>
            <a:endParaRPr lang="en-GB" dirty="0"/>
          </a:p>
        </p:txBody>
      </p:sp>
    </p:spTree>
    <p:extLst>
      <p:ext uri="{BB962C8B-B14F-4D97-AF65-F5344CB8AC3E}">
        <p14:creationId xmlns:p14="http://schemas.microsoft.com/office/powerpoint/2010/main" val="223411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43BC-1B61-4F86-ADFE-DF9CFBF1408E}"/>
              </a:ext>
            </a:extLst>
          </p:cNvPr>
          <p:cNvSpPr>
            <a:spLocks noGrp="1"/>
          </p:cNvSpPr>
          <p:nvPr>
            <p:ph type="title"/>
          </p:nvPr>
        </p:nvSpPr>
        <p:spPr/>
        <p:txBody>
          <a:bodyPr/>
          <a:lstStyle/>
          <a:p>
            <a:r>
              <a:rPr lang="en-GB" dirty="0"/>
              <a:t>Metadata is…</a:t>
            </a:r>
          </a:p>
        </p:txBody>
      </p:sp>
      <p:sp>
        <p:nvSpPr>
          <p:cNvPr id="5" name="Content Placeholder 4">
            <a:extLst>
              <a:ext uri="{FF2B5EF4-FFF2-40B4-BE49-F238E27FC236}">
                <a16:creationId xmlns:a16="http://schemas.microsoft.com/office/drawing/2014/main" id="{87A74FDC-BF4A-45CD-84D3-A911884AD275}"/>
              </a:ext>
            </a:extLst>
          </p:cNvPr>
          <p:cNvSpPr>
            <a:spLocks noGrp="1"/>
          </p:cNvSpPr>
          <p:nvPr>
            <p:ph idx="1"/>
          </p:nvPr>
        </p:nvSpPr>
        <p:spPr/>
        <p:txBody>
          <a:bodyPr>
            <a:noAutofit/>
          </a:bodyPr>
          <a:lstStyle/>
          <a:p>
            <a:pPr>
              <a:lnSpc>
                <a:spcPct val="100000"/>
              </a:lnSpc>
            </a:pPr>
            <a:r>
              <a:rPr lang="en-GB" dirty="0"/>
              <a:t>Opinions vary, but everyone agrees that </a:t>
            </a:r>
            <a:r>
              <a:rPr lang="en-GB" b="1" dirty="0"/>
              <a:t>metadata</a:t>
            </a:r>
            <a:r>
              <a:rPr lang="en-GB" dirty="0"/>
              <a:t> has some </a:t>
            </a:r>
            <a:r>
              <a:rPr lang="en-GB" b="1" dirty="0"/>
              <a:t>relationship to data</a:t>
            </a:r>
          </a:p>
          <a:p>
            <a:pPr lvl="1"/>
            <a:r>
              <a:rPr lang="en-GB" dirty="0"/>
              <a:t>Data measures, metadata describes</a:t>
            </a:r>
          </a:p>
          <a:p>
            <a:pPr>
              <a:lnSpc>
                <a:spcPct val="100000"/>
              </a:lnSpc>
            </a:pPr>
            <a:r>
              <a:rPr lang="en-GB" dirty="0"/>
              <a:t>Data about data (or things, or objects)</a:t>
            </a:r>
          </a:p>
          <a:p>
            <a:pPr>
              <a:lnSpc>
                <a:spcPct val="100000"/>
              </a:lnSpc>
            </a:pPr>
            <a:r>
              <a:rPr lang="en-GB" b="1" dirty="0"/>
              <a:t>Structured information </a:t>
            </a:r>
            <a:r>
              <a:rPr lang="en-GB" dirty="0"/>
              <a:t>that describes, explains, locates, or otherwise makes it easier to retrieve, use, or manage an information resource </a:t>
            </a:r>
            <a:endParaRPr lang="en-GB" sz="2000" dirty="0"/>
          </a:p>
          <a:p>
            <a:pPr>
              <a:lnSpc>
                <a:spcPct val="100000"/>
              </a:lnSpc>
            </a:pPr>
            <a:r>
              <a:rPr lang="en-GB" dirty="0"/>
              <a:t>Information that enables us to make sense of </a:t>
            </a:r>
            <a:r>
              <a:rPr lang="en-GB" b="1" dirty="0"/>
              <a:t>data </a:t>
            </a:r>
            <a:r>
              <a:rPr lang="en-GB" dirty="0"/>
              <a:t>(e.g., documents, images, datasets), </a:t>
            </a:r>
            <a:r>
              <a:rPr lang="en-GB" b="1" dirty="0"/>
              <a:t>concepts </a:t>
            </a:r>
            <a:r>
              <a:rPr lang="en-GB" dirty="0"/>
              <a:t>(e.g., controlled vocabularies, classification schemes), </a:t>
            </a:r>
            <a:r>
              <a:rPr lang="en-GB" b="1" dirty="0"/>
              <a:t>real-world entities </a:t>
            </a:r>
            <a:r>
              <a:rPr lang="en-GB" dirty="0"/>
              <a:t>(e.g., people, organisations, places), and </a:t>
            </a:r>
            <a:r>
              <a:rPr lang="en-GB" b="1" dirty="0"/>
              <a:t>processes</a:t>
            </a:r>
            <a:r>
              <a:rPr lang="en-GB" dirty="0"/>
              <a:t> (e.g., data collections, archiving, computation)</a:t>
            </a:r>
          </a:p>
          <a:p>
            <a:pPr marL="0" indent="0">
              <a:lnSpc>
                <a:spcPct val="100000"/>
              </a:lnSpc>
              <a:buNone/>
            </a:pPr>
            <a:endParaRPr lang="en-GB" i="1" dirty="0"/>
          </a:p>
          <a:p>
            <a:pPr marL="0" indent="0">
              <a:lnSpc>
                <a:spcPct val="100000"/>
              </a:lnSpc>
              <a:buNone/>
            </a:pPr>
            <a:endParaRPr lang="en-GB" dirty="0"/>
          </a:p>
        </p:txBody>
      </p:sp>
      <p:sp>
        <p:nvSpPr>
          <p:cNvPr id="3" name="Footer Placeholder 2">
            <a:extLst>
              <a:ext uri="{FF2B5EF4-FFF2-40B4-BE49-F238E27FC236}">
                <a16:creationId xmlns:a16="http://schemas.microsoft.com/office/drawing/2014/main" id="{C68B6481-46F0-580B-F51B-D9B567A62B06}"/>
              </a:ext>
            </a:extLst>
          </p:cNvPr>
          <p:cNvSpPr>
            <a:spLocks noGrp="1"/>
          </p:cNvSpPr>
          <p:nvPr>
            <p:ph type="ftr" sz="quarter" idx="13"/>
          </p:nvPr>
        </p:nvSpPr>
        <p:spPr/>
        <p:txBody>
          <a:bodyPr/>
          <a:lstStyle/>
          <a:p>
            <a:r>
              <a:rPr lang="en-GB" i="1" dirty="0"/>
              <a:t>Source: National Information Standards Organization (NISO) </a:t>
            </a:r>
          </a:p>
        </p:txBody>
      </p:sp>
    </p:spTree>
    <p:extLst>
      <p:ext uri="{BB962C8B-B14F-4D97-AF65-F5344CB8AC3E}">
        <p14:creationId xmlns:p14="http://schemas.microsoft.com/office/powerpoint/2010/main" val="187721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slide">
  <a:themeElements>
    <a:clrScheme name="CLOSER">
      <a:dk1>
        <a:srgbClr val="000000"/>
      </a:dk1>
      <a:lt1>
        <a:srgbClr val="FFFFFF"/>
      </a:lt1>
      <a:dk2>
        <a:srgbClr val="838383"/>
      </a:dk2>
      <a:lt2>
        <a:srgbClr val="EBEBEB"/>
      </a:lt2>
      <a:accent1>
        <a:srgbClr val="389996"/>
      </a:accent1>
      <a:accent2>
        <a:srgbClr val="FBAF3F"/>
      </a:accent2>
      <a:accent3>
        <a:srgbClr val="EC008B"/>
      </a:accent3>
      <a:accent4>
        <a:srgbClr val="00ADEF"/>
      </a:accent4>
      <a:accent5>
        <a:srgbClr val="652C90"/>
      </a:accent5>
      <a:accent6>
        <a:srgbClr val="38B349"/>
      </a:accent6>
      <a:hlink>
        <a:srgbClr val="389996"/>
      </a:hlink>
      <a:folHlink>
        <a:srgbClr val="2769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OSER_PresentationTemplate_v4" id="{D6BB12A4-1F40-6F4B-9259-082ECCB24A78}" vid="{F6AEFF4F-8F58-7F40-A1C1-75ACAB344ED4}"/>
    </a:ext>
  </a:extLst>
</a:theme>
</file>

<file path=ppt/theme/theme2.xml><?xml version="1.0" encoding="utf-8"?>
<a:theme xmlns:a="http://schemas.openxmlformats.org/drawingml/2006/main" name="Content slides">
  <a:themeElements>
    <a:clrScheme name="CLOSER">
      <a:dk1>
        <a:srgbClr val="000000"/>
      </a:dk1>
      <a:lt1>
        <a:srgbClr val="FFFFFF"/>
      </a:lt1>
      <a:dk2>
        <a:srgbClr val="838383"/>
      </a:dk2>
      <a:lt2>
        <a:srgbClr val="EBEBEB"/>
      </a:lt2>
      <a:accent1>
        <a:srgbClr val="389996"/>
      </a:accent1>
      <a:accent2>
        <a:srgbClr val="FBAF3F"/>
      </a:accent2>
      <a:accent3>
        <a:srgbClr val="EC008B"/>
      </a:accent3>
      <a:accent4>
        <a:srgbClr val="00ADEF"/>
      </a:accent4>
      <a:accent5>
        <a:srgbClr val="652C90"/>
      </a:accent5>
      <a:accent6>
        <a:srgbClr val="38B349"/>
      </a:accent6>
      <a:hlink>
        <a:srgbClr val="389996"/>
      </a:hlink>
      <a:folHlink>
        <a:srgbClr val="2769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OSER_PresentationTemplate_v4" id="{D6BB12A4-1F40-6F4B-9259-082ECCB24A78}" vid="{D99BC209-18E1-A449-9E14-0FAACC34074A}"/>
    </a:ext>
  </a:extLst>
</a:theme>
</file>

<file path=ppt/theme/theme3.xml><?xml version="1.0" encoding="utf-8"?>
<a:theme xmlns:a="http://schemas.openxmlformats.org/drawingml/2006/main" name="Divider slides">
  <a:themeElements>
    <a:clrScheme name="CLOSER">
      <a:dk1>
        <a:srgbClr val="000000"/>
      </a:dk1>
      <a:lt1>
        <a:srgbClr val="FFFFFF"/>
      </a:lt1>
      <a:dk2>
        <a:srgbClr val="838383"/>
      </a:dk2>
      <a:lt2>
        <a:srgbClr val="EBEBEB"/>
      </a:lt2>
      <a:accent1>
        <a:srgbClr val="389996"/>
      </a:accent1>
      <a:accent2>
        <a:srgbClr val="FBAF3F"/>
      </a:accent2>
      <a:accent3>
        <a:srgbClr val="EC008B"/>
      </a:accent3>
      <a:accent4>
        <a:srgbClr val="00ADEF"/>
      </a:accent4>
      <a:accent5>
        <a:srgbClr val="652C90"/>
      </a:accent5>
      <a:accent6>
        <a:srgbClr val="38B349"/>
      </a:accent6>
      <a:hlink>
        <a:srgbClr val="389996"/>
      </a:hlink>
      <a:folHlink>
        <a:srgbClr val="2769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OSER_PresentationTemplate_v4" id="{D6BB12A4-1F40-6F4B-9259-082ECCB24A78}" vid="{3BF3BE4C-CD5F-6041-979A-90F795170E7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template_2023</Template>
  <TotalTime>68625</TotalTime>
  <Words>2274</Words>
  <Application>Microsoft Office PowerPoint</Application>
  <PresentationFormat>Widescreen</PresentationFormat>
  <Paragraphs>495</Paragraphs>
  <Slides>22</Slides>
  <Notes>19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22</vt:i4>
      </vt:variant>
    </vt:vector>
  </HeadingPairs>
  <TitlesOfParts>
    <vt:vector size="29" baseType="lpstr">
      <vt:lpstr>Aleo</vt:lpstr>
      <vt:lpstr>Arial</vt:lpstr>
      <vt:lpstr>Calibri</vt:lpstr>
      <vt:lpstr>Source Sans Pro</vt:lpstr>
      <vt:lpstr>Title slide</vt:lpstr>
      <vt:lpstr>Content slides</vt:lpstr>
      <vt:lpstr>Divider slides</vt:lpstr>
      <vt:lpstr>What is metadata and why is it important?</vt:lpstr>
      <vt:lpstr>Outline</vt:lpstr>
      <vt:lpstr>Intended learning outcomes</vt:lpstr>
      <vt:lpstr>Metadata in everyday life</vt:lpstr>
      <vt:lpstr>A dataset</vt:lpstr>
      <vt:lpstr>Common issues in (meta)data management</vt:lpstr>
      <vt:lpstr>Sam1 video reflection</vt:lpstr>
      <vt:lpstr>Key (meta)data management issues from Sam1 video</vt:lpstr>
      <vt:lpstr>Metadata is…</vt:lpstr>
      <vt:lpstr>Metadata is data? Discuss!</vt:lpstr>
      <vt:lpstr>Structured metadata…</vt:lpstr>
      <vt:lpstr>Advanced metadata needs structure </vt:lpstr>
      <vt:lpstr>Structured metadata example</vt:lpstr>
      <vt:lpstr>Roles of (structured) metadata</vt:lpstr>
      <vt:lpstr>Why is metadata important? </vt:lpstr>
      <vt:lpstr>Exercise: what information is needed to understand and use this data?</vt:lpstr>
      <vt:lpstr>Exercise: examples of information we would need</vt:lpstr>
      <vt:lpstr>Benefits of metadata</vt:lpstr>
      <vt:lpstr>Benefits of metadata for you</vt:lpstr>
      <vt:lpstr>Uses of metadata</vt:lpstr>
      <vt:lpstr>Summary</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Dara O'Neill</dc:creator>
  <cp:lastModifiedBy>Oldroyd, Rebecca</cp:lastModifiedBy>
  <cp:revision>969</cp:revision>
  <cp:lastPrinted>2019-05-31T09:34:06Z</cp:lastPrinted>
  <dcterms:created xsi:type="dcterms:W3CDTF">2018-05-24T09:28:13Z</dcterms:created>
  <dcterms:modified xsi:type="dcterms:W3CDTF">2024-07-08T12:19:21Z</dcterms:modified>
</cp:coreProperties>
</file>