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333500"/>
            <a:ext cx="1397000" cy="139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346200"/>
            <a:ext cx="14351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