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2" r:id="rId6"/>
    <p:sldId id="261" r:id="rId7"/>
    <p:sldId id="280" r:id="rId8"/>
    <p:sldId id="282" r:id="rId9"/>
    <p:sldId id="283" r:id="rId10"/>
    <p:sldId id="284" r:id="rId11"/>
    <p:sldId id="281" r:id="rId12"/>
    <p:sldId id="279" r:id="rId13"/>
    <p:sldId id="263" r:id="rId14"/>
    <p:sldId id="273" r:id="rId15"/>
    <p:sldId id="274" r:id="rId16"/>
    <p:sldId id="275" r:id="rId17"/>
    <p:sldId id="277" r:id="rId18"/>
    <p:sldId id="276" r:id="rId19"/>
    <p:sldId id="265" r:id="rId20"/>
    <p:sldId id="266" r:id="rId21"/>
    <p:sldId id="267" r:id="rId22"/>
    <p:sldId id="286" r:id="rId23"/>
    <p:sldId id="287" r:id="rId24"/>
    <p:sldId id="288" r:id="rId25"/>
    <p:sldId id="290" r:id="rId26"/>
    <p:sldId id="291" r:id="rId27"/>
    <p:sldId id="292" r:id="rId28"/>
    <p:sldId id="293" r:id="rId29"/>
    <p:sldId id="289" r:id="rId30"/>
    <p:sldId id="294" r:id="rId31"/>
    <p:sldId id="295" r:id="rId32"/>
    <p:sldId id="296" r:id="rId33"/>
    <p:sldId id="298" r:id="rId34"/>
    <p:sldId id="297" r:id="rId35"/>
    <p:sldId id="299" r:id="rId36"/>
    <p:sldId id="278" r:id="rId37"/>
    <p:sldId id="268" r:id="rId38"/>
    <p:sldId id="269" r:id="rId39"/>
    <p:sldId id="270" r:id="rId40"/>
    <p:sldId id="271" r:id="rId41"/>
    <p:sldId id="272" r:id="rId42"/>
    <p:sldId id="264"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8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35" autoAdjust="0"/>
    <p:restoredTop sz="95908" autoAdjust="0"/>
  </p:normalViewPr>
  <p:slideViewPr>
    <p:cSldViewPr snapToGrid="0">
      <p:cViewPr varScale="1">
        <p:scale>
          <a:sx n="94" d="100"/>
          <a:sy n="94" d="100"/>
        </p:scale>
        <p:origin x="57" y="156"/>
      </p:cViewPr>
      <p:guideLst/>
    </p:cSldViewPr>
  </p:slideViewPr>
  <p:outlineViewPr>
    <p:cViewPr>
      <p:scale>
        <a:sx n="33" d="100"/>
        <a:sy n="33" d="100"/>
      </p:scale>
      <p:origin x="0" y="-180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2774EB4-19AD-4912-A7AC-6D66E069C35C}"/>
              </a:ext>
            </a:extLst>
          </p:cNvPr>
          <p:cNvPicPr>
            <a:picLocks noChangeAspect="1"/>
          </p:cNvPicPr>
          <p:nvPr/>
        </p:nvPicPr>
        <p:blipFill rotWithShape="1">
          <a:blip r:embed="rId2"/>
          <a:srcRect t="14550"/>
          <a:stretch>
            <a:fillRect/>
          </a:stretch>
        </p:blipFill>
        <p:spPr>
          <a:xfrm>
            <a:off x="0" y="0"/>
            <a:ext cx="12192000" cy="6858000"/>
          </a:xfrm>
          <a:prstGeom prst="rect">
            <a:avLst/>
          </a:prstGeom>
        </p:spPr>
      </p:pic>
    </p:spTree>
    <p:extLst>
      <p:ext uri="{BB962C8B-B14F-4D97-AF65-F5344CB8AC3E}">
        <p14:creationId xmlns:p14="http://schemas.microsoft.com/office/powerpoint/2010/main" val="3751985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F7CAC9-F57C-4F92-B460-23B3A4739BC0}"/>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Line 29">
            <a:extLst>
              <a:ext uri="{FF2B5EF4-FFF2-40B4-BE49-F238E27FC236}">
                <a16:creationId xmlns:a16="http://schemas.microsoft.com/office/drawing/2014/main" id="{70FF9180-A918-46A7-8D56-9A8A6C01A7BA}"/>
              </a:ext>
            </a:extLst>
          </p:cNvPr>
          <p:cNvSpPr>
            <a:spLocks noChangeShapeType="1"/>
          </p:cNvSpPr>
          <p:nvPr/>
        </p:nvSpPr>
        <p:spPr bwMode="gray">
          <a:xfrm flipH="1">
            <a:off x="-4388" y="6456027"/>
            <a:ext cx="2478834" cy="200986"/>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Line 30">
            <a:extLst>
              <a:ext uri="{FF2B5EF4-FFF2-40B4-BE49-F238E27FC236}">
                <a16:creationId xmlns:a16="http://schemas.microsoft.com/office/drawing/2014/main" id="{5E2824E1-034B-4F29-B932-99B867B89AEC}"/>
              </a:ext>
            </a:extLst>
          </p:cNvPr>
          <p:cNvSpPr>
            <a:spLocks noChangeShapeType="1"/>
          </p:cNvSpPr>
          <p:nvPr/>
        </p:nvSpPr>
        <p:spPr bwMode="gray">
          <a:xfrm flipH="1">
            <a:off x="-4388" y="4312171"/>
            <a:ext cx="535964" cy="2344842"/>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AutoShape 31">
            <a:extLst>
              <a:ext uri="{FF2B5EF4-FFF2-40B4-BE49-F238E27FC236}">
                <a16:creationId xmlns:a16="http://schemas.microsoft.com/office/drawing/2014/main" id="{CCBA8B5A-1BDC-4FC6-ABE9-2074AD86FC88}"/>
              </a:ext>
            </a:extLst>
          </p:cNvPr>
          <p:cNvSpPr>
            <a:spLocks noChangeArrowheads="1"/>
          </p:cNvSpPr>
          <p:nvPr/>
        </p:nvSpPr>
        <p:spPr bwMode="gray">
          <a:xfrm>
            <a:off x="1415079" y="3943696"/>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AutoShape 32">
            <a:extLst>
              <a:ext uri="{FF2B5EF4-FFF2-40B4-BE49-F238E27FC236}">
                <a16:creationId xmlns:a16="http://schemas.microsoft.com/office/drawing/2014/main" id="{E0F1AE22-E11D-4847-AAD6-417CAA3E0FA7}"/>
              </a:ext>
            </a:extLst>
          </p:cNvPr>
          <p:cNvSpPr>
            <a:spLocks noChangeArrowheads="1"/>
          </p:cNvSpPr>
          <p:nvPr/>
        </p:nvSpPr>
        <p:spPr bwMode="gray">
          <a:xfrm>
            <a:off x="2139468" y="4580153"/>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AutoShape 33">
            <a:extLst>
              <a:ext uri="{FF2B5EF4-FFF2-40B4-BE49-F238E27FC236}">
                <a16:creationId xmlns:a16="http://schemas.microsoft.com/office/drawing/2014/main" id="{9F973CBE-25C9-47FD-9C21-4B9CE575CCE0}"/>
              </a:ext>
            </a:extLst>
          </p:cNvPr>
          <p:cNvSpPr>
            <a:spLocks noChangeArrowheads="1"/>
          </p:cNvSpPr>
          <p:nvPr/>
        </p:nvSpPr>
        <p:spPr bwMode="gray">
          <a:xfrm>
            <a:off x="2552607" y="5515298"/>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Line 34">
            <a:extLst>
              <a:ext uri="{FF2B5EF4-FFF2-40B4-BE49-F238E27FC236}">
                <a16:creationId xmlns:a16="http://schemas.microsoft.com/office/drawing/2014/main" id="{E6F1EBF6-82CE-4F0B-9941-63781FD51B51}"/>
              </a:ext>
            </a:extLst>
          </p:cNvPr>
          <p:cNvSpPr>
            <a:spLocks noChangeShapeType="1"/>
          </p:cNvSpPr>
          <p:nvPr/>
        </p:nvSpPr>
        <p:spPr bwMode="gray">
          <a:xfrm flipH="1">
            <a:off x="-4388" y="4126538"/>
            <a:ext cx="1464131" cy="253047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Line 35">
            <a:extLst>
              <a:ext uri="{FF2B5EF4-FFF2-40B4-BE49-F238E27FC236}">
                <a16:creationId xmlns:a16="http://schemas.microsoft.com/office/drawing/2014/main" id="{83918FD8-BDFE-4A61-B1C7-5E2C877E7C03}"/>
              </a:ext>
            </a:extLst>
          </p:cNvPr>
          <p:cNvSpPr>
            <a:spLocks noChangeShapeType="1"/>
          </p:cNvSpPr>
          <p:nvPr/>
        </p:nvSpPr>
        <p:spPr bwMode="gray">
          <a:xfrm flipH="1">
            <a:off x="-4388" y="5647894"/>
            <a:ext cx="2545829" cy="1009119"/>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Line 36">
            <a:extLst>
              <a:ext uri="{FF2B5EF4-FFF2-40B4-BE49-F238E27FC236}">
                <a16:creationId xmlns:a16="http://schemas.microsoft.com/office/drawing/2014/main" id="{13FC1CC6-3444-4C64-8688-008F6539929D}"/>
              </a:ext>
            </a:extLst>
          </p:cNvPr>
          <p:cNvSpPr>
            <a:spLocks noChangeShapeType="1"/>
          </p:cNvSpPr>
          <p:nvPr/>
        </p:nvSpPr>
        <p:spPr bwMode="gray">
          <a:xfrm flipH="1">
            <a:off x="-4388" y="2800585"/>
            <a:ext cx="1641390" cy="385642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Line 37">
            <a:extLst>
              <a:ext uri="{FF2B5EF4-FFF2-40B4-BE49-F238E27FC236}">
                <a16:creationId xmlns:a16="http://schemas.microsoft.com/office/drawing/2014/main" id="{9E2BE393-7199-47F7-A15C-E4578D5BEDD2}"/>
              </a:ext>
            </a:extLst>
          </p:cNvPr>
          <p:cNvSpPr>
            <a:spLocks noChangeShapeType="1"/>
          </p:cNvSpPr>
          <p:nvPr/>
        </p:nvSpPr>
        <p:spPr bwMode="gray">
          <a:xfrm flipH="1">
            <a:off x="-4388" y="3967424"/>
            <a:ext cx="2030802" cy="268959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Line 38">
            <a:extLst>
              <a:ext uri="{FF2B5EF4-FFF2-40B4-BE49-F238E27FC236}">
                <a16:creationId xmlns:a16="http://schemas.microsoft.com/office/drawing/2014/main" id="{6B590B12-7D8C-4C32-9C79-AFFF912E1844}"/>
              </a:ext>
            </a:extLst>
          </p:cNvPr>
          <p:cNvSpPr>
            <a:spLocks noChangeShapeType="1"/>
          </p:cNvSpPr>
          <p:nvPr/>
        </p:nvSpPr>
        <p:spPr bwMode="gray">
          <a:xfrm flipH="1">
            <a:off x="-4388" y="5081224"/>
            <a:ext cx="2502562" cy="157579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Line 39">
            <a:extLst>
              <a:ext uri="{FF2B5EF4-FFF2-40B4-BE49-F238E27FC236}">
                <a16:creationId xmlns:a16="http://schemas.microsoft.com/office/drawing/2014/main" id="{E8987574-B02B-4EF6-97CF-9ACD9E53A1FF}"/>
              </a:ext>
            </a:extLst>
          </p:cNvPr>
          <p:cNvSpPr>
            <a:spLocks noChangeShapeType="1"/>
          </p:cNvSpPr>
          <p:nvPr/>
        </p:nvSpPr>
        <p:spPr bwMode="gray">
          <a:xfrm flipH="1">
            <a:off x="-4388" y="6001016"/>
            <a:ext cx="3400022" cy="65599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1" name="Arc 41@|5FFC:10921638|FBC:16777215|LFC:6902852|LBC:16777215">
            <a:extLst>
              <a:ext uri="{FF2B5EF4-FFF2-40B4-BE49-F238E27FC236}">
                <a16:creationId xmlns:a16="http://schemas.microsoft.com/office/drawing/2014/main" id="{1BE20D00-EF5B-4330-9DD9-1D9A4C4C8CE0}"/>
              </a:ext>
            </a:extLst>
          </p:cNvPr>
          <p:cNvSpPr/>
          <p:nvPr/>
        </p:nvSpPr>
        <p:spPr bwMode="gray">
          <a:xfrm>
            <a:off x="645" y="4681556"/>
            <a:ext cx="2205526" cy="21716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Line 42@|9FFC:0|FBC:0|LFC:10921638|LBC:16777215">
            <a:extLst>
              <a:ext uri="{FF2B5EF4-FFF2-40B4-BE49-F238E27FC236}">
                <a16:creationId xmlns:a16="http://schemas.microsoft.com/office/drawing/2014/main" id="{73D2015A-119E-466D-B56A-60B249D85665}"/>
              </a:ext>
            </a:extLst>
          </p:cNvPr>
          <p:cNvSpPr>
            <a:spLocks noChangeShapeType="1"/>
          </p:cNvSpPr>
          <p:nvPr/>
        </p:nvSpPr>
        <p:spPr bwMode="gray">
          <a:xfrm flipH="1">
            <a:off x="-31296" y="4724504"/>
            <a:ext cx="2210852" cy="207686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Arc 44@|5FFC:14657585|FBC:16777215|LFC:6902852|LBC:16777215">
            <a:extLst>
              <a:ext uri="{FF2B5EF4-FFF2-40B4-BE49-F238E27FC236}">
                <a16:creationId xmlns:a16="http://schemas.microsoft.com/office/drawing/2014/main" id="{01D3AE5E-DAC8-44D0-A21A-8925507F3719}"/>
              </a:ext>
            </a:extLst>
          </p:cNvPr>
          <p:cNvSpPr/>
          <p:nvPr/>
        </p:nvSpPr>
        <p:spPr bwMode="gray">
          <a:xfrm>
            <a:off x="-744" y="5017884"/>
            <a:ext cx="1870614" cy="18353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 Box 45@|17FFC:3940327|FBC:16777215|LFC:6902852|LBC:16777215">
            <a:extLst>
              <a:ext uri="{FF2B5EF4-FFF2-40B4-BE49-F238E27FC236}">
                <a16:creationId xmlns:a16="http://schemas.microsoft.com/office/drawing/2014/main" id="{7F35E9C7-BD30-4EA3-893A-1DC9F54E114C}"/>
              </a:ext>
            </a:extLst>
          </p:cNvPr>
          <p:cNvSpPr txBox="1">
            <a:spLocks noChangeArrowheads="1"/>
          </p:cNvSpPr>
          <p:nvPr/>
        </p:nvSpPr>
        <p:spPr bwMode="gray">
          <a:xfrm>
            <a:off x="82580" y="5863911"/>
            <a:ext cx="1147088" cy="39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zh-CN" altLang="en-US" sz="2000" b="1" kern="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标题</a:t>
            </a:r>
            <a:endParaRPr lang="en-US" altLang="zh-CN" sz="2000" b="1" kern="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AutoShape 50">
            <a:extLst>
              <a:ext uri="{FF2B5EF4-FFF2-40B4-BE49-F238E27FC236}">
                <a16:creationId xmlns:a16="http://schemas.microsoft.com/office/drawing/2014/main" id="{F93C79D2-2FA8-4F7F-8C4C-2D8D471CB552}"/>
              </a:ext>
            </a:extLst>
          </p:cNvPr>
          <p:cNvSpPr>
            <a:spLocks noChangeArrowheads="1"/>
          </p:cNvSpPr>
          <p:nvPr/>
        </p:nvSpPr>
        <p:spPr bwMode="gray">
          <a:xfrm>
            <a:off x="3359344" y="5657664"/>
            <a:ext cx="577836" cy="57783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AutoShape 55">
            <a:extLst>
              <a:ext uri="{FF2B5EF4-FFF2-40B4-BE49-F238E27FC236}">
                <a16:creationId xmlns:a16="http://schemas.microsoft.com/office/drawing/2014/main" id="{4B82A1E8-F945-42B3-A5DE-5A76FD000E18}"/>
              </a:ext>
            </a:extLst>
          </p:cNvPr>
          <p:cNvSpPr>
            <a:spLocks noChangeArrowheads="1"/>
          </p:cNvSpPr>
          <p:nvPr/>
        </p:nvSpPr>
        <p:spPr bwMode="gray">
          <a:xfrm>
            <a:off x="1486262" y="2318192"/>
            <a:ext cx="577836" cy="57783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AutoShape 56">
            <a:extLst>
              <a:ext uri="{FF2B5EF4-FFF2-40B4-BE49-F238E27FC236}">
                <a16:creationId xmlns:a16="http://schemas.microsoft.com/office/drawing/2014/main" id="{9FFEE14F-4DF9-443D-9C28-EBD92DD42341}"/>
              </a:ext>
            </a:extLst>
          </p:cNvPr>
          <p:cNvSpPr>
            <a:spLocks noChangeArrowheads="1"/>
          </p:cNvSpPr>
          <p:nvPr/>
        </p:nvSpPr>
        <p:spPr bwMode="gray">
          <a:xfrm>
            <a:off x="1913358" y="3529161"/>
            <a:ext cx="577836" cy="57783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AutoShape 57">
            <a:extLst>
              <a:ext uri="{FF2B5EF4-FFF2-40B4-BE49-F238E27FC236}">
                <a16:creationId xmlns:a16="http://schemas.microsoft.com/office/drawing/2014/main" id="{F163C6F2-491C-4788-806F-88E0FF2E48E2}"/>
              </a:ext>
            </a:extLst>
          </p:cNvPr>
          <p:cNvSpPr>
            <a:spLocks noChangeArrowheads="1"/>
          </p:cNvSpPr>
          <p:nvPr/>
        </p:nvSpPr>
        <p:spPr bwMode="gray">
          <a:xfrm>
            <a:off x="2436761" y="4682042"/>
            <a:ext cx="577836" cy="57783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AutoShape 58">
            <a:extLst>
              <a:ext uri="{FF2B5EF4-FFF2-40B4-BE49-F238E27FC236}">
                <a16:creationId xmlns:a16="http://schemas.microsoft.com/office/drawing/2014/main" id="{E673A101-63A6-47EB-84DF-ACE4E9F8A9BF}"/>
              </a:ext>
            </a:extLst>
          </p:cNvPr>
          <p:cNvSpPr>
            <a:spLocks noChangeArrowheads="1"/>
          </p:cNvSpPr>
          <p:nvPr/>
        </p:nvSpPr>
        <p:spPr bwMode="gray">
          <a:xfrm>
            <a:off x="453276" y="4109789"/>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AutoShape 59">
            <a:extLst>
              <a:ext uri="{FF2B5EF4-FFF2-40B4-BE49-F238E27FC236}">
                <a16:creationId xmlns:a16="http://schemas.microsoft.com/office/drawing/2014/main" id="{AB84FAD9-0FA9-4366-86D9-CFDDE54996CC}"/>
              </a:ext>
            </a:extLst>
          </p:cNvPr>
          <p:cNvSpPr>
            <a:spLocks noChangeArrowheads="1"/>
          </p:cNvSpPr>
          <p:nvPr/>
        </p:nvSpPr>
        <p:spPr bwMode="gray">
          <a:xfrm>
            <a:off x="2495382" y="6366700"/>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文本占位符 39">
            <a:extLst>
              <a:ext uri="{FF2B5EF4-FFF2-40B4-BE49-F238E27FC236}">
                <a16:creationId xmlns:a16="http://schemas.microsoft.com/office/drawing/2014/main" id="{24FA9DF3-BAC5-4ABD-9C7D-A3E319C3D7CE}"/>
              </a:ext>
            </a:extLst>
          </p:cNvPr>
          <p:cNvSpPr>
            <a:spLocks noGrp="1"/>
          </p:cNvSpPr>
          <p:nvPr>
            <p:ph type="body" sz="quarter" idx="10"/>
          </p:nvPr>
        </p:nvSpPr>
        <p:spPr>
          <a:xfrm>
            <a:off x="454025" y="450850"/>
            <a:ext cx="4962525" cy="577850"/>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2" name="文本占位符 41">
            <a:extLst>
              <a:ext uri="{FF2B5EF4-FFF2-40B4-BE49-F238E27FC236}">
                <a16:creationId xmlns:a16="http://schemas.microsoft.com/office/drawing/2014/main" id="{FD6F248B-FDE6-4354-BDAA-33868E6A634D}"/>
              </a:ext>
            </a:extLst>
          </p:cNvPr>
          <p:cNvSpPr>
            <a:spLocks noGrp="1"/>
          </p:cNvSpPr>
          <p:nvPr>
            <p:ph type="body" sz="quarter" idx="11"/>
          </p:nvPr>
        </p:nvSpPr>
        <p:spPr>
          <a:xfrm>
            <a:off x="2436813" y="2316163"/>
            <a:ext cx="7134225" cy="792162"/>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3" name="文本占位符 41">
            <a:extLst>
              <a:ext uri="{FF2B5EF4-FFF2-40B4-BE49-F238E27FC236}">
                <a16:creationId xmlns:a16="http://schemas.microsoft.com/office/drawing/2014/main" id="{F9A4B3A6-E587-43D1-8267-AB2A7CD3DA0A}"/>
              </a:ext>
            </a:extLst>
          </p:cNvPr>
          <p:cNvSpPr>
            <a:spLocks noGrp="1"/>
          </p:cNvSpPr>
          <p:nvPr>
            <p:ph type="body" sz="quarter" idx="12"/>
          </p:nvPr>
        </p:nvSpPr>
        <p:spPr>
          <a:xfrm>
            <a:off x="2935287" y="3425247"/>
            <a:ext cx="7134225" cy="792162"/>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4" name="文本占位符 41">
            <a:extLst>
              <a:ext uri="{FF2B5EF4-FFF2-40B4-BE49-F238E27FC236}">
                <a16:creationId xmlns:a16="http://schemas.microsoft.com/office/drawing/2014/main" id="{9F482986-22B2-4128-A32D-3B32A6180C30}"/>
              </a:ext>
            </a:extLst>
          </p:cNvPr>
          <p:cNvSpPr>
            <a:spLocks noGrp="1"/>
          </p:cNvSpPr>
          <p:nvPr>
            <p:ph type="body" sz="quarter" idx="13"/>
          </p:nvPr>
        </p:nvSpPr>
        <p:spPr>
          <a:xfrm>
            <a:off x="3551513" y="4536889"/>
            <a:ext cx="7134225" cy="792162"/>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5" name="文本占位符 41">
            <a:extLst>
              <a:ext uri="{FF2B5EF4-FFF2-40B4-BE49-F238E27FC236}">
                <a16:creationId xmlns:a16="http://schemas.microsoft.com/office/drawing/2014/main" id="{9F8BA4FD-4D15-48A3-8DB2-5A22148F22C9}"/>
              </a:ext>
            </a:extLst>
          </p:cNvPr>
          <p:cNvSpPr>
            <a:spLocks noGrp="1"/>
          </p:cNvSpPr>
          <p:nvPr>
            <p:ph type="body" sz="quarter" idx="14"/>
          </p:nvPr>
        </p:nvSpPr>
        <p:spPr>
          <a:xfrm>
            <a:off x="4381430" y="5675031"/>
            <a:ext cx="7134225" cy="792162"/>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Tree>
    <p:extLst>
      <p:ext uri="{BB962C8B-B14F-4D97-AF65-F5344CB8AC3E}">
        <p14:creationId xmlns:p14="http://schemas.microsoft.com/office/powerpoint/2010/main" val="224222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fade">
                                      <p:cBhvr>
                                        <p:cTn id="12" dur="500"/>
                                        <p:tgtEl>
                                          <p:spTgt spid="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fade">
                                      <p:cBhvr>
                                        <p:cTn id="17" dur="500"/>
                                        <p:tgtEl>
                                          <p:spTgt spid="4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44">
                                            <p:txEl>
                                              <p:pRg st="0" end="0"/>
                                            </p:txEl>
                                          </p:spTgt>
                                        </p:tgtEl>
                                        <p:attrNameLst>
                                          <p:attrName>style.visibility</p:attrName>
                                        </p:attrNameLst>
                                      </p:cBhvr>
                                      <p:to>
                                        <p:strVal val="visible"/>
                                      </p:to>
                                    </p:set>
                                    <p:animEffect transition="in" filter="fade">
                                      <p:cBhvr>
                                        <p:cTn id="22" dur="500"/>
                                        <p:tgtEl>
                                          <p:spTgt spid="4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45">
                                            <p:txEl>
                                              <p:pRg st="0" end="0"/>
                                            </p:txEl>
                                          </p:spTgt>
                                        </p:tgtEl>
                                        <p:attrNameLst>
                                          <p:attrName>style.visibility</p:attrName>
                                        </p:attrNameLst>
                                      </p:cBhvr>
                                      <p:to>
                                        <p:strVal val="visible"/>
                                      </p:to>
                                    </p:set>
                                    <p:animEffect transition="in" filter="fade">
                                      <p:cBhvr>
                                        <p:cTn id="27"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2"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F7CAC9-F57C-4F92-B460-23B3A4739BC0}"/>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Line 29">
            <a:extLst>
              <a:ext uri="{FF2B5EF4-FFF2-40B4-BE49-F238E27FC236}">
                <a16:creationId xmlns:a16="http://schemas.microsoft.com/office/drawing/2014/main" id="{70FF9180-A918-46A7-8D56-9A8A6C01A7BA}"/>
              </a:ext>
            </a:extLst>
          </p:cNvPr>
          <p:cNvSpPr>
            <a:spLocks noChangeShapeType="1"/>
          </p:cNvSpPr>
          <p:nvPr/>
        </p:nvSpPr>
        <p:spPr bwMode="gray">
          <a:xfrm flipH="1">
            <a:off x="-4388" y="6456027"/>
            <a:ext cx="2478834" cy="200986"/>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1" name="Line 30">
            <a:extLst>
              <a:ext uri="{FF2B5EF4-FFF2-40B4-BE49-F238E27FC236}">
                <a16:creationId xmlns:a16="http://schemas.microsoft.com/office/drawing/2014/main" id="{5E2824E1-034B-4F29-B932-99B867B89AEC}"/>
              </a:ext>
            </a:extLst>
          </p:cNvPr>
          <p:cNvSpPr>
            <a:spLocks noChangeShapeType="1"/>
          </p:cNvSpPr>
          <p:nvPr/>
        </p:nvSpPr>
        <p:spPr bwMode="gray">
          <a:xfrm flipH="1">
            <a:off x="-4388" y="4312171"/>
            <a:ext cx="535964" cy="2344842"/>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 name="AutoShape 31">
            <a:extLst>
              <a:ext uri="{FF2B5EF4-FFF2-40B4-BE49-F238E27FC236}">
                <a16:creationId xmlns:a16="http://schemas.microsoft.com/office/drawing/2014/main" id="{CCBA8B5A-1BDC-4FC6-ABE9-2074AD86FC88}"/>
              </a:ext>
            </a:extLst>
          </p:cNvPr>
          <p:cNvSpPr>
            <a:spLocks noChangeArrowheads="1"/>
          </p:cNvSpPr>
          <p:nvPr/>
        </p:nvSpPr>
        <p:spPr bwMode="gray">
          <a:xfrm>
            <a:off x="1415079" y="3943696"/>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AutoShape 32">
            <a:extLst>
              <a:ext uri="{FF2B5EF4-FFF2-40B4-BE49-F238E27FC236}">
                <a16:creationId xmlns:a16="http://schemas.microsoft.com/office/drawing/2014/main" id="{E0F1AE22-E11D-4847-AAD6-417CAA3E0FA7}"/>
              </a:ext>
            </a:extLst>
          </p:cNvPr>
          <p:cNvSpPr>
            <a:spLocks noChangeArrowheads="1"/>
          </p:cNvSpPr>
          <p:nvPr/>
        </p:nvSpPr>
        <p:spPr bwMode="gray">
          <a:xfrm>
            <a:off x="2139468" y="4580153"/>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AutoShape 33">
            <a:extLst>
              <a:ext uri="{FF2B5EF4-FFF2-40B4-BE49-F238E27FC236}">
                <a16:creationId xmlns:a16="http://schemas.microsoft.com/office/drawing/2014/main" id="{9F973CBE-25C9-47FD-9C21-4B9CE575CCE0}"/>
              </a:ext>
            </a:extLst>
          </p:cNvPr>
          <p:cNvSpPr>
            <a:spLocks noChangeArrowheads="1"/>
          </p:cNvSpPr>
          <p:nvPr/>
        </p:nvSpPr>
        <p:spPr bwMode="gray">
          <a:xfrm>
            <a:off x="2552607" y="5515298"/>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Line 34">
            <a:extLst>
              <a:ext uri="{FF2B5EF4-FFF2-40B4-BE49-F238E27FC236}">
                <a16:creationId xmlns:a16="http://schemas.microsoft.com/office/drawing/2014/main" id="{E6F1EBF6-82CE-4F0B-9941-63781FD51B51}"/>
              </a:ext>
            </a:extLst>
          </p:cNvPr>
          <p:cNvSpPr>
            <a:spLocks noChangeShapeType="1"/>
          </p:cNvSpPr>
          <p:nvPr/>
        </p:nvSpPr>
        <p:spPr bwMode="gray">
          <a:xfrm flipH="1">
            <a:off x="-4388" y="4126538"/>
            <a:ext cx="1464131" cy="2530475"/>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Line 35">
            <a:extLst>
              <a:ext uri="{FF2B5EF4-FFF2-40B4-BE49-F238E27FC236}">
                <a16:creationId xmlns:a16="http://schemas.microsoft.com/office/drawing/2014/main" id="{83918FD8-BDFE-4A61-B1C7-5E2C877E7C03}"/>
              </a:ext>
            </a:extLst>
          </p:cNvPr>
          <p:cNvSpPr>
            <a:spLocks noChangeShapeType="1"/>
          </p:cNvSpPr>
          <p:nvPr/>
        </p:nvSpPr>
        <p:spPr bwMode="gray">
          <a:xfrm flipH="1">
            <a:off x="-4388" y="5647894"/>
            <a:ext cx="2545829" cy="1009119"/>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7" name="Line 36">
            <a:extLst>
              <a:ext uri="{FF2B5EF4-FFF2-40B4-BE49-F238E27FC236}">
                <a16:creationId xmlns:a16="http://schemas.microsoft.com/office/drawing/2014/main" id="{13FC1CC6-3444-4C64-8688-008F6539929D}"/>
              </a:ext>
            </a:extLst>
          </p:cNvPr>
          <p:cNvSpPr>
            <a:spLocks noChangeShapeType="1"/>
          </p:cNvSpPr>
          <p:nvPr/>
        </p:nvSpPr>
        <p:spPr bwMode="gray">
          <a:xfrm flipH="1">
            <a:off x="-4388" y="2800585"/>
            <a:ext cx="1641390" cy="3856428"/>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Line 37">
            <a:extLst>
              <a:ext uri="{FF2B5EF4-FFF2-40B4-BE49-F238E27FC236}">
                <a16:creationId xmlns:a16="http://schemas.microsoft.com/office/drawing/2014/main" id="{9E2BE393-7199-47F7-A15C-E4578D5BEDD2}"/>
              </a:ext>
            </a:extLst>
          </p:cNvPr>
          <p:cNvSpPr>
            <a:spLocks noChangeShapeType="1"/>
          </p:cNvSpPr>
          <p:nvPr/>
        </p:nvSpPr>
        <p:spPr bwMode="gray">
          <a:xfrm flipH="1">
            <a:off x="-4388" y="3967424"/>
            <a:ext cx="2030802" cy="268959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Line 38">
            <a:extLst>
              <a:ext uri="{FF2B5EF4-FFF2-40B4-BE49-F238E27FC236}">
                <a16:creationId xmlns:a16="http://schemas.microsoft.com/office/drawing/2014/main" id="{6B590B12-7D8C-4C32-9C79-AFFF912E1844}"/>
              </a:ext>
            </a:extLst>
          </p:cNvPr>
          <p:cNvSpPr>
            <a:spLocks noChangeShapeType="1"/>
          </p:cNvSpPr>
          <p:nvPr/>
        </p:nvSpPr>
        <p:spPr bwMode="gray">
          <a:xfrm flipH="1">
            <a:off x="-4388" y="5081224"/>
            <a:ext cx="2502562" cy="157579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1" name="Arc 41@|5FFC:10921638|FBC:16777215|LFC:6902852|LBC:16777215">
            <a:extLst>
              <a:ext uri="{FF2B5EF4-FFF2-40B4-BE49-F238E27FC236}">
                <a16:creationId xmlns:a16="http://schemas.microsoft.com/office/drawing/2014/main" id="{1BE20D00-EF5B-4330-9DD9-1D9A4C4C8CE0}"/>
              </a:ext>
            </a:extLst>
          </p:cNvPr>
          <p:cNvSpPr/>
          <p:nvPr/>
        </p:nvSpPr>
        <p:spPr bwMode="gray">
          <a:xfrm>
            <a:off x="645" y="4681556"/>
            <a:ext cx="2205526" cy="21716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Line 42@|9FFC:0|FBC:0|LFC:10921638|LBC:16777215">
            <a:extLst>
              <a:ext uri="{FF2B5EF4-FFF2-40B4-BE49-F238E27FC236}">
                <a16:creationId xmlns:a16="http://schemas.microsoft.com/office/drawing/2014/main" id="{73D2015A-119E-466D-B56A-60B249D85665}"/>
              </a:ext>
            </a:extLst>
          </p:cNvPr>
          <p:cNvSpPr>
            <a:spLocks noChangeShapeType="1"/>
          </p:cNvSpPr>
          <p:nvPr/>
        </p:nvSpPr>
        <p:spPr bwMode="gray">
          <a:xfrm flipH="1">
            <a:off x="-31296" y="4724504"/>
            <a:ext cx="2210852" cy="2076860"/>
          </a:xfrm>
          <a:prstGeom prst="line">
            <a:avLst/>
          </a:prstGeom>
          <a:noFill/>
          <a:ln w="12700">
            <a:solidFill>
              <a:srgbClr val="ADBAC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Arc 44@|5FFC:14657585|FBC:16777215|LFC:6902852|LBC:16777215">
            <a:extLst>
              <a:ext uri="{FF2B5EF4-FFF2-40B4-BE49-F238E27FC236}">
                <a16:creationId xmlns:a16="http://schemas.microsoft.com/office/drawing/2014/main" id="{01D3AE5E-DAC8-44D0-A21A-8925507F3719}"/>
              </a:ext>
            </a:extLst>
          </p:cNvPr>
          <p:cNvSpPr/>
          <p:nvPr/>
        </p:nvSpPr>
        <p:spPr bwMode="gray">
          <a:xfrm>
            <a:off x="-744" y="5017884"/>
            <a:ext cx="1870614" cy="18353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 Box 45@|17FFC:3940327|FBC:16777215|LFC:6902852|LBC:16777215">
            <a:extLst>
              <a:ext uri="{FF2B5EF4-FFF2-40B4-BE49-F238E27FC236}">
                <a16:creationId xmlns:a16="http://schemas.microsoft.com/office/drawing/2014/main" id="{7F35E9C7-BD30-4EA3-893A-1DC9F54E114C}"/>
              </a:ext>
            </a:extLst>
          </p:cNvPr>
          <p:cNvSpPr txBox="1">
            <a:spLocks noChangeArrowheads="1"/>
          </p:cNvSpPr>
          <p:nvPr/>
        </p:nvSpPr>
        <p:spPr bwMode="gray">
          <a:xfrm>
            <a:off x="82580" y="5863911"/>
            <a:ext cx="1147088" cy="399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zh-CN" altLang="en-US" sz="2000" b="1" kern="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标题</a:t>
            </a:r>
            <a:endParaRPr lang="en-US" altLang="zh-CN" sz="2000" b="1" kern="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AutoShape 55">
            <a:extLst>
              <a:ext uri="{FF2B5EF4-FFF2-40B4-BE49-F238E27FC236}">
                <a16:creationId xmlns:a16="http://schemas.microsoft.com/office/drawing/2014/main" id="{4B82A1E8-F945-42B3-A5DE-5A76FD000E18}"/>
              </a:ext>
            </a:extLst>
          </p:cNvPr>
          <p:cNvSpPr>
            <a:spLocks noChangeArrowheads="1"/>
          </p:cNvSpPr>
          <p:nvPr/>
        </p:nvSpPr>
        <p:spPr bwMode="gray">
          <a:xfrm>
            <a:off x="1486262" y="2318192"/>
            <a:ext cx="577836" cy="57783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AutoShape 56">
            <a:extLst>
              <a:ext uri="{FF2B5EF4-FFF2-40B4-BE49-F238E27FC236}">
                <a16:creationId xmlns:a16="http://schemas.microsoft.com/office/drawing/2014/main" id="{9FFEE14F-4DF9-443D-9C28-EBD92DD42341}"/>
              </a:ext>
            </a:extLst>
          </p:cNvPr>
          <p:cNvSpPr>
            <a:spLocks noChangeArrowheads="1"/>
          </p:cNvSpPr>
          <p:nvPr/>
        </p:nvSpPr>
        <p:spPr bwMode="gray">
          <a:xfrm>
            <a:off x="1913358" y="3529161"/>
            <a:ext cx="577836" cy="57783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AutoShape 57">
            <a:extLst>
              <a:ext uri="{FF2B5EF4-FFF2-40B4-BE49-F238E27FC236}">
                <a16:creationId xmlns:a16="http://schemas.microsoft.com/office/drawing/2014/main" id="{F163C6F2-491C-4788-806F-88E0FF2E48E2}"/>
              </a:ext>
            </a:extLst>
          </p:cNvPr>
          <p:cNvSpPr>
            <a:spLocks noChangeArrowheads="1"/>
          </p:cNvSpPr>
          <p:nvPr/>
        </p:nvSpPr>
        <p:spPr bwMode="gray">
          <a:xfrm>
            <a:off x="2436761" y="4682042"/>
            <a:ext cx="577836" cy="57783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AutoShape 58">
            <a:extLst>
              <a:ext uri="{FF2B5EF4-FFF2-40B4-BE49-F238E27FC236}">
                <a16:creationId xmlns:a16="http://schemas.microsoft.com/office/drawing/2014/main" id="{E673A101-63A6-47EB-84DF-ACE4E9F8A9BF}"/>
              </a:ext>
            </a:extLst>
          </p:cNvPr>
          <p:cNvSpPr>
            <a:spLocks noChangeArrowheads="1"/>
          </p:cNvSpPr>
          <p:nvPr/>
        </p:nvSpPr>
        <p:spPr bwMode="gray">
          <a:xfrm>
            <a:off x="453276" y="4109789"/>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AutoShape 59">
            <a:extLst>
              <a:ext uri="{FF2B5EF4-FFF2-40B4-BE49-F238E27FC236}">
                <a16:creationId xmlns:a16="http://schemas.microsoft.com/office/drawing/2014/main" id="{AB84FAD9-0FA9-4366-86D9-CFDDE54996CC}"/>
              </a:ext>
            </a:extLst>
          </p:cNvPr>
          <p:cNvSpPr>
            <a:spLocks noChangeArrowheads="1"/>
          </p:cNvSpPr>
          <p:nvPr/>
        </p:nvSpPr>
        <p:spPr bwMode="gray">
          <a:xfrm>
            <a:off x="2495382" y="6366700"/>
            <a:ext cx="200987" cy="200986"/>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0" name="文本占位符 39">
            <a:extLst>
              <a:ext uri="{FF2B5EF4-FFF2-40B4-BE49-F238E27FC236}">
                <a16:creationId xmlns:a16="http://schemas.microsoft.com/office/drawing/2014/main" id="{24FA9DF3-BAC5-4ABD-9C7D-A3E319C3D7CE}"/>
              </a:ext>
            </a:extLst>
          </p:cNvPr>
          <p:cNvSpPr>
            <a:spLocks noGrp="1"/>
          </p:cNvSpPr>
          <p:nvPr>
            <p:ph type="body" sz="quarter" idx="10"/>
          </p:nvPr>
        </p:nvSpPr>
        <p:spPr>
          <a:xfrm>
            <a:off x="454025" y="450850"/>
            <a:ext cx="4962525" cy="577850"/>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2" name="文本占位符 41">
            <a:extLst>
              <a:ext uri="{FF2B5EF4-FFF2-40B4-BE49-F238E27FC236}">
                <a16:creationId xmlns:a16="http://schemas.microsoft.com/office/drawing/2014/main" id="{FD6F248B-FDE6-4354-BDAA-33868E6A634D}"/>
              </a:ext>
            </a:extLst>
          </p:cNvPr>
          <p:cNvSpPr>
            <a:spLocks noGrp="1"/>
          </p:cNvSpPr>
          <p:nvPr>
            <p:ph type="body" sz="quarter" idx="11"/>
          </p:nvPr>
        </p:nvSpPr>
        <p:spPr>
          <a:xfrm>
            <a:off x="2436813" y="2316163"/>
            <a:ext cx="7134225" cy="792162"/>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3" name="文本占位符 41">
            <a:extLst>
              <a:ext uri="{FF2B5EF4-FFF2-40B4-BE49-F238E27FC236}">
                <a16:creationId xmlns:a16="http://schemas.microsoft.com/office/drawing/2014/main" id="{F9A4B3A6-E587-43D1-8267-AB2A7CD3DA0A}"/>
              </a:ext>
            </a:extLst>
          </p:cNvPr>
          <p:cNvSpPr>
            <a:spLocks noGrp="1"/>
          </p:cNvSpPr>
          <p:nvPr>
            <p:ph type="body" sz="quarter" idx="12"/>
          </p:nvPr>
        </p:nvSpPr>
        <p:spPr>
          <a:xfrm>
            <a:off x="2935287" y="3425247"/>
            <a:ext cx="7134225" cy="792162"/>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4" name="文本占位符 41">
            <a:extLst>
              <a:ext uri="{FF2B5EF4-FFF2-40B4-BE49-F238E27FC236}">
                <a16:creationId xmlns:a16="http://schemas.microsoft.com/office/drawing/2014/main" id="{9F482986-22B2-4128-A32D-3B32A6180C30}"/>
              </a:ext>
            </a:extLst>
          </p:cNvPr>
          <p:cNvSpPr>
            <a:spLocks noGrp="1"/>
          </p:cNvSpPr>
          <p:nvPr>
            <p:ph type="body" sz="quarter" idx="13"/>
          </p:nvPr>
        </p:nvSpPr>
        <p:spPr>
          <a:xfrm>
            <a:off x="3551513" y="4536889"/>
            <a:ext cx="7134225" cy="792162"/>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Tree>
    <p:extLst>
      <p:ext uri="{BB962C8B-B14F-4D97-AF65-F5344CB8AC3E}">
        <p14:creationId xmlns:p14="http://schemas.microsoft.com/office/powerpoint/2010/main" val="399647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fade">
                                      <p:cBhvr>
                                        <p:cTn id="12" dur="500"/>
                                        <p:tgtEl>
                                          <p:spTgt spid="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fade">
                                      <p:cBhvr>
                                        <p:cTn id="17" dur="500"/>
                                        <p:tgtEl>
                                          <p:spTgt spid="4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44">
                                            <p:txEl>
                                              <p:pRg st="0" end="0"/>
                                            </p:txEl>
                                          </p:spTgt>
                                        </p:tgtEl>
                                        <p:attrNameLst>
                                          <p:attrName>style.visibility</p:attrName>
                                        </p:attrNameLst>
                                      </p:cBhvr>
                                      <p:to>
                                        <p:strVal val="visible"/>
                                      </p:to>
                                    </p:set>
                                    <p:animEffect transition="in" filter="fade">
                                      <p:cBhvr>
                                        <p:cTn id="2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2"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6362D791-0166-47E9-830D-C742D39E6A6F}"/>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AutoShape 2">
            <a:extLst>
              <a:ext uri="{FF2B5EF4-FFF2-40B4-BE49-F238E27FC236}">
                <a16:creationId xmlns:a16="http://schemas.microsoft.com/office/drawing/2014/main" id="{31CEF9B4-0D47-4E01-AA2F-126EFAE00291}"/>
              </a:ext>
            </a:extLst>
          </p:cNvPr>
          <p:cNvSpPr/>
          <p:nvPr/>
        </p:nvSpPr>
        <p:spPr bwMode="auto">
          <a:xfrm>
            <a:off x="4413055" y="1662809"/>
            <a:ext cx="1601788" cy="1368425"/>
          </a:xfrm>
          <a:custGeom>
            <a:avLst/>
            <a:gdLst>
              <a:gd name="T0" fmla="*/ 211170617 w 21600"/>
              <a:gd name="T1" fmla="*/ 346775367 h 21600"/>
              <a:gd name="T2" fmla="*/ 0 w 21600"/>
              <a:gd name="T3" fmla="*/ 235598565 h 21600"/>
              <a:gd name="T4" fmla="*/ 459604150 w 21600"/>
              <a:gd name="T5" fmla="*/ 0 h 21600"/>
              <a:gd name="T6" fmla="*/ 475133925 w 21600"/>
              <a:gd name="T7" fmla="*/ 211773779 h 21600"/>
              <a:gd name="T8" fmla="*/ 211170617 w 21600"/>
              <a:gd name="T9" fmla="*/ 346775367 h 21600"/>
              <a:gd name="T10" fmla="*/ 211170617 w 21600"/>
              <a:gd name="T11" fmla="*/ 346775367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9600" y="21600"/>
                </a:moveTo>
                <a:cubicBezTo>
                  <a:pt x="0" y="14675"/>
                  <a:pt x="0" y="14675"/>
                  <a:pt x="0" y="14675"/>
                </a:cubicBezTo>
                <a:cubicBezTo>
                  <a:pt x="4518" y="6101"/>
                  <a:pt x="12282" y="577"/>
                  <a:pt x="20894" y="0"/>
                </a:cubicBezTo>
                <a:cubicBezTo>
                  <a:pt x="21600" y="13191"/>
                  <a:pt x="21600" y="13191"/>
                  <a:pt x="21600" y="13191"/>
                </a:cubicBezTo>
                <a:cubicBezTo>
                  <a:pt x="16518" y="13521"/>
                  <a:pt x="12141" y="16818"/>
                  <a:pt x="9600" y="21600"/>
                </a:cubicBezTo>
                <a:close/>
                <a:moveTo>
                  <a:pt x="9600" y="21600"/>
                </a:moveTo>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AutoShape 3">
            <a:extLst>
              <a:ext uri="{FF2B5EF4-FFF2-40B4-BE49-F238E27FC236}">
                <a16:creationId xmlns:a16="http://schemas.microsoft.com/office/drawing/2014/main" id="{5B041447-A902-4EC5-BB3E-38ED17E1924A}"/>
              </a:ext>
            </a:extLst>
          </p:cNvPr>
          <p:cNvSpPr/>
          <p:nvPr/>
        </p:nvSpPr>
        <p:spPr bwMode="auto">
          <a:xfrm>
            <a:off x="7081642" y="2714528"/>
            <a:ext cx="965994" cy="1808163"/>
          </a:xfrm>
          <a:custGeom>
            <a:avLst/>
            <a:gdLst>
              <a:gd name="T0" fmla="*/ 0 w 20053"/>
              <a:gd name="T1" fmla="*/ 129499929 h 21600"/>
              <a:gd name="T2" fmla="*/ 143066176 w 20053"/>
              <a:gd name="T3" fmla="*/ 0 h 21600"/>
              <a:gd name="T4" fmla="*/ 143066176 w 20053"/>
              <a:gd name="T5" fmla="*/ 605454005 h 21600"/>
              <a:gd name="T6" fmla="*/ 0 w 20053"/>
              <a:gd name="T7" fmla="*/ 475954076 h 21600"/>
              <a:gd name="T8" fmla="*/ 24180041 w 20053"/>
              <a:gd name="T9" fmla="*/ 302727086 h 21600"/>
              <a:gd name="T10" fmla="*/ 0 w 20053"/>
              <a:gd name="T11" fmla="*/ 129499929 h 21600"/>
              <a:gd name="T12" fmla="*/ 0 w 20053"/>
              <a:gd name="T13" fmla="*/ 129499929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53" h="21600">
                <a:moveTo>
                  <a:pt x="0" y="4620"/>
                </a:moveTo>
                <a:cubicBezTo>
                  <a:pt x="15413" y="0"/>
                  <a:pt x="15413" y="0"/>
                  <a:pt x="15413" y="0"/>
                </a:cubicBezTo>
                <a:cubicBezTo>
                  <a:pt x="21600" y="6742"/>
                  <a:pt x="21600" y="14858"/>
                  <a:pt x="15413" y="21600"/>
                </a:cubicBezTo>
                <a:cubicBezTo>
                  <a:pt x="0" y="16980"/>
                  <a:pt x="0" y="16980"/>
                  <a:pt x="0" y="16980"/>
                </a:cubicBezTo>
                <a:cubicBezTo>
                  <a:pt x="1737" y="15170"/>
                  <a:pt x="2605" y="13047"/>
                  <a:pt x="2605" y="10800"/>
                </a:cubicBezTo>
                <a:cubicBezTo>
                  <a:pt x="2605" y="8553"/>
                  <a:pt x="1737" y="6492"/>
                  <a:pt x="0" y="4620"/>
                </a:cubicBezTo>
                <a:close/>
                <a:moveTo>
                  <a:pt x="0" y="4620"/>
                </a:moveTo>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AutoShape 4">
            <a:extLst>
              <a:ext uri="{FF2B5EF4-FFF2-40B4-BE49-F238E27FC236}">
                <a16:creationId xmlns:a16="http://schemas.microsoft.com/office/drawing/2014/main" id="{483A0E07-209F-40BB-8019-8FA022716B96}"/>
              </a:ext>
            </a:extLst>
          </p:cNvPr>
          <p:cNvSpPr/>
          <p:nvPr/>
        </p:nvSpPr>
        <p:spPr bwMode="auto">
          <a:xfrm>
            <a:off x="6156130" y="4203603"/>
            <a:ext cx="1605756" cy="1370806"/>
          </a:xfrm>
          <a:custGeom>
            <a:avLst/>
            <a:gdLst>
              <a:gd name="T0" fmla="*/ 264410771 w 21600"/>
              <a:gd name="T1" fmla="*/ 0 h 21600"/>
              <a:gd name="T2" fmla="*/ 477491173 w 21600"/>
              <a:gd name="T3" fmla="*/ 111564062 h 21600"/>
              <a:gd name="T4" fmla="*/ 15562749 w 21600"/>
              <a:gd name="T5" fmla="*/ 347983165 h 21600"/>
              <a:gd name="T6" fmla="*/ 0 w 21600"/>
              <a:gd name="T7" fmla="*/ 136808977 h 21600"/>
              <a:gd name="T8" fmla="*/ 264410771 w 21600"/>
              <a:gd name="T9" fmla="*/ 0 h 21600"/>
              <a:gd name="T10" fmla="*/ 264410771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1961" y="0"/>
                </a:moveTo>
                <a:cubicBezTo>
                  <a:pt x="21600" y="6925"/>
                  <a:pt x="21600" y="6925"/>
                  <a:pt x="21600" y="6925"/>
                </a:cubicBezTo>
                <a:cubicBezTo>
                  <a:pt x="17097" y="15499"/>
                  <a:pt x="9287" y="21023"/>
                  <a:pt x="704" y="21600"/>
                </a:cubicBezTo>
                <a:cubicBezTo>
                  <a:pt x="0" y="8492"/>
                  <a:pt x="0" y="8492"/>
                  <a:pt x="0" y="8492"/>
                </a:cubicBezTo>
                <a:cubicBezTo>
                  <a:pt x="5066" y="8079"/>
                  <a:pt x="9498" y="4782"/>
                  <a:pt x="11961" y="0"/>
                </a:cubicBezTo>
                <a:close/>
                <a:moveTo>
                  <a:pt x="11961" y="0"/>
                </a:moveTo>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AutoShape 5">
            <a:extLst>
              <a:ext uri="{FF2B5EF4-FFF2-40B4-BE49-F238E27FC236}">
                <a16:creationId xmlns:a16="http://schemas.microsoft.com/office/drawing/2014/main" id="{A301937D-67FF-4882-A9ED-567DEAFBEA20}"/>
              </a:ext>
            </a:extLst>
          </p:cNvPr>
          <p:cNvSpPr/>
          <p:nvPr/>
        </p:nvSpPr>
        <p:spPr bwMode="auto">
          <a:xfrm>
            <a:off x="6649842" y="4665565"/>
            <a:ext cx="475456" cy="502444"/>
          </a:xfrm>
          <a:custGeom>
            <a:avLst/>
            <a:gdLst>
              <a:gd name="T0" fmla="*/ 27662239 w 21104"/>
              <a:gd name="T1" fmla="*/ 32097254 h 21600"/>
              <a:gd name="T2" fmla="*/ 42842497 w 21104"/>
              <a:gd name="T3" fmla="*/ 9070780 h 21600"/>
              <a:gd name="T4" fmla="*/ 42842497 w 21104"/>
              <a:gd name="T5" fmla="*/ 7326324 h 21600"/>
              <a:gd name="T6" fmla="*/ 39468210 w 21104"/>
              <a:gd name="T7" fmla="*/ 3488912 h 21600"/>
              <a:gd name="T8" fmla="*/ 37444052 w 21104"/>
              <a:gd name="T9" fmla="*/ 3488912 h 21600"/>
              <a:gd name="T10" fmla="*/ 35756887 w 21104"/>
              <a:gd name="T11" fmla="*/ 5233414 h 21600"/>
              <a:gd name="T12" fmla="*/ 33734757 w 21104"/>
              <a:gd name="T13" fmla="*/ 5581868 h 21600"/>
              <a:gd name="T14" fmla="*/ 34071793 w 21104"/>
              <a:gd name="T15" fmla="*/ 0 h 21600"/>
              <a:gd name="T16" fmla="*/ 9107740 w 21104"/>
              <a:gd name="T17" fmla="*/ 0 h 21600"/>
              <a:gd name="T18" fmla="*/ 9107740 w 21104"/>
              <a:gd name="T19" fmla="*/ 5581868 h 21600"/>
              <a:gd name="T20" fmla="*/ 7422602 w 21104"/>
              <a:gd name="T21" fmla="*/ 5233414 h 21600"/>
              <a:gd name="T22" fmla="*/ 5735481 w 21104"/>
              <a:gd name="T23" fmla="*/ 3488912 h 21600"/>
              <a:gd name="T24" fmla="*/ 3711323 w 21104"/>
              <a:gd name="T25" fmla="*/ 3488912 h 21600"/>
              <a:gd name="T26" fmla="*/ 0 w 21104"/>
              <a:gd name="T27" fmla="*/ 7326324 h 21600"/>
              <a:gd name="T28" fmla="*/ 0 w 21104"/>
              <a:gd name="T29" fmla="*/ 9070780 h 21600"/>
              <a:gd name="T30" fmla="*/ 15517249 w 21104"/>
              <a:gd name="T31" fmla="*/ 32097254 h 21600"/>
              <a:gd name="T32" fmla="*/ 19565609 w 21104"/>
              <a:gd name="T33" fmla="*/ 33841756 h 21600"/>
              <a:gd name="T34" fmla="*/ 19565609 w 21104"/>
              <a:gd name="T35" fmla="*/ 35934666 h 21600"/>
              <a:gd name="T36" fmla="*/ 17878443 w 21104"/>
              <a:gd name="T37" fmla="*/ 36631574 h 21600"/>
              <a:gd name="T38" fmla="*/ 19565609 w 21104"/>
              <a:gd name="T39" fmla="*/ 37679122 h 21600"/>
              <a:gd name="T40" fmla="*/ 19565609 w 21104"/>
              <a:gd name="T41" fmla="*/ 39772032 h 21600"/>
              <a:gd name="T42" fmla="*/ 18215480 w 21104"/>
              <a:gd name="T43" fmla="*/ 41516488 h 21600"/>
              <a:gd name="T44" fmla="*/ 16193350 w 21104"/>
              <a:gd name="T45" fmla="*/ 43260990 h 21600"/>
              <a:gd name="T46" fmla="*/ 14506184 w 21104"/>
              <a:gd name="T47" fmla="*/ 45005446 h 21600"/>
              <a:gd name="T48" fmla="*/ 16193350 w 21104"/>
              <a:gd name="T49" fmla="*/ 46749902 h 21600"/>
              <a:gd name="T50" fmla="*/ 26649147 w 21104"/>
              <a:gd name="T51" fmla="*/ 46749902 h 21600"/>
              <a:gd name="T52" fmla="*/ 28673304 w 21104"/>
              <a:gd name="T53" fmla="*/ 45005446 h 21600"/>
              <a:gd name="T54" fmla="*/ 26649147 w 21104"/>
              <a:gd name="T55" fmla="*/ 43260990 h 21600"/>
              <a:gd name="T56" fmla="*/ 24964053 w 21104"/>
              <a:gd name="T57" fmla="*/ 41168034 h 21600"/>
              <a:gd name="T58" fmla="*/ 23276887 w 21104"/>
              <a:gd name="T59" fmla="*/ 39772032 h 21600"/>
              <a:gd name="T60" fmla="*/ 23276887 w 21104"/>
              <a:gd name="T61" fmla="*/ 37679122 h 21600"/>
              <a:gd name="T62" fmla="*/ 24964053 w 21104"/>
              <a:gd name="T63" fmla="*/ 36631574 h 21600"/>
              <a:gd name="T64" fmla="*/ 23276887 w 21104"/>
              <a:gd name="T65" fmla="*/ 35934666 h 21600"/>
              <a:gd name="T66" fmla="*/ 23276887 w 21104"/>
              <a:gd name="T67" fmla="*/ 33841756 h 21600"/>
              <a:gd name="T68" fmla="*/ 27662239 w 21104"/>
              <a:gd name="T69" fmla="*/ 32097254 h 21600"/>
              <a:gd name="T70" fmla="*/ 34071793 w 21104"/>
              <a:gd name="T71" fmla="*/ 7326324 h 21600"/>
              <a:gd name="T72" fmla="*/ 35756887 w 21104"/>
              <a:gd name="T73" fmla="*/ 7326324 h 21600"/>
              <a:gd name="T74" fmla="*/ 37781044 w 21104"/>
              <a:gd name="T75" fmla="*/ 5581868 h 21600"/>
              <a:gd name="T76" fmla="*/ 39468210 w 21104"/>
              <a:gd name="T77" fmla="*/ 7326324 h 21600"/>
              <a:gd name="T78" fmla="*/ 39468210 w 21104"/>
              <a:gd name="T79" fmla="*/ 9070780 h 21600"/>
              <a:gd name="T80" fmla="*/ 30360470 w 21104"/>
              <a:gd name="T81" fmla="*/ 24770976 h 21600"/>
              <a:gd name="T82" fmla="*/ 34071793 w 21104"/>
              <a:gd name="T83" fmla="*/ 7326324 h 21600"/>
              <a:gd name="T84" fmla="*/ 12144990 w 21104"/>
              <a:gd name="T85" fmla="*/ 25119430 h 21600"/>
              <a:gd name="T86" fmla="*/ 3037250 w 21104"/>
              <a:gd name="T87" fmla="*/ 9419234 h 21600"/>
              <a:gd name="T88" fmla="*/ 3037250 w 21104"/>
              <a:gd name="T89" fmla="*/ 7674778 h 21600"/>
              <a:gd name="T90" fmla="*/ 4722388 w 21104"/>
              <a:gd name="T91" fmla="*/ 5581868 h 21600"/>
              <a:gd name="T92" fmla="*/ 6746546 w 21104"/>
              <a:gd name="T93" fmla="*/ 7674778 h 21600"/>
              <a:gd name="T94" fmla="*/ 8433712 w 21104"/>
              <a:gd name="T95" fmla="*/ 7674778 h 21600"/>
              <a:gd name="T96" fmla="*/ 12144990 w 21104"/>
              <a:gd name="T97" fmla="*/ 25119430 h 21600"/>
              <a:gd name="T98" fmla="*/ 12144990 w 21104"/>
              <a:gd name="T99" fmla="*/ 25119430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104" h="21600">
                <a:moveTo>
                  <a:pt x="13625" y="14830"/>
                </a:moveTo>
                <a:cubicBezTo>
                  <a:pt x="21434" y="10155"/>
                  <a:pt x="21102" y="4191"/>
                  <a:pt x="21102" y="4191"/>
                </a:cubicBezTo>
                <a:cubicBezTo>
                  <a:pt x="21102" y="3385"/>
                  <a:pt x="21102" y="3385"/>
                  <a:pt x="21102" y="3385"/>
                </a:cubicBezTo>
                <a:cubicBezTo>
                  <a:pt x="21102" y="3385"/>
                  <a:pt x="21102" y="1612"/>
                  <a:pt x="19440" y="1612"/>
                </a:cubicBezTo>
                <a:cubicBezTo>
                  <a:pt x="18942" y="1612"/>
                  <a:pt x="18443" y="1612"/>
                  <a:pt x="18443" y="1612"/>
                </a:cubicBezTo>
                <a:cubicBezTo>
                  <a:pt x="17612" y="1612"/>
                  <a:pt x="17612" y="2418"/>
                  <a:pt x="17612" y="2418"/>
                </a:cubicBezTo>
                <a:cubicBezTo>
                  <a:pt x="17612" y="2418"/>
                  <a:pt x="17280" y="2579"/>
                  <a:pt x="16616" y="2579"/>
                </a:cubicBezTo>
                <a:cubicBezTo>
                  <a:pt x="16616" y="1934"/>
                  <a:pt x="16782" y="0"/>
                  <a:pt x="16782" y="0"/>
                </a:cubicBezTo>
                <a:cubicBezTo>
                  <a:pt x="9139" y="967"/>
                  <a:pt x="4486" y="0"/>
                  <a:pt x="4486" y="0"/>
                </a:cubicBezTo>
                <a:cubicBezTo>
                  <a:pt x="4486" y="2579"/>
                  <a:pt x="4486" y="2579"/>
                  <a:pt x="4486" y="2579"/>
                </a:cubicBezTo>
                <a:cubicBezTo>
                  <a:pt x="3822" y="2579"/>
                  <a:pt x="3656" y="2418"/>
                  <a:pt x="3656" y="2418"/>
                </a:cubicBezTo>
                <a:cubicBezTo>
                  <a:pt x="3656" y="2418"/>
                  <a:pt x="3489" y="1612"/>
                  <a:pt x="2825" y="1612"/>
                </a:cubicBezTo>
                <a:cubicBezTo>
                  <a:pt x="2825" y="1612"/>
                  <a:pt x="2326" y="1612"/>
                  <a:pt x="1828" y="1612"/>
                </a:cubicBezTo>
                <a:cubicBezTo>
                  <a:pt x="166" y="1612"/>
                  <a:pt x="0" y="3385"/>
                  <a:pt x="0" y="3385"/>
                </a:cubicBezTo>
                <a:cubicBezTo>
                  <a:pt x="0" y="4191"/>
                  <a:pt x="0" y="4191"/>
                  <a:pt x="0" y="4191"/>
                </a:cubicBezTo>
                <a:cubicBezTo>
                  <a:pt x="0" y="4191"/>
                  <a:pt x="-166" y="10155"/>
                  <a:pt x="7643" y="14830"/>
                </a:cubicBezTo>
                <a:cubicBezTo>
                  <a:pt x="7643" y="14830"/>
                  <a:pt x="8474" y="15636"/>
                  <a:pt x="9637" y="15636"/>
                </a:cubicBezTo>
                <a:cubicBezTo>
                  <a:pt x="9637" y="16603"/>
                  <a:pt x="9637" y="16603"/>
                  <a:pt x="9637" y="16603"/>
                </a:cubicBezTo>
                <a:cubicBezTo>
                  <a:pt x="9637" y="16603"/>
                  <a:pt x="8806" y="16442"/>
                  <a:pt x="8806" y="16925"/>
                </a:cubicBezTo>
                <a:cubicBezTo>
                  <a:pt x="8806" y="17570"/>
                  <a:pt x="9637" y="17409"/>
                  <a:pt x="9637" y="17409"/>
                </a:cubicBezTo>
                <a:cubicBezTo>
                  <a:pt x="9637" y="18376"/>
                  <a:pt x="9637" y="18376"/>
                  <a:pt x="9637" y="18376"/>
                </a:cubicBezTo>
                <a:cubicBezTo>
                  <a:pt x="9637" y="18376"/>
                  <a:pt x="9471" y="19182"/>
                  <a:pt x="8972" y="19182"/>
                </a:cubicBezTo>
                <a:cubicBezTo>
                  <a:pt x="8972" y="19988"/>
                  <a:pt x="7976" y="19988"/>
                  <a:pt x="7976" y="19988"/>
                </a:cubicBezTo>
                <a:cubicBezTo>
                  <a:pt x="7976" y="19988"/>
                  <a:pt x="7145" y="20149"/>
                  <a:pt x="7145" y="20794"/>
                </a:cubicBezTo>
                <a:cubicBezTo>
                  <a:pt x="7145" y="20794"/>
                  <a:pt x="6979" y="21600"/>
                  <a:pt x="7976" y="21600"/>
                </a:cubicBezTo>
                <a:cubicBezTo>
                  <a:pt x="9305" y="21600"/>
                  <a:pt x="13126" y="21600"/>
                  <a:pt x="13126" y="21600"/>
                </a:cubicBezTo>
                <a:cubicBezTo>
                  <a:pt x="13957" y="21600"/>
                  <a:pt x="14123" y="20794"/>
                  <a:pt x="14123" y="20794"/>
                </a:cubicBezTo>
                <a:cubicBezTo>
                  <a:pt x="14123" y="20794"/>
                  <a:pt x="14123" y="19988"/>
                  <a:pt x="13126" y="19988"/>
                </a:cubicBezTo>
                <a:cubicBezTo>
                  <a:pt x="12296" y="19988"/>
                  <a:pt x="12296" y="19021"/>
                  <a:pt x="12296" y="19021"/>
                </a:cubicBezTo>
                <a:cubicBezTo>
                  <a:pt x="12296" y="19021"/>
                  <a:pt x="11465" y="19182"/>
                  <a:pt x="11465" y="18376"/>
                </a:cubicBezTo>
                <a:cubicBezTo>
                  <a:pt x="11465" y="17409"/>
                  <a:pt x="11465" y="17409"/>
                  <a:pt x="11465" y="17409"/>
                </a:cubicBezTo>
                <a:cubicBezTo>
                  <a:pt x="11465" y="17409"/>
                  <a:pt x="12296" y="17570"/>
                  <a:pt x="12296" y="16925"/>
                </a:cubicBezTo>
                <a:cubicBezTo>
                  <a:pt x="12296" y="16442"/>
                  <a:pt x="11465" y="16603"/>
                  <a:pt x="11465" y="16603"/>
                </a:cubicBezTo>
                <a:cubicBezTo>
                  <a:pt x="11465" y="15636"/>
                  <a:pt x="11465" y="15636"/>
                  <a:pt x="11465" y="15636"/>
                </a:cubicBezTo>
                <a:cubicBezTo>
                  <a:pt x="12296" y="15636"/>
                  <a:pt x="12960" y="15313"/>
                  <a:pt x="13625" y="14830"/>
                </a:cubicBezTo>
                <a:close/>
                <a:moveTo>
                  <a:pt x="16782" y="3385"/>
                </a:moveTo>
                <a:cubicBezTo>
                  <a:pt x="16948" y="3385"/>
                  <a:pt x="17612" y="3385"/>
                  <a:pt x="17612" y="3385"/>
                </a:cubicBezTo>
                <a:cubicBezTo>
                  <a:pt x="18443" y="3385"/>
                  <a:pt x="18609" y="2579"/>
                  <a:pt x="18609" y="2579"/>
                </a:cubicBezTo>
                <a:cubicBezTo>
                  <a:pt x="19440" y="2579"/>
                  <a:pt x="19440" y="3385"/>
                  <a:pt x="19440" y="3385"/>
                </a:cubicBezTo>
                <a:cubicBezTo>
                  <a:pt x="19440" y="4191"/>
                  <a:pt x="19440" y="4191"/>
                  <a:pt x="19440" y="4191"/>
                </a:cubicBezTo>
                <a:cubicBezTo>
                  <a:pt x="19440" y="4191"/>
                  <a:pt x="19108" y="7576"/>
                  <a:pt x="14954" y="11445"/>
                </a:cubicBezTo>
                <a:cubicBezTo>
                  <a:pt x="15951" y="9833"/>
                  <a:pt x="16782" y="6125"/>
                  <a:pt x="16782" y="3385"/>
                </a:cubicBezTo>
                <a:close/>
                <a:moveTo>
                  <a:pt x="5982" y="11606"/>
                </a:moveTo>
                <a:cubicBezTo>
                  <a:pt x="1662" y="7737"/>
                  <a:pt x="1496" y="4352"/>
                  <a:pt x="1496" y="4352"/>
                </a:cubicBezTo>
                <a:cubicBezTo>
                  <a:pt x="1496" y="3546"/>
                  <a:pt x="1496" y="3546"/>
                  <a:pt x="1496" y="3546"/>
                </a:cubicBezTo>
                <a:cubicBezTo>
                  <a:pt x="1496" y="3546"/>
                  <a:pt x="1496" y="2579"/>
                  <a:pt x="2326" y="2579"/>
                </a:cubicBezTo>
                <a:cubicBezTo>
                  <a:pt x="2326" y="2579"/>
                  <a:pt x="2326" y="3546"/>
                  <a:pt x="3323" y="3546"/>
                </a:cubicBezTo>
                <a:cubicBezTo>
                  <a:pt x="3323" y="3546"/>
                  <a:pt x="3988" y="3546"/>
                  <a:pt x="4154" y="3546"/>
                </a:cubicBezTo>
                <a:cubicBezTo>
                  <a:pt x="4154" y="6287"/>
                  <a:pt x="4985" y="9994"/>
                  <a:pt x="5982" y="11606"/>
                </a:cubicBezTo>
                <a:close/>
                <a:moveTo>
                  <a:pt x="5982" y="11606"/>
                </a:moveTo>
              </a:path>
            </a:pathLst>
          </a:custGeom>
          <a:solidFill>
            <a:srgbClr val="FFFEFE"/>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zh-CN" altLang="en-US" sz="1450">
              <a:solidFill>
                <a:srgbClr val="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AutoShape 6">
            <a:extLst>
              <a:ext uri="{FF2B5EF4-FFF2-40B4-BE49-F238E27FC236}">
                <a16:creationId xmlns:a16="http://schemas.microsoft.com/office/drawing/2014/main" id="{BCEADCF3-6FEA-472E-89DC-8E15E5572427}"/>
              </a:ext>
            </a:extLst>
          </p:cNvPr>
          <p:cNvSpPr/>
          <p:nvPr/>
        </p:nvSpPr>
        <p:spPr bwMode="auto">
          <a:xfrm>
            <a:off x="6145017" y="1662809"/>
            <a:ext cx="1605756" cy="1359694"/>
          </a:xfrm>
          <a:custGeom>
            <a:avLst/>
            <a:gdLst>
              <a:gd name="T0" fmla="*/ 0 w 21600"/>
              <a:gd name="T1" fmla="*/ 210680934 h 21600"/>
              <a:gd name="T2" fmla="*/ 12445650 w 21600"/>
              <a:gd name="T3" fmla="*/ 0 h 21600"/>
              <a:gd name="T4" fmla="*/ 477491173 w 21600"/>
              <a:gd name="T5" fmla="*/ 230430238 h 21600"/>
              <a:gd name="T6" fmla="*/ 265958095 w 21600"/>
              <a:gd name="T7" fmla="*/ 342364403 h 21600"/>
              <a:gd name="T8" fmla="*/ 0 w 21600"/>
              <a:gd name="T9" fmla="*/ 210680934 h 21600"/>
              <a:gd name="T10" fmla="*/ 0 w 21600"/>
              <a:gd name="T11" fmla="*/ 210680934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13292"/>
                </a:moveTo>
                <a:cubicBezTo>
                  <a:pt x="563" y="0"/>
                  <a:pt x="563" y="0"/>
                  <a:pt x="563" y="0"/>
                </a:cubicBezTo>
                <a:cubicBezTo>
                  <a:pt x="9217" y="498"/>
                  <a:pt x="17027" y="5982"/>
                  <a:pt x="21600" y="14538"/>
                </a:cubicBezTo>
                <a:cubicBezTo>
                  <a:pt x="12031" y="21600"/>
                  <a:pt x="12031" y="21600"/>
                  <a:pt x="12031" y="21600"/>
                </a:cubicBezTo>
                <a:cubicBezTo>
                  <a:pt x="9498" y="16865"/>
                  <a:pt x="5066" y="13625"/>
                  <a:pt x="0" y="13292"/>
                </a:cubicBezTo>
                <a:close/>
                <a:moveTo>
                  <a:pt x="0" y="13292"/>
                </a:moveTo>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AutoShape 7">
            <a:extLst>
              <a:ext uri="{FF2B5EF4-FFF2-40B4-BE49-F238E27FC236}">
                <a16:creationId xmlns:a16="http://schemas.microsoft.com/office/drawing/2014/main" id="{A3FDDCF6-1A68-4921-99A0-7C2930AD48EE}"/>
              </a:ext>
            </a:extLst>
          </p:cNvPr>
          <p:cNvSpPr/>
          <p:nvPr/>
        </p:nvSpPr>
        <p:spPr bwMode="auto">
          <a:xfrm>
            <a:off x="4451155" y="4235353"/>
            <a:ext cx="1605756" cy="1345406"/>
          </a:xfrm>
          <a:custGeom>
            <a:avLst/>
            <a:gdLst>
              <a:gd name="T0" fmla="*/ 477491173 w 21600"/>
              <a:gd name="T1" fmla="*/ 126525095 h 21600"/>
              <a:gd name="T2" fmla="*/ 469709798 w 21600"/>
              <a:gd name="T3" fmla="*/ 335206908 h 21600"/>
              <a:gd name="T4" fmla="*/ 0 w 21600"/>
              <a:gd name="T5" fmla="*/ 116080882 h 21600"/>
              <a:gd name="T6" fmla="*/ 206868653 w 21600"/>
              <a:gd name="T7" fmla="*/ 0 h 21600"/>
              <a:gd name="T8" fmla="*/ 477491173 w 21600"/>
              <a:gd name="T9" fmla="*/ 126525095 h 21600"/>
              <a:gd name="T10" fmla="*/ 477491173 w 21600"/>
              <a:gd name="T11" fmla="*/ 126525095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1600" y="8153"/>
                </a:moveTo>
                <a:cubicBezTo>
                  <a:pt x="21248" y="21600"/>
                  <a:pt x="21248" y="21600"/>
                  <a:pt x="21248" y="21600"/>
                </a:cubicBezTo>
                <a:cubicBezTo>
                  <a:pt x="12664" y="21348"/>
                  <a:pt x="4714" y="16053"/>
                  <a:pt x="0" y="7480"/>
                </a:cubicBezTo>
                <a:cubicBezTo>
                  <a:pt x="9358" y="0"/>
                  <a:pt x="9358" y="0"/>
                  <a:pt x="9358" y="0"/>
                </a:cubicBezTo>
                <a:cubicBezTo>
                  <a:pt x="12031" y="4791"/>
                  <a:pt x="16464" y="7984"/>
                  <a:pt x="21600" y="8153"/>
                </a:cubicBezTo>
                <a:close/>
                <a:moveTo>
                  <a:pt x="21600" y="8153"/>
                </a:moveTo>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AutoShape 8">
            <a:extLst>
              <a:ext uri="{FF2B5EF4-FFF2-40B4-BE49-F238E27FC236}">
                <a16:creationId xmlns:a16="http://schemas.microsoft.com/office/drawing/2014/main" id="{96A267F2-682F-48DB-A9CB-7F93247F453D}"/>
              </a:ext>
            </a:extLst>
          </p:cNvPr>
          <p:cNvSpPr/>
          <p:nvPr/>
        </p:nvSpPr>
        <p:spPr bwMode="auto">
          <a:xfrm>
            <a:off x="5066311" y="2085084"/>
            <a:ext cx="434975" cy="431800"/>
          </a:xfrm>
          <a:custGeom>
            <a:avLst/>
            <a:gdLst>
              <a:gd name="T0" fmla="*/ 0 w 21600"/>
              <a:gd name="T1" fmla="*/ 17264004 h 21600"/>
              <a:gd name="T2" fmla="*/ 35037639 w 21600"/>
              <a:gd name="T3" fmla="*/ 17264004 h 21600"/>
              <a:gd name="T4" fmla="*/ 24234350 w 21600"/>
              <a:gd name="T5" fmla="*/ 6905601 h 21600"/>
              <a:gd name="T6" fmla="*/ 25110301 w 21600"/>
              <a:gd name="T7" fmla="*/ 4028254 h 21600"/>
              <a:gd name="T8" fmla="*/ 25110301 w 21600"/>
              <a:gd name="T9" fmla="*/ 8056548 h 21600"/>
              <a:gd name="T10" fmla="*/ 13723058 w 21600"/>
              <a:gd name="T11" fmla="*/ 22155458 h 21600"/>
              <a:gd name="T12" fmla="*/ 11971197 w 21600"/>
              <a:gd name="T13" fmla="*/ 25320552 h 21600"/>
              <a:gd name="T14" fmla="*/ 11095246 w 21600"/>
              <a:gd name="T15" fmla="*/ 27334659 h 21600"/>
              <a:gd name="T16" fmla="*/ 10803289 w 21600"/>
              <a:gd name="T17" fmla="*/ 31650660 h 21600"/>
              <a:gd name="T18" fmla="*/ 9051387 w 21600"/>
              <a:gd name="T19" fmla="*/ 28485606 h 21600"/>
              <a:gd name="T20" fmla="*/ 7591482 w 21600"/>
              <a:gd name="T21" fmla="*/ 25608259 h 21600"/>
              <a:gd name="T22" fmla="*/ 4963669 w 21600"/>
              <a:gd name="T23" fmla="*/ 23594152 h 21600"/>
              <a:gd name="T24" fmla="*/ 4671672 w 21600"/>
              <a:gd name="T25" fmla="*/ 19565858 h 21600"/>
              <a:gd name="T26" fmla="*/ 4379715 w 21600"/>
              <a:gd name="T27" fmla="*/ 17264004 h 21600"/>
              <a:gd name="T28" fmla="*/ 2919810 w 21600"/>
              <a:gd name="T29" fmla="*/ 15537603 h 21600"/>
              <a:gd name="T30" fmla="*/ 2919810 w 21600"/>
              <a:gd name="T31" fmla="*/ 12948003 h 21600"/>
              <a:gd name="T32" fmla="*/ 11095246 w 21600"/>
              <a:gd name="T33" fmla="*/ 5754655 h 21600"/>
              <a:gd name="T34" fmla="*/ 9051387 w 21600"/>
              <a:gd name="T35" fmla="*/ 5754655 h 21600"/>
              <a:gd name="T36" fmla="*/ 8175436 w 21600"/>
              <a:gd name="T37" fmla="*/ 7481055 h 21600"/>
              <a:gd name="T38" fmla="*/ 9343384 w 21600"/>
              <a:gd name="T39" fmla="*/ 8056548 h 21600"/>
              <a:gd name="T40" fmla="*/ 9051387 w 21600"/>
              <a:gd name="T41" fmla="*/ 6905601 h 21600"/>
              <a:gd name="T42" fmla="*/ 13723058 w 21600"/>
              <a:gd name="T43" fmla="*/ 8632002 h 21600"/>
              <a:gd name="T44" fmla="*/ 11971197 w 21600"/>
              <a:gd name="T45" fmla="*/ 9782949 h 21600"/>
              <a:gd name="T46" fmla="*/ 10803289 w 21600"/>
              <a:gd name="T47" fmla="*/ 10358402 h 21600"/>
              <a:gd name="T48" fmla="*/ 11095246 w 21600"/>
              <a:gd name="T49" fmla="*/ 12372549 h 21600"/>
              <a:gd name="T50" fmla="*/ 9635341 w 21600"/>
              <a:gd name="T51" fmla="*/ 14098950 h 21600"/>
              <a:gd name="T52" fmla="*/ 8467433 w 21600"/>
              <a:gd name="T53" fmla="*/ 14674403 h 21600"/>
              <a:gd name="T54" fmla="*/ 6131577 w 21600"/>
              <a:gd name="T55" fmla="*/ 14098950 h 21600"/>
              <a:gd name="T56" fmla="*/ 4379715 w 21600"/>
              <a:gd name="T57" fmla="*/ 15537603 h 21600"/>
              <a:gd name="T58" fmla="*/ 4671672 w 21600"/>
              <a:gd name="T59" fmla="*/ 16688550 h 21600"/>
              <a:gd name="T60" fmla="*/ 7883479 w 21600"/>
              <a:gd name="T61" fmla="*/ 17839457 h 21600"/>
              <a:gd name="T62" fmla="*/ 11971197 w 21600"/>
              <a:gd name="T63" fmla="*/ 18990404 h 21600"/>
              <a:gd name="T64" fmla="*/ 13723058 w 21600"/>
              <a:gd name="T65" fmla="*/ 22155458 h 21600"/>
              <a:gd name="T66" fmla="*/ 16058915 w 21600"/>
              <a:gd name="T67" fmla="*/ 6042401 h 21600"/>
              <a:gd name="T68" fmla="*/ 12847148 w 21600"/>
              <a:gd name="T69" fmla="*/ 4316001 h 21600"/>
              <a:gd name="T70" fmla="*/ 18394771 w 21600"/>
              <a:gd name="T71" fmla="*/ 2877347 h 21600"/>
              <a:gd name="T72" fmla="*/ 31241878 w 21600"/>
              <a:gd name="T73" fmla="*/ 17839457 h 21600"/>
              <a:gd name="T74" fmla="*/ 26862203 w 21600"/>
              <a:gd name="T75" fmla="*/ 29348806 h 21600"/>
              <a:gd name="T76" fmla="*/ 26570206 w 21600"/>
              <a:gd name="T77" fmla="*/ 26471459 h 21600"/>
              <a:gd name="T78" fmla="*/ 24526347 w 21600"/>
              <a:gd name="T79" fmla="*/ 23306405 h 21600"/>
              <a:gd name="T80" fmla="*/ 19270722 w 21600"/>
              <a:gd name="T81" fmla="*/ 19278151 h 21600"/>
              <a:gd name="T82" fmla="*/ 28322108 w 21600"/>
              <a:gd name="T83" fmla="*/ 16113057 h 21600"/>
              <a:gd name="T84" fmla="*/ 30657924 w 21600"/>
              <a:gd name="T85" fmla="*/ 14098950 h 21600"/>
              <a:gd name="T86" fmla="*/ 27154160 w 21600"/>
              <a:gd name="T87" fmla="*/ 11221602 h 21600"/>
              <a:gd name="T88" fmla="*/ 26570206 w 21600"/>
              <a:gd name="T89" fmla="*/ 14962150 h 21600"/>
              <a:gd name="T90" fmla="*/ 23066442 w 21600"/>
              <a:gd name="T91" fmla="*/ 14098950 h 21600"/>
              <a:gd name="T92" fmla="*/ 21314581 w 21600"/>
              <a:gd name="T93" fmla="*/ 12660256 h 21600"/>
              <a:gd name="T94" fmla="*/ 22190491 w 21600"/>
              <a:gd name="T95" fmla="*/ 10070656 h 21600"/>
              <a:gd name="T96" fmla="*/ 26278249 w 21600"/>
              <a:gd name="T97" fmla="*/ 10358402 h 21600"/>
              <a:gd name="T98" fmla="*/ 29198019 w 21600"/>
              <a:gd name="T99" fmla="*/ 10358402 h 21600"/>
              <a:gd name="T100" fmla="*/ 30657924 w 21600"/>
              <a:gd name="T101" fmla="*/ 9207455 h 21600"/>
              <a:gd name="T102" fmla="*/ 32117829 w 21600"/>
              <a:gd name="T103" fmla="*/ 16400804 h 21600"/>
              <a:gd name="T104" fmla="*/ 31241878 w 21600"/>
              <a:gd name="T105" fmla="*/ 17839457 h 21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1600" h="21600">
                <a:moveTo>
                  <a:pt x="10800" y="0"/>
                </a:moveTo>
                <a:cubicBezTo>
                  <a:pt x="4860" y="0"/>
                  <a:pt x="0" y="4860"/>
                  <a:pt x="0" y="10800"/>
                </a:cubicBezTo>
                <a:cubicBezTo>
                  <a:pt x="0" y="16740"/>
                  <a:pt x="4860" y="21600"/>
                  <a:pt x="10800" y="21600"/>
                </a:cubicBezTo>
                <a:cubicBezTo>
                  <a:pt x="16740" y="21600"/>
                  <a:pt x="21600" y="16740"/>
                  <a:pt x="21600" y="10800"/>
                </a:cubicBezTo>
                <a:cubicBezTo>
                  <a:pt x="21600" y="4860"/>
                  <a:pt x="16740" y="0"/>
                  <a:pt x="10800" y="0"/>
                </a:cubicBezTo>
                <a:close/>
                <a:moveTo>
                  <a:pt x="14940" y="4320"/>
                </a:moveTo>
                <a:cubicBezTo>
                  <a:pt x="15660" y="3780"/>
                  <a:pt x="15660" y="3780"/>
                  <a:pt x="15660" y="3780"/>
                </a:cubicBezTo>
                <a:cubicBezTo>
                  <a:pt x="15660" y="3780"/>
                  <a:pt x="15300" y="3060"/>
                  <a:pt x="15480" y="2520"/>
                </a:cubicBezTo>
                <a:cubicBezTo>
                  <a:pt x="15660" y="2520"/>
                  <a:pt x="16380" y="2880"/>
                  <a:pt x="16920" y="3600"/>
                </a:cubicBezTo>
                <a:cubicBezTo>
                  <a:pt x="16560" y="5220"/>
                  <a:pt x="15480" y="5040"/>
                  <a:pt x="15480" y="5040"/>
                </a:cubicBezTo>
                <a:cubicBezTo>
                  <a:pt x="15480" y="5040"/>
                  <a:pt x="14760" y="5040"/>
                  <a:pt x="14940" y="4320"/>
                </a:cubicBezTo>
                <a:close/>
                <a:moveTo>
                  <a:pt x="8460" y="13860"/>
                </a:moveTo>
                <a:cubicBezTo>
                  <a:pt x="8280" y="14040"/>
                  <a:pt x="8100" y="14580"/>
                  <a:pt x="7920" y="15120"/>
                </a:cubicBezTo>
                <a:cubicBezTo>
                  <a:pt x="7740" y="15480"/>
                  <a:pt x="7560" y="15660"/>
                  <a:pt x="7380" y="15840"/>
                </a:cubicBezTo>
                <a:cubicBezTo>
                  <a:pt x="7020" y="16020"/>
                  <a:pt x="7020" y="16380"/>
                  <a:pt x="7020" y="16380"/>
                </a:cubicBezTo>
                <a:cubicBezTo>
                  <a:pt x="6840" y="17100"/>
                  <a:pt x="6840" y="17100"/>
                  <a:pt x="6840" y="17100"/>
                </a:cubicBezTo>
                <a:cubicBezTo>
                  <a:pt x="6840" y="17100"/>
                  <a:pt x="7020" y="17820"/>
                  <a:pt x="7200" y="18000"/>
                </a:cubicBezTo>
                <a:cubicBezTo>
                  <a:pt x="7200" y="18360"/>
                  <a:pt x="6660" y="19800"/>
                  <a:pt x="6660" y="19800"/>
                </a:cubicBezTo>
                <a:cubicBezTo>
                  <a:pt x="6120" y="19620"/>
                  <a:pt x="5940" y="19080"/>
                  <a:pt x="5760" y="18720"/>
                </a:cubicBezTo>
                <a:cubicBezTo>
                  <a:pt x="5760" y="18360"/>
                  <a:pt x="5400" y="18180"/>
                  <a:pt x="5580" y="17820"/>
                </a:cubicBezTo>
                <a:cubicBezTo>
                  <a:pt x="5580" y="17280"/>
                  <a:pt x="5220" y="17100"/>
                  <a:pt x="5040" y="16920"/>
                </a:cubicBezTo>
                <a:cubicBezTo>
                  <a:pt x="4860" y="16560"/>
                  <a:pt x="4680" y="16200"/>
                  <a:pt x="4680" y="16020"/>
                </a:cubicBezTo>
                <a:cubicBezTo>
                  <a:pt x="4680" y="15840"/>
                  <a:pt x="4140" y="15480"/>
                  <a:pt x="4140" y="15480"/>
                </a:cubicBezTo>
                <a:cubicBezTo>
                  <a:pt x="4140" y="15480"/>
                  <a:pt x="3240" y="14940"/>
                  <a:pt x="3060" y="14760"/>
                </a:cubicBezTo>
                <a:cubicBezTo>
                  <a:pt x="2880" y="14580"/>
                  <a:pt x="2700" y="13860"/>
                  <a:pt x="2700" y="13500"/>
                </a:cubicBezTo>
                <a:cubicBezTo>
                  <a:pt x="2700" y="13140"/>
                  <a:pt x="2880" y="12240"/>
                  <a:pt x="2880" y="12240"/>
                </a:cubicBezTo>
                <a:cubicBezTo>
                  <a:pt x="2880" y="12240"/>
                  <a:pt x="3240" y="11880"/>
                  <a:pt x="3060" y="11700"/>
                </a:cubicBezTo>
                <a:cubicBezTo>
                  <a:pt x="2700" y="11520"/>
                  <a:pt x="2700" y="10800"/>
                  <a:pt x="2700" y="10800"/>
                </a:cubicBezTo>
                <a:cubicBezTo>
                  <a:pt x="2340" y="10440"/>
                  <a:pt x="2340" y="10440"/>
                  <a:pt x="2340" y="10440"/>
                </a:cubicBezTo>
                <a:cubicBezTo>
                  <a:pt x="2340" y="10440"/>
                  <a:pt x="1980" y="9900"/>
                  <a:pt x="1800" y="9720"/>
                </a:cubicBezTo>
                <a:cubicBezTo>
                  <a:pt x="1800" y="9360"/>
                  <a:pt x="1800" y="9180"/>
                  <a:pt x="1980" y="9000"/>
                </a:cubicBezTo>
                <a:cubicBezTo>
                  <a:pt x="1980" y="8820"/>
                  <a:pt x="1800" y="8280"/>
                  <a:pt x="1800" y="8100"/>
                </a:cubicBezTo>
                <a:cubicBezTo>
                  <a:pt x="3600" y="3600"/>
                  <a:pt x="6660" y="2700"/>
                  <a:pt x="6660" y="2700"/>
                </a:cubicBezTo>
                <a:cubicBezTo>
                  <a:pt x="6840" y="3600"/>
                  <a:pt x="6840" y="3600"/>
                  <a:pt x="6840" y="3600"/>
                </a:cubicBezTo>
                <a:cubicBezTo>
                  <a:pt x="6840" y="3600"/>
                  <a:pt x="6300" y="3780"/>
                  <a:pt x="6120" y="3780"/>
                </a:cubicBezTo>
                <a:cubicBezTo>
                  <a:pt x="5760" y="3600"/>
                  <a:pt x="5580" y="3600"/>
                  <a:pt x="5580" y="3600"/>
                </a:cubicBezTo>
                <a:cubicBezTo>
                  <a:pt x="5220" y="4140"/>
                  <a:pt x="5220" y="4140"/>
                  <a:pt x="5220" y="4140"/>
                </a:cubicBezTo>
                <a:cubicBezTo>
                  <a:pt x="5220" y="4140"/>
                  <a:pt x="5040" y="4500"/>
                  <a:pt x="5040" y="4680"/>
                </a:cubicBezTo>
                <a:cubicBezTo>
                  <a:pt x="5040" y="4860"/>
                  <a:pt x="5220" y="5220"/>
                  <a:pt x="5220" y="5220"/>
                </a:cubicBezTo>
                <a:cubicBezTo>
                  <a:pt x="5220" y="5220"/>
                  <a:pt x="5760" y="5220"/>
                  <a:pt x="5760" y="5040"/>
                </a:cubicBezTo>
                <a:cubicBezTo>
                  <a:pt x="5760" y="4860"/>
                  <a:pt x="5760" y="4680"/>
                  <a:pt x="5760" y="4680"/>
                </a:cubicBezTo>
                <a:cubicBezTo>
                  <a:pt x="5580" y="4320"/>
                  <a:pt x="5580" y="4320"/>
                  <a:pt x="5580" y="4320"/>
                </a:cubicBezTo>
                <a:cubicBezTo>
                  <a:pt x="5580" y="4320"/>
                  <a:pt x="6120" y="4140"/>
                  <a:pt x="7200" y="4320"/>
                </a:cubicBezTo>
                <a:cubicBezTo>
                  <a:pt x="8460" y="4320"/>
                  <a:pt x="7920" y="5220"/>
                  <a:pt x="8460" y="5400"/>
                </a:cubicBezTo>
                <a:cubicBezTo>
                  <a:pt x="9000" y="5580"/>
                  <a:pt x="8100" y="6300"/>
                  <a:pt x="7920" y="6660"/>
                </a:cubicBezTo>
                <a:cubicBezTo>
                  <a:pt x="7740" y="7020"/>
                  <a:pt x="7380" y="6120"/>
                  <a:pt x="7380" y="6120"/>
                </a:cubicBezTo>
                <a:cubicBezTo>
                  <a:pt x="7380" y="6120"/>
                  <a:pt x="7740" y="5760"/>
                  <a:pt x="7200" y="5760"/>
                </a:cubicBezTo>
                <a:cubicBezTo>
                  <a:pt x="6660" y="5580"/>
                  <a:pt x="6300" y="6480"/>
                  <a:pt x="6660" y="6480"/>
                </a:cubicBezTo>
                <a:cubicBezTo>
                  <a:pt x="6840" y="6480"/>
                  <a:pt x="7200" y="6840"/>
                  <a:pt x="7020" y="7020"/>
                </a:cubicBezTo>
                <a:cubicBezTo>
                  <a:pt x="7020" y="7200"/>
                  <a:pt x="7020" y="7200"/>
                  <a:pt x="6840" y="7740"/>
                </a:cubicBezTo>
                <a:cubicBezTo>
                  <a:pt x="6480" y="8280"/>
                  <a:pt x="6120" y="8640"/>
                  <a:pt x="6120" y="8640"/>
                </a:cubicBezTo>
                <a:cubicBezTo>
                  <a:pt x="6120" y="8640"/>
                  <a:pt x="5760" y="8460"/>
                  <a:pt x="5940" y="8820"/>
                </a:cubicBezTo>
                <a:cubicBezTo>
                  <a:pt x="6120" y="9180"/>
                  <a:pt x="5940" y="9720"/>
                  <a:pt x="5940" y="9900"/>
                </a:cubicBezTo>
                <a:cubicBezTo>
                  <a:pt x="5940" y="10260"/>
                  <a:pt x="5220" y="9720"/>
                  <a:pt x="5220" y="9180"/>
                </a:cubicBezTo>
                <a:cubicBezTo>
                  <a:pt x="5040" y="8640"/>
                  <a:pt x="4500" y="9180"/>
                  <a:pt x="4320" y="9180"/>
                </a:cubicBezTo>
                <a:cubicBezTo>
                  <a:pt x="4140" y="9180"/>
                  <a:pt x="3780" y="9000"/>
                  <a:pt x="3780" y="8820"/>
                </a:cubicBezTo>
                <a:cubicBezTo>
                  <a:pt x="3600" y="8640"/>
                  <a:pt x="2700" y="9360"/>
                  <a:pt x="2520" y="9360"/>
                </a:cubicBezTo>
                <a:cubicBezTo>
                  <a:pt x="2340" y="9540"/>
                  <a:pt x="2340" y="9900"/>
                  <a:pt x="2700" y="9720"/>
                </a:cubicBezTo>
                <a:cubicBezTo>
                  <a:pt x="3060" y="9540"/>
                  <a:pt x="3420" y="9720"/>
                  <a:pt x="3420" y="10080"/>
                </a:cubicBezTo>
                <a:cubicBezTo>
                  <a:pt x="3240" y="10440"/>
                  <a:pt x="2880" y="10260"/>
                  <a:pt x="2880" y="10440"/>
                </a:cubicBezTo>
                <a:cubicBezTo>
                  <a:pt x="3060" y="10800"/>
                  <a:pt x="3420" y="10980"/>
                  <a:pt x="3420" y="11340"/>
                </a:cubicBezTo>
                <a:cubicBezTo>
                  <a:pt x="3600" y="11700"/>
                  <a:pt x="4500" y="11340"/>
                  <a:pt x="4860" y="11160"/>
                </a:cubicBezTo>
                <a:cubicBezTo>
                  <a:pt x="5040" y="11160"/>
                  <a:pt x="5940" y="10980"/>
                  <a:pt x="5940" y="11340"/>
                </a:cubicBezTo>
                <a:cubicBezTo>
                  <a:pt x="6120" y="11700"/>
                  <a:pt x="7020" y="11880"/>
                  <a:pt x="7380" y="11880"/>
                </a:cubicBezTo>
                <a:cubicBezTo>
                  <a:pt x="7740" y="12060"/>
                  <a:pt x="8280" y="12060"/>
                  <a:pt x="8820" y="12420"/>
                </a:cubicBezTo>
                <a:cubicBezTo>
                  <a:pt x="9180" y="12960"/>
                  <a:pt x="8460" y="13680"/>
                  <a:pt x="8460" y="13860"/>
                </a:cubicBezTo>
                <a:close/>
                <a:moveTo>
                  <a:pt x="10620" y="2520"/>
                </a:moveTo>
                <a:cubicBezTo>
                  <a:pt x="10440" y="3060"/>
                  <a:pt x="9720" y="3600"/>
                  <a:pt x="9900" y="3780"/>
                </a:cubicBezTo>
                <a:cubicBezTo>
                  <a:pt x="9900" y="3960"/>
                  <a:pt x="9900" y="4860"/>
                  <a:pt x="9180" y="4140"/>
                </a:cubicBezTo>
                <a:cubicBezTo>
                  <a:pt x="8460" y="3420"/>
                  <a:pt x="7740" y="3240"/>
                  <a:pt x="7920" y="2700"/>
                </a:cubicBezTo>
                <a:cubicBezTo>
                  <a:pt x="7920" y="2520"/>
                  <a:pt x="8640" y="2520"/>
                  <a:pt x="8640" y="2340"/>
                </a:cubicBezTo>
                <a:cubicBezTo>
                  <a:pt x="9540" y="1260"/>
                  <a:pt x="11160" y="1440"/>
                  <a:pt x="11340" y="1800"/>
                </a:cubicBezTo>
                <a:cubicBezTo>
                  <a:pt x="10980" y="2160"/>
                  <a:pt x="10620" y="1980"/>
                  <a:pt x="10620" y="2520"/>
                </a:cubicBezTo>
                <a:close/>
                <a:moveTo>
                  <a:pt x="19260" y="11160"/>
                </a:moveTo>
                <a:cubicBezTo>
                  <a:pt x="19260" y="11160"/>
                  <a:pt x="19620" y="11700"/>
                  <a:pt x="20160" y="11700"/>
                </a:cubicBezTo>
                <a:cubicBezTo>
                  <a:pt x="19800" y="15660"/>
                  <a:pt x="16560" y="18360"/>
                  <a:pt x="16560" y="18360"/>
                </a:cubicBezTo>
                <a:cubicBezTo>
                  <a:pt x="16020" y="17820"/>
                  <a:pt x="16200" y="17280"/>
                  <a:pt x="16200" y="17280"/>
                </a:cubicBezTo>
                <a:cubicBezTo>
                  <a:pt x="16380" y="16560"/>
                  <a:pt x="16380" y="16560"/>
                  <a:pt x="16380" y="16560"/>
                </a:cubicBezTo>
                <a:cubicBezTo>
                  <a:pt x="16380" y="15300"/>
                  <a:pt x="16380" y="15300"/>
                  <a:pt x="16380" y="15300"/>
                </a:cubicBezTo>
                <a:cubicBezTo>
                  <a:pt x="16380" y="15300"/>
                  <a:pt x="16380" y="13860"/>
                  <a:pt x="15120" y="14580"/>
                </a:cubicBezTo>
                <a:cubicBezTo>
                  <a:pt x="13860" y="14940"/>
                  <a:pt x="14400" y="14940"/>
                  <a:pt x="12960" y="14940"/>
                </a:cubicBezTo>
                <a:cubicBezTo>
                  <a:pt x="11520" y="15120"/>
                  <a:pt x="11880" y="12060"/>
                  <a:pt x="11880" y="12060"/>
                </a:cubicBezTo>
                <a:cubicBezTo>
                  <a:pt x="11880" y="7740"/>
                  <a:pt x="15120" y="10980"/>
                  <a:pt x="15120" y="10980"/>
                </a:cubicBezTo>
                <a:cubicBezTo>
                  <a:pt x="17100" y="12420"/>
                  <a:pt x="17460" y="10080"/>
                  <a:pt x="17460" y="10080"/>
                </a:cubicBezTo>
                <a:cubicBezTo>
                  <a:pt x="18720" y="9540"/>
                  <a:pt x="18720" y="9540"/>
                  <a:pt x="18720" y="9540"/>
                </a:cubicBezTo>
                <a:cubicBezTo>
                  <a:pt x="18900" y="8820"/>
                  <a:pt x="18900" y="8820"/>
                  <a:pt x="18900" y="8820"/>
                </a:cubicBezTo>
                <a:cubicBezTo>
                  <a:pt x="18720" y="7920"/>
                  <a:pt x="18720" y="7920"/>
                  <a:pt x="18720" y="7920"/>
                </a:cubicBezTo>
                <a:cubicBezTo>
                  <a:pt x="16740" y="7020"/>
                  <a:pt x="16740" y="7020"/>
                  <a:pt x="16740" y="7020"/>
                </a:cubicBezTo>
                <a:cubicBezTo>
                  <a:pt x="16740" y="7020"/>
                  <a:pt x="16380" y="7740"/>
                  <a:pt x="16920" y="8640"/>
                </a:cubicBezTo>
                <a:cubicBezTo>
                  <a:pt x="16920" y="8640"/>
                  <a:pt x="16740" y="9540"/>
                  <a:pt x="16380" y="9360"/>
                </a:cubicBezTo>
                <a:cubicBezTo>
                  <a:pt x="15120" y="8640"/>
                  <a:pt x="15120" y="8640"/>
                  <a:pt x="15120" y="8640"/>
                </a:cubicBezTo>
                <a:cubicBezTo>
                  <a:pt x="15120" y="8640"/>
                  <a:pt x="14760" y="8460"/>
                  <a:pt x="14220" y="8820"/>
                </a:cubicBezTo>
                <a:cubicBezTo>
                  <a:pt x="13500" y="9360"/>
                  <a:pt x="12420" y="8820"/>
                  <a:pt x="12420" y="8820"/>
                </a:cubicBezTo>
                <a:cubicBezTo>
                  <a:pt x="12420" y="8820"/>
                  <a:pt x="12420" y="8280"/>
                  <a:pt x="13140" y="7920"/>
                </a:cubicBezTo>
                <a:cubicBezTo>
                  <a:pt x="13680" y="7560"/>
                  <a:pt x="13680" y="7560"/>
                  <a:pt x="13680" y="7560"/>
                </a:cubicBezTo>
                <a:cubicBezTo>
                  <a:pt x="13680" y="7560"/>
                  <a:pt x="13500" y="6840"/>
                  <a:pt x="13680" y="6300"/>
                </a:cubicBezTo>
                <a:cubicBezTo>
                  <a:pt x="13860" y="5760"/>
                  <a:pt x="14040" y="6300"/>
                  <a:pt x="14580" y="5940"/>
                </a:cubicBezTo>
                <a:cubicBezTo>
                  <a:pt x="15120" y="5580"/>
                  <a:pt x="15480" y="6660"/>
                  <a:pt x="16200" y="6480"/>
                </a:cubicBezTo>
                <a:cubicBezTo>
                  <a:pt x="16920" y="6480"/>
                  <a:pt x="16560" y="6300"/>
                  <a:pt x="17100" y="5940"/>
                </a:cubicBezTo>
                <a:cubicBezTo>
                  <a:pt x="17640" y="5760"/>
                  <a:pt x="18000" y="6480"/>
                  <a:pt x="18000" y="6480"/>
                </a:cubicBezTo>
                <a:cubicBezTo>
                  <a:pt x="19080" y="6660"/>
                  <a:pt x="19080" y="6660"/>
                  <a:pt x="19080" y="6660"/>
                </a:cubicBezTo>
                <a:cubicBezTo>
                  <a:pt x="19080" y="6660"/>
                  <a:pt x="18900" y="5400"/>
                  <a:pt x="18900" y="5760"/>
                </a:cubicBezTo>
                <a:cubicBezTo>
                  <a:pt x="19620" y="6840"/>
                  <a:pt x="20520" y="9900"/>
                  <a:pt x="20160" y="10440"/>
                </a:cubicBezTo>
                <a:cubicBezTo>
                  <a:pt x="19980" y="10260"/>
                  <a:pt x="19800" y="10260"/>
                  <a:pt x="19800" y="10260"/>
                </a:cubicBezTo>
                <a:cubicBezTo>
                  <a:pt x="18540" y="10260"/>
                  <a:pt x="18540" y="10260"/>
                  <a:pt x="18540" y="10260"/>
                </a:cubicBezTo>
                <a:lnTo>
                  <a:pt x="19260" y="11160"/>
                </a:lnTo>
                <a:close/>
                <a:moveTo>
                  <a:pt x="19260" y="11160"/>
                </a:moveTo>
              </a:path>
            </a:pathLst>
          </a:custGeom>
          <a:solidFill>
            <a:srgbClr val="FFFEFE"/>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zh-CN" altLang="en-US" sz="1450" dirty="0">
              <a:solidFill>
                <a:srgbClr val="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AutoShape 9">
            <a:extLst>
              <a:ext uri="{FF2B5EF4-FFF2-40B4-BE49-F238E27FC236}">
                <a16:creationId xmlns:a16="http://schemas.microsoft.com/office/drawing/2014/main" id="{4CC7D1B5-DE49-4B74-8B61-9DB08963981D}"/>
              </a:ext>
            </a:extLst>
          </p:cNvPr>
          <p:cNvSpPr/>
          <p:nvPr/>
        </p:nvSpPr>
        <p:spPr bwMode="auto">
          <a:xfrm>
            <a:off x="4123336" y="2735165"/>
            <a:ext cx="969963" cy="1808163"/>
          </a:xfrm>
          <a:custGeom>
            <a:avLst/>
            <a:gdLst>
              <a:gd name="T0" fmla="*/ 187949309 w 20023"/>
              <a:gd name="T1" fmla="*/ 472450259 h 21600"/>
              <a:gd name="T2" fmla="*/ 45009108 w 20023"/>
              <a:gd name="T3" fmla="*/ 605454005 h 21600"/>
              <a:gd name="T4" fmla="*/ 40954091 w 20023"/>
              <a:gd name="T5" fmla="*/ 0 h 21600"/>
              <a:gd name="T6" fmla="*/ 185921800 w 20023"/>
              <a:gd name="T7" fmla="*/ 125996111 h 21600"/>
              <a:gd name="T8" fmla="*/ 162605302 w 20023"/>
              <a:gd name="T9" fmla="*/ 295719452 h 21600"/>
              <a:gd name="T10" fmla="*/ 187949309 w 20023"/>
              <a:gd name="T11" fmla="*/ 472450259 h 21600"/>
              <a:gd name="T12" fmla="*/ 187949309 w 20023"/>
              <a:gd name="T13" fmla="*/ 472450259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023" h="21600">
                <a:moveTo>
                  <a:pt x="20023" y="16855"/>
                </a:moveTo>
                <a:cubicBezTo>
                  <a:pt x="4795" y="21600"/>
                  <a:pt x="4795" y="21600"/>
                  <a:pt x="4795" y="21600"/>
                </a:cubicBezTo>
                <a:cubicBezTo>
                  <a:pt x="-1469" y="14858"/>
                  <a:pt x="-1577" y="6805"/>
                  <a:pt x="4363" y="0"/>
                </a:cubicBezTo>
                <a:cubicBezTo>
                  <a:pt x="19807" y="4495"/>
                  <a:pt x="19807" y="4495"/>
                  <a:pt x="19807" y="4495"/>
                </a:cubicBezTo>
                <a:cubicBezTo>
                  <a:pt x="18187" y="6305"/>
                  <a:pt x="17323" y="8365"/>
                  <a:pt x="17323" y="10550"/>
                </a:cubicBezTo>
                <a:cubicBezTo>
                  <a:pt x="17323" y="12860"/>
                  <a:pt x="18295" y="14983"/>
                  <a:pt x="20023" y="16855"/>
                </a:cubicBezTo>
                <a:close/>
                <a:moveTo>
                  <a:pt x="20023" y="16855"/>
                </a:moveTo>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AutoShape 10">
            <a:extLst>
              <a:ext uri="{FF2B5EF4-FFF2-40B4-BE49-F238E27FC236}">
                <a16:creationId xmlns:a16="http://schemas.microsoft.com/office/drawing/2014/main" id="{4E708F8E-0B19-4EE3-823C-CAF0E8C362A6}"/>
              </a:ext>
            </a:extLst>
          </p:cNvPr>
          <p:cNvSpPr/>
          <p:nvPr/>
        </p:nvSpPr>
        <p:spPr bwMode="auto">
          <a:xfrm>
            <a:off x="5068692" y="2603403"/>
            <a:ext cx="2033588" cy="2035969"/>
          </a:xfrm>
          <a:custGeom>
            <a:avLst/>
            <a:gdLst>
              <a:gd name="T0" fmla="*/ 717439832 w 19679"/>
              <a:gd name="T1" fmla="*/ 123392789 h 19679"/>
              <a:gd name="T2" fmla="*/ 717439832 w 19679"/>
              <a:gd name="T3" fmla="*/ 719120959 h 19679"/>
              <a:gd name="T4" fmla="*/ 123104432 w 19679"/>
              <a:gd name="T5" fmla="*/ 719120959 h 19679"/>
              <a:gd name="T6" fmla="*/ 123104432 w 19679"/>
              <a:gd name="T7" fmla="*/ 123392789 h 19679"/>
              <a:gd name="T8" fmla="*/ 717439832 w 19679"/>
              <a:gd name="T9" fmla="*/ 123392789 h 19679"/>
              <a:gd name="T10" fmla="*/ 717439832 w 19679"/>
              <a:gd name="T11" fmla="*/ 123392789 h 1967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AutoShape 11">
            <a:extLst>
              <a:ext uri="{FF2B5EF4-FFF2-40B4-BE49-F238E27FC236}">
                <a16:creationId xmlns:a16="http://schemas.microsoft.com/office/drawing/2014/main" id="{1766BBC3-5D01-43A0-A1D1-EE6475C0331A}"/>
              </a:ext>
            </a:extLst>
          </p:cNvPr>
          <p:cNvSpPr/>
          <p:nvPr/>
        </p:nvSpPr>
        <p:spPr bwMode="auto">
          <a:xfrm>
            <a:off x="4363048" y="3505896"/>
            <a:ext cx="357188" cy="297657"/>
          </a:xfrm>
          <a:custGeom>
            <a:avLst/>
            <a:gdLst>
              <a:gd name="T0" fmla="*/ 22164047 w 21600"/>
              <a:gd name="T1" fmla="*/ 2448170 h 21600"/>
              <a:gd name="T2" fmla="*/ 23197674 w 21600"/>
              <a:gd name="T3" fmla="*/ 2821150 h 21600"/>
              <a:gd name="T4" fmla="*/ 23626465 w 21600"/>
              <a:gd name="T5" fmla="*/ 3695433 h 21600"/>
              <a:gd name="T6" fmla="*/ 23626465 w 21600"/>
              <a:gd name="T7" fmla="*/ 15179792 h 21600"/>
              <a:gd name="T8" fmla="*/ 23197674 w 21600"/>
              <a:gd name="T9" fmla="*/ 16043437 h 21600"/>
              <a:gd name="T10" fmla="*/ 22164047 w 21600"/>
              <a:gd name="T11" fmla="*/ 16407295 h 21600"/>
              <a:gd name="T12" fmla="*/ 1475548 w 21600"/>
              <a:gd name="T13" fmla="*/ 16407295 h 21600"/>
              <a:gd name="T14" fmla="*/ 436430 w 21600"/>
              <a:gd name="T15" fmla="*/ 16043437 h 21600"/>
              <a:gd name="T16" fmla="*/ 0 w 21600"/>
              <a:gd name="T17" fmla="*/ 15179792 h 21600"/>
              <a:gd name="T18" fmla="*/ 0 w 21600"/>
              <a:gd name="T19" fmla="*/ 3695433 h 21600"/>
              <a:gd name="T20" fmla="*/ 436430 w 21600"/>
              <a:gd name="T21" fmla="*/ 2821150 h 21600"/>
              <a:gd name="T22" fmla="*/ 1475548 w 21600"/>
              <a:gd name="T23" fmla="*/ 2448170 h 21600"/>
              <a:gd name="T24" fmla="*/ 6166941 w 21600"/>
              <a:gd name="T25" fmla="*/ 2448170 h 21600"/>
              <a:gd name="T26" fmla="*/ 6911843 w 21600"/>
              <a:gd name="T27" fmla="*/ 1109019 h 21600"/>
              <a:gd name="T28" fmla="*/ 7755169 w 21600"/>
              <a:gd name="T29" fmla="*/ 323591 h 21600"/>
              <a:gd name="T30" fmla="*/ 8973674 w 21600"/>
              <a:gd name="T31" fmla="*/ 0 h 21600"/>
              <a:gd name="T32" fmla="*/ 14652790 w 21600"/>
              <a:gd name="T33" fmla="*/ 0 h 21600"/>
              <a:gd name="T34" fmla="*/ 15871296 w 21600"/>
              <a:gd name="T35" fmla="*/ 323591 h 21600"/>
              <a:gd name="T36" fmla="*/ 16728843 w 21600"/>
              <a:gd name="T37" fmla="*/ 1109019 h 21600"/>
              <a:gd name="T38" fmla="*/ 17459523 w 21600"/>
              <a:gd name="T39" fmla="*/ 2448170 h 21600"/>
              <a:gd name="T40" fmla="*/ 22164047 w 21600"/>
              <a:gd name="T41" fmla="*/ 2448170 h 21600"/>
              <a:gd name="T42" fmla="*/ 11819797 w 21600"/>
              <a:gd name="T43" fmla="*/ 14572876 h 21600"/>
              <a:gd name="T44" fmla="*/ 14205413 w 21600"/>
              <a:gd name="T45" fmla="*/ 14166493 h 21600"/>
              <a:gd name="T46" fmla="*/ 16161147 w 21600"/>
              <a:gd name="T47" fmla="*/ 13062022 h 21600"/>
              <a:gd name="T48" fmla="*/ 17472653 w 21600"/>
              <a:gd name="T49" fmla="*/ 11430423 h 21600"/>
              <a:gd name="T50" fmla="*/ 17960479 w 21600"/>
              <a:gd name="T51" fmla="*/ 9435711 h 21600"/>
              <a:gd name="T52" fmla="*/ 17472653 w 21600"/>
              <a:gd name="T53" fmla="*/ 7440255 h 21600"/>
              <a:gd name="T54" fmla="*/ 16161147 w 21600"/>
              <a:gd name="T55" fmla="*/ 5807113 h 21600"/>
              <a:gd name="T56" fmla="*/ 14205413 w 21600"/>
              <a:gd name="T57" fmla="*/ 4708733 h 21600"/>
              <a:gd name="T58" fmla="*/ 11819797 w 21600"/>
              <a:gd name="T59" fmla="*/ 4304637 h 21600"/>
              <a:gd name="T60" fmla="*/ 9428725 w 21600"/>
              <a:gd name="T61" fmla="*/ 4708733 h 21600"/>
              <a:gd name="T62" fmla="*/ 7468592 w 21600"/>
              <a:gd name="T63" fmla="*/ 5807113 h 21600"/>
              <a:gd name="T64" fmla="*/ 6153811 w 21600"/>
              <a:gd name="T65" fmla="*/ 7435707 h 21600"/>
              <a:gd name="T66" fmla="*/ 5665986 w 21600"/>
              <a:gd name="T67" fmla="*/ 9435711 h 21600"/>
              <a:gd name="T68" fmla="*/ 6153811 w 21600"/>
              <a:gd name="T69" fmla="*/ 11430423 h 21600"/>
              <a:gd name="T70" fmla="*/ 7468592 w 21600"/>
              <a:gd name="T71" fmla="*/ 13062022 h 21600"/>
              <a:gd name="T72" fmla="*/ 9428725 w 21600"/>
              <a:gd name="T73" fmla="*/ 14166493 h 21600"/>
              <a:gd name="T74" fmla="*/ 11819797 w 21600"/>
              <a:gd name="T75" fmla="*/ 14572876 h 21600"/>
              <a:gd name="T76" fmla="*/ 11819797 w 21600"/>
              <a:gd name="T77" fmla="*/ 5949933 h 21600"/>
              <a:gd name="T78" fmla="*/ 13448506 w 21600"/>
              <a:gd name="T79" fmla="*/ 6221848 h 21600"/>
              <a:gd name="T80" fmla="*/ 14768744 w 21600"/>
              <a:gd name="T81" fmla="*/ 6964749 h 21600"/>
              <a:gd name="T82" fmla="*/ 15660191 w 21600"/>
              <a:gd name="T83" fmla="*/ 8069964 h 21600"/>
              <a:gd name="T84" fmla="*/ 15986158 w 21600"/>
              <a:gd name="T85" fmla="*/ 9435711 h 21600"/>
              <a:gd name="T86" fmla="*/ 15660191 w 21600"/>
              <a:gd name="T87" fmla="*/ 10790076 h 21600"/>
              <a:gd name="T88" fmla="*/ 14768744 w 21600"/>
              <a:gd name="T89" fmla="*/ 11901354 h 21600"/>
              <a:gd name="T90" fmla="*/ 13443016 w 21600"/>
              <a:gd name="T91" fmla="*/ 12655638 h 21600"/>
              <a:gd name="T92" fmla="*/ 11819797 w 21600"/>
              <a:gd name="T93" fmla="*/ 12926064 h 21600"/>
              <a:gd name="T94" fmla="*/ 10186723 w 21600"/>
              <a:gd name="T95" fmla="*/ 12655638 h 21600"/>
              <a:gd name="T96" fmla="*/ 8861028 w 21600"/>
              <a:gd name="T97" fmla="*/ 11901354 h 21600"/>
              <a:gd name="T98" fmla="*/ 7969548 w 21600"/>
              <a:gd name="T99" fmla="*/ 10785528 h 21600"/>
              <a:gd name="T100" fmla="*/ 7640307 w 21600"/>
              <a:gd name="T101" fmla="*/ 9435711 h 21600"/>
              <a:gd name="T102" fmla="*/ 7969548 w 21600"/>
              <a:gd name="T103" fmla="*/ 8069964 h 21600"/>
              <a:gd name="T104" fmla="*/ 8861028 w 21600"/>
              <a:gd name="T105" fmla="*/ 6964749 h 21600"/>
              <a:gd name="T106" fmla="*/ 10186723 w 21600"/>
              <a:gd name="T107" fmla="*/ 6221848 h 21600"/>
              <a:gd name="T108" fmla="*/ 11819797 w 21600"/>
              <a:gd name="T109" fmla="*/ 5949933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0263" y="3223"/>
                </a:moveTo>
                <a:cubicBezTo>
                  <a:pt x="20633" y="3223"/>
                  <a:pt x="20946" y="3385"/>
                  <a:pt x="21208" y="3714"/>
                </a:cubicBezTo>
                <a:cubicBezTo>
                  <a:pt x="21470" y="4043"/>
                  <a:pt x="21600" y="4428"/>
                  <a:pt x="21600" y="4865"/>
                </a:cubicBezTo>
                <a:lnTo>
                  <a:pt x="21600" y="19984"/>
                </a:lnTo>
                <a:cubicBezTo>
                  <a:pt x="21600" y="20422"/>
                  <a:pt x="21470" y="20804"/>
                  <a:pt x="21208" y="21121"/>
                </a:cubicBezTo>
                <a:cubicBezTo>
                  <a:pt x="20946" y="21441"/>
                  <a:pt x="20633" y="21600"/>
                  <a:pt x="20263" y="21600"/>
                </a:cubicBezTo>
                <a:lnTo>
                  <a:pt x="1349" y="21600"/>
                </a:lnTo>
                <a:cubicBezTo>
                  <a:pt x="982" y="21600"/>
                  <a:pt x="663" y="21441"/>
                  <a:pt x="399" y="21121"/>
                </a:cubicBezTo>
                <a:cubicBezTo>
                  <a:pt x="135" y="20804"/>
                  <a:pt x="0" y="20422"/>
                  <a:pt x="0" y="19984"/>
                </a:cubicBezTo>
                <a:lnTo>
                  <a:pt x="0" y="4865"/>
                </a:lnTo>
                <a:cubicBezTo>
                  <a:pt x="0" y="4428"/>
                  <a:pt x="135" y="4043"/>
                  <a:pt x="399" y="3714"/>
                </a:cubicBezTo>
                <a:cubicBezTo>
                  <a:pt x="663" y="3385"/>
                  <a:pt x="982" y="3223"/>
                  <a:pt x="1349" y="3223"/>
                </a:cubicBezTo>
                <a:lnTo>
                  <a:pt x="5638" y="3223"/>
                </a:lnTo>
                <a:lnTo>
                  <a:pt x="6319" y="1460"/>
                </a:lnTo>
                <a:cubicBezTo>
                  <a:pt x="6458" y="1058"/>
                  <a:pt x="6718" y="714"/>
                  <a:pt x="7090" y="426"/>
                </a:cubicBezTo>
                <a:cubicBezTo>
                  <a:pt x="7467" y="144"/>
                  <a:pt x="7839" y="0"/>
                  <a:pt x="8204" y="0"/>
                </a:cubicBezTo>
                <a:lnTo>
                  <a:pt x="13396" y="0"/>
                </a:lnTo>
                <a:cubicBezTo>
                  <a:pt x="13763" y="0"/>
                  <a:pt x="14136" y="144"/>
                  <a:pt x="14510" y="426"/>
                </a:cubicBezTo>
                <a:cubicBezTo>
                  <a:pt x="14885" y="714"/>
                  <a:pt x="15147" y="1058"/>
                  <a:pt x="15294" y="1460"/>
                </a:cubicBezTo>
                <a:lnTo>
                  <a:pt x="15962" y="3223"/>
                </a:lnTo>
                <a:lnTo>
                  <a:pt x="20263" y="3223"/>
                </a:lnTo>
                <a:close/>
                <a:moveTo>
                  <a:pt x="10806" y="19185"/>
                </a:moveTo>
                <a:cubicBezTo>
                  <a:pt x="11572" y="19185"/>
                  <a:pt x="12299" y="19003"/>
                  <a:pt x="12987" y="18650"/>
                </a:cubicBezTo>
                <a:cubicBezTo>
                  <a:pt x="13673" y="18295"/>
                  <a:pt x="14270" y="17810"/>
                  <a:pt x="14775" y="17196"/>
                </a:cubicBezTo>
                <a:cubicBezTo>
                  <a:pt x="15279" y="16582"/>
                  <a:pt x="15678" y="15862"/>
                  <a:pt x="15974" y="15048"/>
                </a:cubicBezTo>
                <a:cubicBezTo>
                  <a:pt x="16270" y="14235"/>
                  <a:pt x="16420" y="13356"/>
                  <a:pt x="16420" y="12422"/>
                </a:cubicBezTo>
                <a:cubicBezTo>
                  <a:pt x="16420" y="11499"/>
                  <a:pt x="16270" y="10624"/>
                  <a:pt x="15974" y="9795"/>
                </a:cubicBezTo>
                <a:cubicBezTo>
                  <a:pt x="15678" y="8967"/>
                  <a:pt x="15279" y="8250"/>
                  <a:pt x="14775" y="7645"/>
                </a:cubicBezTo>
                <a:cubicBezTo>
                  <a:pt x="14270" y="7036"/>
                  <a:pt x="13673" y="6558"/>
                  <a:pt x="12987" y="6199"/>
                </a:cubicBezTo>
                <a:cubicBezTo>
                  <a:pt x="12299" y="5844"/>
                  <a:pt x="11572" y="5667"/>
                  <a:pt x="10806" y="5667"/>
                </a:cubicBezTo>
                <a:cubicBezTo>
                  <a:pt x="10040" y="5667"/>
                  <a:pt x="9313" y="5847"/>
                  <a:pt x="8620" y="6199"/>
                </a:cubicBezTo>
                <a:cubicBezTo>
                  <a:pt x="7930" y="6558"/>
                  <a:pt x="7332" y="7036"/>
                  <a:pt x="6828" y="7645"/>
                </a:cubicBezTo>
                <a:cubicBezTo>
                  <a:pt x="6324" y="8250"/>
                  <a:pt x="5922" y="8964"/>
                  <a:pt x="5626" y="9789"/>
                </a:cubicBezTo>
                <a:cubicBezTo>
                  <a:pt x="5330" y="10612"/>
                  <a:pt x="5180" y="11491"/>
                  <a:pt x="5180" y="12422"/>
                </a:cubicBezTo>
                <a:cubicBezTo>
                  <a:pt x="5180" y="13356"/>
                  <a:pt x="5330" y="14235"/>
                  <a:pt x="5626" y="15048"/>
                </a:cubicBezTo>
                <a:cubicBezTo>
                  <a:pt x="5922" y="15862"/>
                  <a:pt x="6324" y="16582"/>
                  <a:pt x="6828" y="17196"/>
                </a:cubicBezTo>
                <a:cubicBezTo>
                  <a:pt x="7332" y="17810"/>
                  <a:pt x="7930" y="18295"/>
                  <a:pt x="8620" y="18650"/>
                </a:cubicBezTo>
                <a:cubicBezTo>
                  <a:pt x="9313" y="19006"/>
                  <a:pt x="10040" y="19185"/>
                  <a:pt x="10806" y="19185"/>
                </a:cubicBezTo>
                <a:moveTo>
                  <a:pt x="10806" y="7833"/>
                </a:moveTo>
                <a:cubicBezTo>
                  <a:pt x="11337" y="7833"/>
                  <a:pt x="11834" y="7953"/>
                  <a:pt x="12295" y="8191"/>
                </a:cubicBezTo>
                <a:cubicBezTo>
                  <a:pt x="12755" y="8432"/>
                  <a:pt x="13159" y="8755"/>
                  <a:pt x="13502" y="9169"/>
                </a:cubicBezTo>
                <a:cubicBezTo>
                  <a:pt x="13847" y="9584"/>
                  <a:pt x="14118" y="10069"/>
                  <a:pt x="14317" y="10624"/>
                </a:cubicBezTo>
                <a:cubicBezTo>
                  <a:pt x="14515" y="11185"/>
                  <a:pt x="14615" y="11781"/>
                  <a:pt x="14615" y="12422"/>
                </a:cubicBezTo>
                <a:cubicBezTo>
                  <a:pt x="14615" y="13056"/>
                  <a:pt x="14515" y="13650"/>
                  <a:pt x="14317" y="14205"/>
                </a:cubicBezTo>
                <a:cubicBezTo>
                  <a:pt x="14118" y="14757"/>
                  <a:pt x="13847" y="15245"/>
                  <a:pt x="13502" y="15668"/>
                </a:cubicBezTo>
                <a:cubicBezTo>
                  <a:pt x="13159" y="16091"/>
                  <a:pt x="12752" y="16420"/>
                  <a:pt x="12290" y="16661"/>
                </a:cubicBezTo>
                <a:cubicBezTo>
                  <a:pt x="11825" y="16899"/>
                  <a:pt x="11330" y="17017"/>
                  <a:pt x="10806" y="17017"/>
                </a:cubicBezTo>
                <a:cubicBezTo>
                  <a:pt x="10275" y="17017"/>
                  <a:pt x="9778" y="16899"/>
                  <a:pt x="9313" y="16661"/>
                </a:cubicBezTo>
                <a:cubicBezTo>
                  <a:pt x="8848" y="16420"/>
                  <a:pt x="8444" y="16091"/>
                  <a:pt x="8101" y="15668"/>
                </a:cubicBezTo>
                <a:cubicBezTo>
                  <a:pt x="7756" y="15245"/>
                  <a:pt x="7484" y="14755"/>
                  <a:pt x="7286" y="14199"/>
                </a:cubicBezTo>
                <a:cubicBezTo>
                  <a:pt x="7085" y="13641"/>
                  <a:pt x="6985" y="13045"/>
                  <a:pt x="6985" y="12422"/>
                </a:cubicBezTo>
                <a:cubicBezTo>
                  <a:pt x="6985" y="11781"/>
                  <a:pt x="7085" y="11185"/>
                  <a:pt x="7286" y="10624"/>
                </a:cubicBezTo>
                <a:cubicBezTo>
                  <a:pt x="7484" y="10068"/>
                  <a:pt x="7756" y="9584"/>
                  <a:pt x="8101" y="9169"/>
                </a:cubicBezTo>
                <a:cubicBezTo>
                  <a:pt x="8444" y="8755"/>
                  <a:pt x="8848" y="8432"/>
                  <a:pt x="9313" y="8191"/>
                </a:cubicBezTo>
                <a:cubicBezTo>
                  <a:pt x="9778" y="7953"/>
                  <a:pt x="10275" y="7833"/>
                  <a:pt x="10806" y="7833"/>
                </a:cubicBez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zh-CN" altLang="en-US" sz="1450">
              <a:solidFill>
                <a:srgbClr val="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2" name="AutoShape 12">
            <a:extLst>
              <a:ext uri="{FF2B5EF4-FFF2-40B4-BE49-F238E27FC236}">
                <a16:creationId xmlns:a16="http://schemas.microsoft.com/office/drawing/2014/main" id="{2A6A1D84-ABD9-4777-B272-3E74E24CA724}"/>
              </a:ext>
            </a:extLst>
          </p:cNvPr>
          <p:cNvSpPr/>
          <p:nvPr/>
        </p:nvSpPr>
        <p:spPr bwMode="auto">
          <a:xfrm>
            <a:off x="6726042" y="2184303"/>
            <a:ext cx="357188" cy="297656"/>
          </a:xfrm>
          <a:custGeom>
            <a:avLst/>
            <a:gdLst>
              <a:gd name="T0" fmla="*/ 23626465 w 21600"/>
              <a:gd name="T1" fmla="*/ 7147248 h 21579"/>
              <a:gd name="T2" fmla="*/ 23208622 w 21600"/>
              <a:gd name="T3" fmla="*/ 8141200 h 21579"/>
              <a:gd name="T4" fmla="*/ 22164047 w 21600"/>
              <a:gd name="T5" fmla="*/ 8697558 h 21579"/>
              <a:gd name="T6" fmla="*/ 22164047 w 21600"/>
              <a:gd name="T7" fmla="*/ 12642193 h 21579"/>
              <a:gd name="T8" fmla="*/ 21581037 w 21600"/>
              <a:gd name="T9" fmla="*/ 13796733 h 21579"/>
              <a:gd name="T10" fmla="*/ 20190784 w 21600"/>
              <a:gd name="T11" fmla="*/ 14276977 h 21579"/>
              <a:gd name="T12" fmla="*/ 18088471 w 21600"/>
              <a:gd name="T13" fmla="*/ 12865184 h 21579"/>
              <a:gd name="T14" fmla="*/ 15440323 w 21600"/>
              <a:gd name="T15" fmla="*/ 11610170 h 21579"/>
              <a:gd name="T16" fmla="*/ 12524217 w 21600"/>
              <a:gd name="T17" fmla="*/ 10631446 h 21579"/>
              <a:gd name="T18" fmla="*/ 9613569 w 21600"/>
              <a:gd name="T19" fmla="*/ 10097930 h 21579"/>
              <a:gd name="T20" fmla="*/ 8716632 w 21600"/>
              <a:gd name="T21" fmla="*/ 10524876 h 21579"/>
              <a:gd name="T22" fmla="*/ 8241903 w 21600"/>
              <a:gd name="T23" fmla="*/ 11192357 h 21579"/>
              <a:gd name="T24" fmla="*/ 8215676 w 21600"/>
              <a:gd name="T25" fmla="*/ 11947345 h 21579"/>
              <a:gd name="T26" fmla="*/ 8692555 w 21600"/>
              <a:gd name="T27" fmla="*/ 12642193 h 21579"/>
              <a:gd name="T28" fmla="*/ 8397247 w 21600"/>
              <a:gd name="T29" fmla="*/ 13450454 h 21579"/>
              <a:gd name="T30" fmla="*/ 8659746 w 21600"/>
              <a:gd name="T31" fmla="*/ 14160530 h 21579"/>
              <a:gd name="T32" fmla="*/ 9295276 w 21600"/>
              <a:gd name="T33" fmla="*/ 14817335 h 21579"/>
              <a:gd name="T34" fmla="*/ 10140785 w 21600"/>
              <a:gd name="T35" fmla="*/ 15442938 h 21579"/>
              <a:gd name="T36" fmla="*/ 9249337 w 21600"/>
              <a:gd name="T37" fmla="*/ 16144655 h 21579"/>
              <a:gd name="T38" fmla="*/ 7888618 w 21600"/>
              <a:gd name="T39" fmla="*/ 16417110 h 21579"/>
              <a:gd name="T40" fmla="*/ 6472105 w 21600"/>
              <a:gd name="T41" fmla="*/ 16305242 h 21579"/>
              <a:gd name="T42" fmla="*/ 5384866 w 21600"/>
              <a:gd name="T43" fmla="*/ 15838709 h 21579"/>
              <a:gd name="T44" fmla="*/ 4870781 w 21600"/>
              <a:gd name="T45" fmla="*/ 14503030 h 21579"/>
              <a:gd name="T46" fmla="*/ 4410273 w 21600"/>
              <a:gd name="T47" fmla="*/ 13108727 h 21579"/>
              <a:gd name="T48" fmla="*/ 4230886 w 21600"/>
              <a:gd name="T49" fmla="*/ 11629978 h 21579"/>
              <a:gd name="T50" fmla="*/ 4539357 w 21600"/>
              <a:gd name="T51" fmla="*/ 10011168 h 21579"/>
              <a:gd name="T52" fmla="*/ 1973262 w 21600"/>
              <a:gd name="T53" fmla="*/ 10011168 h 21579"/>
              <a:gd name="T54" fmla="*/ 584101 w 21600"/>
              <a:gd name="T55" fmla="*/ 9530923 h 21579"/>
              <a:gd name="T56" fmla="*/ 0 w 21600"/>
              <a:gd name="T57" fmla="*/ 8364963 h 21579"/>
              <a:gd name="T58" fmla="*/ 0 w 21600"/>
              <a:gd name="T59" fmla="*/ 5916594 h 21579"/>
              <a:gd name="T60" fmla="*/ 575336 w 21600"/>
              <a:gd name="T61" fmla="*/ 4752896 h 21579"/>
              <a:gd name="T62" fmla="*/ 1973262 w 21600"/>
              <a:gd name="T63" fmla="*/ 4265810 h 21579"/>
              <a:gd name="T64" fmla="*/ 8370987 w 21600"/>
              <a:gd name="T65" fmla="*/ 4265810 h 21579"/>
              <a:gd name="T66" fmla="*/ 11512418 w 21600"/>
              <a:gd name="T67" fmla="*/ 3908882 h 21579"/>
              <a:gd name="T68" fmla="*/ 14778567 w 21600"/>
              <a:gd name="T69" fmla="*/ 2948393 h 21579"/>
              <a:gd name="T70" fmla="*/ 17799711 w 21600"/>
              <a:gd name="T71" fmla="*/ 1576933 h 21579"/>
              <a:gd name="T72" fmla="*/ 20190784 w 21600"/>
              <a:gd name="T73" fmla="*/ 0 h 21579"/>
              <a:gd name="T74" fmla="*/ 21581037 w 21600"/>
              <a:gd name="T75" fmla="*/ 482534 h 21579"/>
              <a:gd name="T76" fmla="*/ 22164047 w 21600"/>
              <a:gd name="T77" fmla="*/ 1648495 h 21579"/>
              <a:gd name="T78" fmla="*/ 22164047 w 21600"/>
              <a:gd name="T79" fmla="*/ 5581709 h 21579"/>
              <a:gd name="T80" fmla="*/ 23208622 w 21600"/>
              <a:gd name="T81" fmla="*/ 6142619 h 21579"/>
              <a:gd name="T82" fmla="*/ 23626465 w 21600"/>
              <a:gd name="T83" fmla="*/ 7147248 h 21579"/>
              <a:gd name="T84" fmla="*/ 20190784 w 21600"/>
              <a:gd name="T85" fmla="*/ 2172852 h 21579"/>
              <a:gd name="T86" fmla="*/ 18062211 w 21600"/>
              <a:gd name="T87" fmla="*/ 3388304 h 21579"/>
              <a:gd name="T88" fmla="*/ 15619710 w 21600"/>
              <a:gd name="T89" fmla="*/ 4440108 h 21579"/>
              <a:gd name="T90" fmla="*/ 12992365 w 21600"/>
              <a:gd name="T91" fmla="*/ 5268921 h 21579"/>
              <a:gd name="T92" fmla="*/ 10344249 w 21600"/>
              <a:gd name="T93" fmla="*/ 5787208 h 21579"/>
              <a:gd name="T94" fmla="*/ 10344249 w 21600"/>
              <a:gd name="T95" fmla="*/ 8503480 h 21579"/>
              <a:gd name="T96" fmla="*/ 12992365 w 21600"/>
              <a:gd name="T97" fmla="*/ 9027864 h 21579"/>
              <a:gd name="T98" fmla="*/ 15619710 w 21600"/>
              <a:gd name="T99" fmla="*/ 9861229 h 21579"/>
              <a:gd name="T100" fmla="*/ 18075341 w 21600"/>
              <a:gd name="T101" fmla="*/ 10919874 h 21579"/>
              <a:gd name="T102" fmla="*/ 20190784 w 21600"/>
              <a:gd name="T103" fmla="*/ 12117064 h 21579"/>
              <a:gd name="T104" fmla="*/ 20190784 w 21600"/>
              <a:gd name="T105" fmla="*/ 2172852 h 21579"/>
              <a:gd name="T106" fmla="*/ 20190784 w 21600"/>
              <a:gd name="T107" fmla="*/ 2172852 h 2157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1600" h="21579">
                <a:moveTo>
                  <a:pt x="21600" y="9391"/>
                </a:moveTo>
                <a:cubicBezTo>
                  <a:pt x="21600" y="9887"/>
                  <a:pt x="21473" y="10321"/>
                  <a:pt x="21218" y="10697"/>
                </a:cubicBezTo>
                <a:cubicBezTo>
                  <a:pt x="20963" y="11073"/>
                  <a:pt x="20648" y="11313"/>
                  <a:pt x="20263" y="11428"/>
                </a:cubicBezTo>
                <a:lnTo>
                  <a:pt x="20263" y="16611"/>
                </a:lnTo>
                <a:cubicBezTo>
                  <a:pt x="20263" y="17201"/>
                  <a:pt x="20087" y="17708"/>
                  <a:pt x="19730" y="18128"/>
                </a:cubicBezTo>
                <a:cubicBezTo>
                  <a:pt x="19375" y="18551"/>
                  <a:pt x="18951" y="18759"/>
                  <a:pt x="18459" y="18759"/>
                </a:cubicBezTo>
                <a:cubicBezTo>
                  <a:pt x="17928" y="18122"/>
                  <a:pt x="17286" y="17506"/>
                  <a:pt x="16537" y="16904"/>
                </a:cubicBezTo>
                <a:cubicBezTo>
                  <a:pt x="15786" y="16306"/>
                  <a:pt x="14980" y="15757"/>
                  <a:pt x="14116" y="15255"/>
                </a:cubicBezTo>
                <a:cubicBezTo>
                  <a:pt x="13254" y="14756"/>
                  <a:pt x="12363" y="14325"/>
                  <a:pt x="11450" y="13969"/>
                </a:cubicBezTo>
                <a:cubicBezTo>
                  <a:pt x="10537" y="13614"/>
                  <a:pt x="9648" y="13380"/>
                  <a:pt x="8789" y="13268"/>
                </a:cubicBezTo>
                <a:cubicBezTo>
                  <a:pt x="8453" y="13379"/>
                  <a:pt x="8179" y="13564"/>
                  <a:pt x="7969" y="13829"/>
                </a:cubicBezTo>
                <a:cubicBezTo>
                  <a:pt x="7758" y="14093"/>
                  <a:pt x="7614" y="14386"/>
                  <a:pt x="7535" y="14706"/>
                </a:cubicBezTo>
                <a:cubicBezTo>
                  <a:pt x="7457" y="15029"/>
                  <a:pt x="7450" y="15361"/>
                  <a:pt x="7511" y="15698"/>
                </a:cubicBezTo>
                <a:cubicBezTo>
                  <a:pt x="7575" y="16036"/>
                  <a:pt x="7719" y="16341"/>
                  <a:pt x="7947" y="16611"/>
                </a:cubicBezTo>
                <a:cubicBezTo>
                  <a:pt x="7751" y="16992"/>
                  <a:pt x="7660" y="17347"/>
                  <a:pt x="7677" y="17673"/>
                </a:cubicBezTo>
                <a:cubicBezTo>
                  <a:pt x="7692" y="17993"/>
                  <a:pt x="7773" y="18307"/>
                  <a:pt x="7917" y="18606"/>
                </a:cubicBezTo>
                <a:cubicBezTo>
                  <a:pt x="8059" y="18909"/>
                  <a:pt x="8255" y="19193"/>
                  <a:pt x="8498" y="19469"/>
                </a:cubicBezTo>
                <a:cubicBezTo>
                  <a:pt x="8737" y="19745"/>
                  <a:pt x="8997" y="20021"/>
                  <a:pt x="9271" y="20291"/>
                </a:cubicBezTo>
                <a:cubicBezTo>
                  <a:pt x="9114" y="20696"/>
                  <a:pt x="8843" y="21001"/>
                  <a:pt x="8456" y="21213"/>
                </a:cubicBezTo>
                <a:cubicBezTo>
                  <a:pt x="8069" y="21424"/>
                  <a:pt x="7655" y="21541"/>
                  <a:pt x="7212" y="21571"/>
                </a:cubicBezTo>
                <a:cubicBezTo>
                  <a:pt x="6772" y="21600"/>
                  <a:pt x="6341" y="21550"/>
                  <a:pt x="5917" y="21424"/>
                </a:cubicBezTo>
                <a:cubicBezTo>
                  <a:pt x="5496" y="21295"/>
                  <a:pt x="5163" y="21092"/>
                  <a:pt x="4923" y="20811"/>
                </a:cubicBezTo>
                <a:cubicBezTo>
                  <a:pt x="4781" y="20241"/>
                  <a:pt x="4625" y="19657"/>
                  <a:pt x="4453" y="19056"/>
                </a:cubicBezTo>
                <a:cubicBezTo>
                  <a:pt x="4282" y="18454"/>
                  <a:pt x="4140" y="17843"/>
                  <a:pt x="4032" y="17224"/>
                </a:cubicBezTo>
                <a:cubicBezTo>
                  <a:pt x="3922" y="16599"/>
                  <a:pt x="3868" y="15953"/>
                  <a:pt x="3868" y="15281"/>
                </a:cubicBezTo>
                <a:cubicBezTo>
                  <a:pt x="3868" y="14615"/>
                  <a:pt x="3961" y="13905"/>
                  <a:pt x="4150" y="13154"/>
                </a:cubicBezTo>
                <a:lnTo>
                  <a:pt x="1804" y="13154"/>
                </a:lnTo>
                <a:cubicBezTo>
                  <a:pt x="1312" y="13154"/>
                  <a:pt x="889" y="12945"/>
                  <a:pt x="534" y="12523"/>
                </a:cubicBezTo>
                <a:cubicBezTo>
                  <a:pt x="176" y="12100"/>
                  <a:pt x="0" y="11592"/>
                  <a:pt x="0" y="10991"/>
                </a:cubicBezTo>
                <a:lnTo>
                  <a:pt x="0" y="7774"/>
                </a:lnTo>
                <a:cubicBezTo>
                  <a:pt x="0" y="7184"/>
                  <a:pt x="176" y="6677"/>
                  <a:pt x="526" y="6245"/>
                </a:cubicBezTo>
                <a:cubicBezTo>
                  <a:pt x="879" y="5820"/>
                  <a:pt x="1305" y="5605"/>
                  <a:pt x="1804" y="5605"/>
                </a:cubicBezTo>
                <a:lnTo>
                  <a:pt x="7653" y="5605"/>
                </a:lnTo>
                <a:cubicBezTo>
                  <a:pt x="8551" y="5605"/>
                  <a:pt x="9509" y="5450"/>
                  <a:pt x="10525" y="5136"/>
                </a:cubicBezTo>
                <a:cubicBezTo>
                  <a:pt x="11541" y="4822"/>
                  <a:pt x="12537" y="4399"/>
                  <a:pt x="13511" y="3874"/>
                </a:cubicBezTo>
                <a:cubicBezTo>
                  <a:pt x="14488" y="3343"/>
                  <a:pt x="15409" y="2744"/>
                  <a:pt x="16273" y="2072"/>
                </a:cubicBezTo>
                <a:cubicBezTo>
                  <a:pt x="17135" y="1406"/>
                  <a:pt x="17864" y="713"/>
                  <a:pt x="18459" y="0"/>
                </a:cubicBezTo>
                <a:cubicBezTo>
                  <a:pt x="18951" y="0"/>
                  <a:pt x="19375" y="214"/>
                  <a:pt x="19730" y="634"/>
                </a:cubicBezTo>
                <a:cubicBezTo>
                  <a:pt x="20087" y="1057"/>
                  <a:pt x="20263" y="1567"/>
                  <a:pt x="20263" y="2166"/>
                </a:cubicBezTo>
                <a:lnTo>
                  <a:pt x="20263" y="7334"/>
                </a:lnTo>
                <a:cubicBezTo>
                  <a:pt x="20648" y="7446"/>
                  <a:pt x="20963" y="7692"/>
                  <a:pt x="21218" y="8071"/>
                </a:cubicBezTo>
                <a:cubicBezTo>
                  <a:pt x="21473" y="8455"/>
                  <a:pt x="21600" y="8895"/>
                  <a:pt x="21600" y="9391"/>
                </a:cubicBezTo>
                <a:moveTo>
                  <a:pt x="18459" y="2855"/>
                </a:moveTo>
                <a:cubicBezTo>
                  <a:pt x="17864" y="3407"/>
                  <a:pt x="17215" y="3941"/>
                  <a:pt x="16513" y="4452"/>
                </a:cubicBezTo>
                <a:cubicBezTo>
                  <a:pt x="15810" y="4963"/>
                  <a:pt x="15066" y="5423"/>
                  <a:pt x="14280" y="5834"/>
                </a:cubicBezTo>
                <a:cubicBezTo>
                  <a:pt x="13494" y="6245"/>
                  <a:pt x="12694" y="6609"/>
                  <a:pt x="11878" y="6923"/>
                </a:cubicBezTo>
                <a:cubicBezTo>
                  <a:pt x="11061" y="7237"/>
                  <a:pt x="10255" y="7463"/>
                  <a:pt x="9457" y="7604"/>
                </a:cubicBezTo>
                <a:lnTo>
                  <a:pt x="9457" y="11173"/>
                </a:lnTo>
                <a:cubicBezTo>
                  <a:pt x="10255" y="11325"/>
                  <a:pt x="11061" y="11554"/>
                  <a:pt x="11878" y="11862"/>
                </a:cubicBezTo>
                <a:cubicBezTo>
                  <a:pt x="12694" y="12170"/>
                  <a:pt x="13494" y="12537"/>
                  <a:pt x="14280" y="12957"/>
                </a:cubicBezTo>
                <a:cubicBezTo>
                  <a:pt x="15066" y="13379"/>
                  <a:pt x="15813" y="13843"/>
                  <a:pt x="16525" y="14348"/>
                </a:cubicBezTo>
                <a:cubicBezTo>
                  <a:pt x="17235" y="14856"/>
                  <a:pt x="17881" y="15381"/>
                  <a:pt x="18459" y="15921"/>
                </a:cubicBezTo>
                <a:lnTo>
                  <a:pt x="18459" y="2855"/>
                </a:lnTo>
                <a:close/>
                <a:moveTo>
                  <a:pt x="18459" y="2855"/>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zh-CN" altLang="en-US" sz="1450">
              <a:solidFill>
                <a:srgbClr val="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AutoShape 13">
            <a:extLst>
              <a:ext uri="{FF2B5EF4-FFF2-40B4-BE49-F238E27FC236}">
                <a16:creationId xmlns:a16="http://schemas.microsoft.com/office/drawing/2014/main" id="{A085276C-40E1-4315-B72D-8A0BFC5D85F5}"/>
              </a:ext>
            </a:extLst>
          </p:cNvPr>
          <p:cNvSpPr/>
          <p:nvPr/>
        </p:nvSpPr>
        <p:spPr bwMode="auto">
          <a:xfrm>
            <a:off x="7456292" y="3450334"/>
            <a:ext cx="357188" cy="357982"/>
          </a:xfrm>
          <a:custGeom>
            <a:avLst/>
            <a:gdLst>
              <a:gd name="T0" fmla="*/ 23360658 w 21600"/>
              <a:gd name="T1" fmla="*/ 20657488 h 21600"/>
              <a:gd name="T2" fmla="*/ 23626465 w 21600"/>
              <a:gd name="T3" fmla="*/ 21355154 h 21600"/>
              <a:gd name="T4" fmla="*/ 23360658 w 21600"/>
              <a:gd name="T5" fmla="*/ 21994582 h 21600"/>
              <a:gd name="T6" fmla="*/ 22693445 w 21600"/>
              <a:gd name="T7" fmla="*/ 22787843 h 21600"/>
              <a:gd name="T8" fmla="*/ 21901514 w 21600"/>
              <a:gd name="T9" fmla="*/ 23455843 h 21600"/>
              <a:gd name="T10" fmla="*/ 21271475 w 21600"/>
              <a:gd name="T11" fmla="*/ 23731621 h 21600"/>
              <a:gd name="T12" fmla="*/ 20575819 w 21600"/>
              <a:gd name="T13" fmla="*/ 23449247 h 21600"/>
              <a:gd name="T14" fmla="*/ 15266425 w 21600"/>
              <a:gd name="T15" fmla="*/ 18131630 h 21600"/>
              <a:gd name="T16" fmla="*/ 12677345 w 21600"/>
              <a:gd name="T17" fmla="*/ 19341276 h 21600"/>
              <a:gd name="T18" fmla="*/ 9852025 w 21600"/>
              <a:gd name="T19" fmla="*/ 19766479 h 21600"/>
              <a:gd name="T20" fmla="*/ 6035675 w 21600"/>
              <a:gd name="T21" fmla="*/ 18997382 h 21600"/>
              <a:gd name="T22" fmla="*/ 2893153 w 21600"/>
              <a:gd name="T23" fmla="*/ 16869215 h 21600"/>
              <a:gd name="T24" fmla="*/ 766763 w 21600"/>
              <a:gd name="T25" fmla="*/ 13719310 h 21600"/>
              <a:gd name="T26" fmla="*/ 0 w 21600"/>
              <a:gd name="T27" fmla="*/ 9888178 h 21600"/>
              <a:gd name="T28" fmla="*/ 766763 w 21600"/>
              <a:gd name="T29" fmla="*/ 6059268 h 21600"/>
              <a:gd name="T30" fmla="*/ 2893153 w 21600"/>
              <a:gd name="T31" fmla="*/ 2907108 h 21600"/>
              <a:gd name="T32" fmla="*/ 6029127 w 21600"/>
              <a:gd name="T33" fmla="*/ 778974 h 21600"/>
              <a:gd name="T34" fmla="*/ 9852025 w 21600"/>
              <a:gd name="T35" fmla="*/ 0 h 21600"/>
              <a:gd name="T36" fmla="*/ 13659611 w 21600"/>
              <a:gd name="T37" fmla="*/ 778974 h 21600"/>
              <a:gd name="T38" fmla="*/ 16799950 w 21600"/>
              <a:gd name="T39" fmla="*/ 2907108 h 21600"/>
              <a:gd name="T40" fmla="*/ 18923033 w 21600"/>
              <a:gd name="T41" fmla="*/ 6059268 h 21600"/>
              <a:gd name="T42" fmla="*/ 19692011 w 21600"/>
              <a:gd name="T43" fmla="*/ 9888178 h 21600"/>
              <a:gd name="T44" fmla="*/ 19268711 w 21600"/>
              <a:gd name="T45" fmla="*/ 12732673 h 21600"/>
              <a:gd name="T46" fmla="*/ 18063303 w 21600"/>
              <a:gd name="T47" fmla="*/ 15323365 h 21600"/>
              <a:gd name="T48" fmla="*/ 23360658 w 21600"/>
              <a:gd name="T49" fmla="*/ 20657488 h 21600"/>
              <a:gd name="T50" fmla="*/ 3934453 w 21600"/>
              <a:gd name="T51" fmla="*/ 9888178 h 21600"/>
              <a:gd name="T52" fmla="*/ 4406999 w 21600"/>
              <a:gd name="T53" fmla="*/ 12215191 h 21600"/>
              <a:gd name="T54" fmla="*/ 5680207 w 21600"/>
              <a:gd name="T55" fmla="*/ 14086241 h 21600"/>
              <a:gd name="T56" fmla="*/ 7556103 w 21600"/>
              <a:gd name="T57" fmla="*/ 15348656 h 21600"/>
              <a:gd name="T58" fmla="*/ 9848751 w 21600"/>
              <a:gd name="T59" fmla="*/ 15814496 h 21600"/>
              <a:gd name="T60" fmla="*/ 12132634 w 21600"/>
              <a:gd name="T61" fmla="*/ 15348656 h 21600"/>
              <a:gd name="T62" fmla="*/ 14003040 w 21600"/>
              <a:gd name="T63" fmla="*/ 14086241 h 21600"/>
              <a:gd name="T64" fmla="*/ 15276248 w 21600"/>
              <a:gd name="T65" fmla="*/ 12215191 h 21600"/>
              <a:gd name="T66" fmla="*/ 15748794 w 21600"/>
              <a:gd name="T67" fmla="*/ 9888178 h 21600"/>
              <a:gd name="T68" fmla="*/ 15276248 w 21600"/>
              <a:gd name="T69" fmla="*/ 7595207 h 21600"/>
              <a:gd name="T70" fmla="*/ 14003040 w 21600"/>
              <a:gd name="T71" fmla="*/ 5705463 h 21600"/>
              <a:gd name="T72" fmla="*/ 12132634 w 21600"/>
              <a:gd name="T73" fmla="*/ 4429888 h 21600"/>
              <a:gd name="T74" fmla="*/ 9848751 w 21600"/>
              <a:gd name="T75" fmla="*/ 3961861 h 21600"/>
              <a:gd name="T76" fmla="*/ 7556103 w 21600"/>
              <a:gd name="T77" fmla="*/ 4429888 h 21600"/>
              <a:gd name="T78" fmla="*/ 5680207 w 21600"/>
              <a:gd name="T79" fmla="*/ 5705463 h 21600"/>
              <a:gd name="T80" fmla="*/ 4406999 w 21600"/>
              <a:gd name="T81" fmla="*/ 7595207 h 21600"/>
              <a:gd name="T82" fmla="*/ 3934453 w 21600"/>
              <a:gd name="T83" fmla="*/ 9888178 h 21600"/>
              <a:gd name="T84" fmla="*/ 9852025 w 21600"/>
              <a:gd name="T85" fmla="*/ 6142764 h 21600"/>
              <a:gd name="T86" fmla="*/ 10361745 w 21600"/>
              <a:gd name="T87" fmla="*/ 6356989 h 21600"/>
              <a:gd name="T88" fmla="*/ 10575032 w 21600"/>
              <a:gd name="T89" fmla="*/ 6899762 h 21600"/>
              <a:gd name="T90" fmla="*/ 10361745 w 21600"/>
              <a:gd name="T91" fmla="*/ 7411742 h 21600"/>
              <a:gd name="T92" fmla="*/ 9852025 w 21600"/>
              <a:gd name="T93" fmla="*/ 7629282 h 21600"/>
              <a:gd name="T94" fmla="*/ 8260523 w 21600"/>
              <a:gd name="T95" fmla="*/ 8280808 h 21600"/>
              <a:gd name="T96" fmla="*/ 7602041 w 21600"/>
              <a:gd name="T97" fmla="*/ 9884864 h 21600"/>
              <a:gd name="T98" fmla="*/ 7388754 w 21600"/>
              <a:gd name="T99" fmla="*/ 10400158 h 21600"/>
              <a:gd name="T100" fmla="*/ 6879034 w 21600"/>
              <a:gd name="T101" fmla="*/ 10611102 h 21600"/>
              <a:gd name="T102" fmla="*/ 6328833 w 21600"/>
              <a:gd name="T103" fmla="*/ 10400158 h 21600"/>
              <a:gd name="T104" fmla="*/ 6125369 w 21600"/>
              <a:gd name="T105" fmla="*/ 9884864 h 21600"/>
              <a:gd name="T106" fmla="*/ 6413070 w 21600"/>
              <a:gd name="T107" fmla="*/ 8444518 h 21600"/>
              <a:gd name="T108" fmla="*/ 7215915 w 21600"/>
              <a:gd name="T109" fmla="*/ 7241435 h 21600"/>
              <a:gd name="T110" fmla="*/ 8397247 w 21600"/>
              <a:gd name="T111" fmla="*/ 6435016 h 21600"/>
              <a:gd name="T112" fmla="*/ 9852025 w 21600"/>
              <a:gd name="T113" fmla="*/ 6142764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21357" y="18802"/>
                </a:moveTo>
                <a:cubicBezTo>
                  <a:pt x="21518" y="18965"/>
                  <a:pt x="21600" y="19177"/>
                  <a:pt x="21600" y="19437"/>
                </a:cubicBezTo>
                <a:cubicBezTo>
                  <a:pt x="21600" y="19581"/>
                  <a:pt x="21518" y="19776"/>
                  <a:pt x="21357" y="20019"/>
                </a:cubicBezTo>
                <a:cubicBezTo>
                  <a:pt x="21193" y="20261"/>
                  <a:pt x="20990" y="20504"/>
                  <a:pt x="20747" y="20741"/>
                </a:cubicBezTo>
                <a:cubicBezTo>
                  <a:pt x="20504" y="20979"/>
                  <a:pt x="20261" y="21185"/>
                  <a:pt x="20023" y="21349"/>
                </a:cubicBezTo>
                <a:cubicBezTo>
                  <a:pt x="19783" y="21518"/>
                  <a:pt x="19594" y="21600"/>
                  <a:pt x="19447" y="21600"/>
                </a:cubicBezTo>
                <a:cubicBezTo>
                  <a:pt x="19190" y="21600"/>
                  <a:pt x="18975" y="21515"/>
                  <a:pt x="18811" y="21343"/>
                </a:cubicBezTo>
                <a:lnTo>
                  <a:pt x="13957" y="16503"/>
                </a:lnTo>
                <a:cubicBezTo>
                  <a:pt x="13217" y="16980"/>
                  <a:pt x="12429" y="17350"/>
                  <a:pt x="11590" y="17604"/>
                </a:cubicBezTo>
                <a:cubicBezTo>
                  <a:pt x="10751" y="17864"/>
                  <a:pt x="9892" y="17991"/>
                  <a:pt x="9007" y="17991"/>
                </a:cubicBezTo>
                <a:cubicBezTo>
                  <a:pt x="7770" y="17991"/>
                  <a:pt x="6609" y="17760"/>
                  <a:pt x="5518" y="17291"/>
                </a:cubicBezTo>
                <a:cubicBezTo>
                  <a:pt x="4427" y="16822"/>
                  <a:pt x="3470" y="16175"/>
                  <a:pt x="2645" y="15354"/>
                </a:cubicBezTo>
                <a:cubicBezTo>
                  <a:pt x="1817" y="14535"/>
                  <a:pt x="1173" y="13580"/>
                  <a:pt x="701" y="12487"/>
                </a:cubicBezTo>
                <a:cubicBezTo>
                  <a:pt x="232" y="11400"/>
                  <a:pt x="0" y="10237"/>
                  <a:pt x="0" y="9000"/>
                </a:cubicBezTo>
                <a:cubicBezTo>
                  <a:pt x="0" y="7769"/>
                  <a:pt x="232" y="6602"/>
                  <a:pt x="701" y="5515"/>
                </a:cubicBezTo>
                <a:cubicBezTo>
                  <a:pt x="1170" y="4422"/>
                  <a:pt x="1817" y="3468"/>
                  <a:pt x="2645" y="2646"/>
                </a:cubicBezTo>
                <a:cubicBezTo>
                  <a:pt x="3470" y="1827"/>
                  <a:pt x="4425" y="1180"/>
                  <a:pt x="5512" y="709"/>
                </a:cubicBezTo>
                <a:cubicBezTo>
                  <a:pt x="6600" y="237"/>
                  <a:pt x="7764" y="0"/>
                  <a:pt x="9007" y="0"/>
                </a:cubicBezTo>
                <a:cubicBezTo>
                  <a:pt x="10245" y="0"/>
                  <a:pt x="11403" y="237"/>
                  <a:pt x="12488" y="709"/>
                </a:cubicBezTo>
                <a:cubicBezTo>
                  <a:pt x="13573" y="1180"/>
                  <a:pt x="14531" y="1827"/>
                  <a:pt x="15359" y="2646"/>
                </a:cubicBezTo>
                <a:cubicBezTo>
                  <a:pt x="16184" y="3468"/>
                  <a:pt x="16831" y="4422"/>
                  <a:pt x="17300" y="5515"/>
                </a:cubicBezTo>
                <a:cubicBezTo>
                  <a:pt x="17769" y="6602"/>
                  <a:pt x="18003" y="7769"/>
                  <a:pt x="18003" y="9000"/>
                </a:cubicBezTo>
                <a:cubicBezTo>
                  <a:pt x="18003" y="9887"/>
                  <a:pt x="17873" y="10748"/>
                  <a:pt x="17616" y="11589"/>
                </a:cubicBezTo>
                <a:cubicBezTo>
                  <a:pt x="17359" y="12434"/>
                  <a:pt x="16992" y="13219"/>
                  <a:pt x="16514" y="13947"/>
                </a:cubicBezTo>
                <a:lnTo>
                  <a:pt x="21357" y="18802"/>
                </a:lnTo>
                <a:close/>
                <a:moveTo>
                  <a:pt x="3597" y="9000"/>
                </a:moveTo>
                <a:cubicBezTo>
                  <a:pt x="3597" y="9759"/>
                  <a:pt x="3741" y="10465"/>
                  <a:pt x="4029" y="11118"/>
                </a:cubicBezTo>
                <a:cubicBezTo>
                  <a:pt x="4317" y="11770"/>
                  <a:pt x="4707" y="12338"/>
                  <a:pt x="5193" y="12821"/>
                </a:cubicBezTo>
                <a:cubicBezTo>
                  <a:pt x="5679" y="13301"/>
                  <a:pt x="6253" y="13685"/>
                  <a:pt x="6908" y="13970"/>
                </a:cubicBezTo>
                <a:cubicBezTo>
                  <a:pt x="7566" y="14252"/>
                  <a:pt x="8264" y="14394"/>
                  <a:pt x="9004" y="14394"/>
                </a:cubicBezTo>
                <a:cubicBezTo>
                  <a:pt x="9745" y="14394"/>
                  <a:pt x="10440" y="14252"/>
                  <a:pt x="11092" y="13970"/>
                </a:cubicBezTo>
                <a:cubicBezTo>
                  <a:pt x="11745" y="13685"/>
                  <a:pt x="12319" y="13301"/>
                  <a:pt x="12802" y="12821"/>
                </a:cubicBezTo>
                <a:cubicBezTo>
                  <a:pt x="13291" y="12338"/>
                  <a:pt x="13678" y="11770"/>
                  <a:pt x="13966" y="11118"/>
                </a:cubicBezTo>
                <a:cubicBezTo>
                  <a:pt x="14254" y="10465"/>
                  <a:pt x="14398" y="9759"/>
                  <a:pt x="14398" y="9000"/>
                </a:cubicBezTo>
                <a:cubicBezTo>
                  <a:pt x="14398" y="8260"/>
                  <a:pt x="14254" y="7565"/>
                  <a:pt x="13966" y="6913"/>
                </a:cubicBezTo>
                <a:cubicBezTo>
                  <a:pt x="13675" y="6258"/>
                  <a:pt x="13291" y="5684"/>
                  <a:pt x="12802" y="5193"/>
                </a:cubicBezTo>
                <a:cubicBezTo>
                  <a:pt x="12316" y="4704"/>
                  <a:pt x="11745" y="4317"/>
                  <a:pt x="11092" y="4032"/>
                </a:cubicBezTo>
                <a:cubicBezTo>
                  <a:pt x="10440" y="3750"/>
                  <a:pt x="9742" y="3606"/>
                  <a:pt x="9004" y="3606"/>
                </a:cubicBezTo>
                <a:cubicBezTo>
                  <a:pt x="8267" y="3606"/>
                  <a:pt x="7566" y="3750"/>
                  <a:pt x="6908" y="4032"/>
                </a:cubicBezTo>
                <a:cubicBezTo>
                  <a:pt x="6253" y="4317"/>
                  <a:pt x="5676" y="4704"/>
                  <a:pt x="5193" y="5193"/>
                </a:cubicBezTo>
                <a:cubicBezTo>
                  <a:pt x="4707" y="5684"/>
                  <a:pt x="4317" y="6258"/>
                  <a:pt x="4029" y="6913"/>
                </a:cubicBezTo>
                <a:cubicBezTo>
                  <a:pt x="3741" y="7565"/>
                  <a:pt x="3597" y="8257"/>
                  <a:pt x="3597" y="9000"/>
                </a:cubicBezTo>
                <a:moveTo>
                  <a:pt x="9007" y="5591"/>
                </a:moveTo>
                <a:cubicBezTo>
                  <a:pt x="9185" y="5591"/>
                  <a:pt x="9344" y="5656"/>
                  <a:pt x="9473" y="5786"/>
                </a:cubicBezTo>
                <a:cubicBezTo>
                  <a:pt x="9603" y="5919"/>
                  <a:pt x="9668" y="6082"/>
                  <a:pt x="9668" y="6280"/>
                </a:cubicBezTo>
                <a:cubicBezTo>
                  <a:pt x="9668" y="6461"/>
                  <a:pt x="9603" y="6616"/>
                  <a:pt x="9473" y="6746"/>
                </a:cubicBezTo>
                <a:cubicBezTo>
                  <a:pt x="9344" y="6879"/>
                  <a:pt x="9185" y="6944"/>
                  <a:pt x="9007" y="6944"/>
                </a:cubicBezTo>
                <a:cubicBezTo>
                  <a:pt x="8439" y="6944"/>
                  <a:pt x="7953" y="7144"/>
                  <a:pt x="7552" y="7537"/>
                </a:cubicBezTo>
                <a:cubicBezTo>
                  <a:pt x="7151" y="7935"/>
                  <a:pt x="6950" y="8423"/>
                  <a:pt x="6950" y="8997"/>
                </a:cubicBezTo>
                <a:cubicBezTo>
                  <a:pt x="6950" y="9180"/>
                  <a:pt x="6885" y="9333"/>
                  <a:pt x="6755" y="9466"/>
                </a:cubicBezTo>
                <a:cubicBezTo>
                  <a:pt x="6623" y="9596"/>
                  <a:pt x="6467" y="9658"/>
                  <a:pt x="6289" y="9658"/>
                </a:cubicBezTo>
                <a:cubicBezTo>
                  <a:pt x="6080" y="9658"/>
                  <a:pt x="5914" y="9596"/>
                  <a:pt x="5786" y="9466"/>
                </a:cubicBezTo>
                <a:cubicBezTo>
                  <a:pt x="5659" y="9333"/>
                  <a:pt x="5600" y="9180"/>
                  <a:pt x="5600" y="8997"/>
                </a:cubicBezTo>
                <a:cubicBezTo>
                  <a:pt x="5600" y="8539"/>
                  <a:pt x="5685" y="8104"/>
                  <a:pt x="5863" y="7686"/>
                </a:cubicBezTo>
                <a:cubicBezTo>
                  <a:pt x="6038" y="7271"/>
                  <a:pt x="6281" y="6907"/>
                  <a:pt x="6597" y="6591"/>
                </a:cubicBezTo>
                <a:cubicBezTo>
                  <a:pt x="6905" y="6277"/>
                  <a:pt x="7264" y="6029"/>
                  <a:pt x="7677" y="5857"/>
                </a:cubicBezTo>
                <a:cubicBezTo>
                  <a:pt x="8086" y="5681"/>
                  <a:pt x="8530" y="5591"/>
                  <a:pt x="9007" y="5591"/>
                </a:cubicBez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zh-CN" altLang="en-US" sz="1450">
              <a:solidFill>
                <a:srgbClr val="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AutoShape 14">
            <a:extLst>
              <a:ext uri="{FF2B5EF4-FFF2-40B4-BE49-F238E27FC236}">
                <a16:creationId xmlns:a16="http://schemas.microsoft.com/office/drawing/2014/main" id="{8C988981-C89A-418B-95D4-9272126FB56E}"/>
              </a:ext>
            </a:extLst>
          </p:cNvPr>
          <p:cNvSpPr/>
          <p:nvPr/>
        </p:nvSpPr>
        <p:spPr bwMode="auto">
          <a:xfrm>
            <a:off x="5202836" y="4794946"/>
            <a:ext cx="355600" cy="355600"/>
          </a:xfrm>
          <a:custGeom>
            <a:avLst/>
            <a:gdLst>
              <a:gd name="T0" fmla="*/ 20487631 w 21600"/>
              <a:gd name="T1" fmla="*/ 0 h 21600"/>
              <a:gd name="T2" fmla="*/ 22563709 w 21600"/>
              <a:gd name="T3" fmla="*/ 862956 h 21600"/>
              <a:gd name="T4" fmla="*/ 23416919 w 21600"/>
              <a:gd name="T5" fmla="*/ 2939034 h 21600"/>
              <a:gd name="T6" fmla="*/ 23416919 w 21600"/>
              <a:gd name="T7" fmla="*/ 20471365 h 21600"/>
              <a:gd name="T8" fmla="*/ 23181663 w 21600"/>
              <a:gd name="T9" fmla="*/ 21630292 h 21600"/>
              <a:gd name="T10" fmla="*/ 22553963 w 21600"/>
              <a:gd name="T11" fmla="*/ 22553963 h 21600"/>
              <a:gd name="T12" fmla="*/ 21617286 w 21600"/>
              <a:gd name="T13" fmla="*/ 23175176 h 21600"/>
              <a:gd name="T14" fmla="*/ 20487631 w 21600"/>
              <a:gd name="T15" fmla="*/ 23410399 h 21600"/>
              <a:gd name="T16" fmla="*/ 13080944 w 21600"/>
              <a:gd name="T17" fmla="*/ 23410399 h 21600"/>
              <a:gd name="T18" fmla="*/ 13080944 w 21600"/>
              <a:gd name="T19" fmla="*/ 13607824 h 21600"/>
              <a:gd name="T20" fmla="*/ 15704514 w 21600"/>
              <a:gd name="T21" fmla="*/ 13607824 h 21600"/>
              <a:gd name="T22" fmla="*/ 16033016 w 21600"/>
              <a:gd name="T23" fmla="*/ 13487480 h 21600"/>
              <a:gd name="T24" fmla="*/ 16176112 w 21600"/>
              <a:gd name="T25" fmla="*/ 13165497 h 21600"/>
              <a:gd name="T26" fmla="*/ 16357139 w 21600"/>
              <a:gd name="T27" fmla="*/ 10601588 h 21600"/>
              <a:gd name="T28" fmla="*/ 16236828 w 21600"/>
              <a:gd name="T29" fmla="*/ 10238383 h 21600"/>
              <a:gd name="T30" fmla="*/ 15886660 w 21600"/>
              <a:gd name="T31" fmla="*/ 10085540 h 21600"/>
              <a:gd name="T32" fmla="*/ 13080944 w 21600"/>
              <a:gd name="T33" fmla="*/ 10085540 h 21600"/>
              <a:gd name="T34" fmla="*/ 13080944 w 21600"/>
              <a:gd name="T35" fmla="*/ 8958058 h 21600"/>
              <a:gd name="T36" fmla="*/ 13243565 w 21600"/>
              <a:gd name="T37" fmla="*/ 8127633 h 21600"/>
              <a:gd name="T38" fmla="*/ 14055584 w 21600"/>
              <a:gd name="T39" fmla="*/ 7923822 h 21600"/>
              <a:gd name="T40" fmla="*/ 14902274 w 21600"/>
              <a:gd name="T41" fmla="*/ 7986677 h 21600"/>
              <a:gd name="T42" fmla="*/ 15793414 w 21600"/>
              <a:gd name="T43" fmla="*/ 8152558 h 21600"/>
              <a:gd name="T44" fmla="*/ 16000485 w 21600"/>
              <a:gd name="T45" fmla="*/ 8129806 h 21600"/>
              <a:gd name="T46" fmla="*/ 16176112 w 21600"/>
              <a:gd name="T47" fmla="*/ 8047393 h 21600"/>
              <a:gd name="T48" fmla="*/ 16389670 w 21600"/>
              <a:gd name="T49" fmla="*/ 7713491 h 21600"/>
              <a:gd name="T50" fmla="*/ 16736577 w 21600"/>
              <a:gd name="T51" fmla="*/ 5244968 h 21600"/>
              <a:gd name="T52" fmla="*/ 16357139 w 21600"/>
              <a:gd name="T53" fmla="*/ 4712655 h 21600"/>
              <a:gd name="T54" fmla="*/ 13491826 w 21600"/>
              <a:gd name="T55" fmla="*/ 4347309 h 21600"/>
              <a:gd name="T56" fmla="*/ 8902775 w 21600"/>
              <a:gd name="T57" fmla="*/ 8811702 h 21600"/>
              <a:gd name="T58" fmla="*/ 8902775 w 21600"/>
              <a:gd name="T59" fmla="*/ 10092027 h 21600"/>
              <a:gd name="T60" fmla="*/ 7332966 w 21600"/>
              <a:gd name="T61" fmla="*/ 10092027 h 21600"/>
              <a:gd name="T62" fmla="*/ 6849449 w 21600"/>
              <a:gd name="T63" fmla="*/ 10578804 h 21600"/>
              <a:gd name="T64" fmla="*/ 6849449 w 21600"/>
              <a:gd name="T65" fmla="*/ 13139486 h 21600"/>
              <a:gd name="T66" fmla="*/ 6986058 w 21600"/>
              <a:gd name="T67" fmla="*/ 13471247 h 21600"/>
              <a:gd name="T68" fmla="*/ 7332966 w 21600"/>
              <a:gd name="T69" fmla="*/ 13614344 h 21600"/>
              <a:gd name="T70" fmla="*/ 8902775 w 21600"/>
              <a:gd name="T71" fmla="*/ 13614344 h 21600"/>
              <a:gd name="T72" fmla="*/ 8902775 w 21600"/>
              <a:gd name="T73" fmla="*/ 23416919 h 21600"/>
              <a:gd name="T74" fmla="*/ 2910849 w 21600"/>
              <a:gd name="T75" fmla="*/ 23416919 h 21600"/>
              <a:gd name="T76" fmla="*/ 1786627 w 21600"/>
              <a:gd name="T77" fmla="*/ 23181663 h 21600"/>
              <a:gd name="T78" fmla="*/ 862956 w 21600"/>
              <a:gd name="T79" fmla="*/ 22560482 h 21600"/>
              <a:gd name="T80" fmla="*/ 238515 w 21600"/>
              <a:gd name="T81" fmla="*/ 21636811 h 21600"/>
              <a:gd name="T82" fmla="*/ 0 w 21600"/>
              <a:gd name="T83" fmla="*/ 20477885 h 21600"/>
              <a:gd name="T84" fmla="*/ 0 w 21600"/>
              <a:gd name="T85" fmla="*/ 2945553 h 21600"/>
              <a:gd name="T86" fmla="*/ 238515 w 21600"/>
              <a:gd name="T87" fmla="*/ 1801805 h 21600"/>
              <a:gd name="T88" fmla="*/ 862956 w 21600"/>
              <a:gd name="T89" fmla="*/ 869475 h 21600"/>
              <a:gd name="T90" fmla="*/ 1786627 w 21600"/>
              <a:gd name="T91" fmla="*/ 241742 h 21600"/>
              <a:gd name="T92" fmla="*/ 2910849 w 21600"/>
              <a:gd name="T93" fmla="*/ 6519 h 21600"/>
              <a:gd name="T94" fmla="*/ 20487631 w 21600"/>
              <a:gd name="T95" fmla="*/ 6519 h 21600"/>
              <a:gd name="T96" fmla="*/ 20487631 w 21600"/>
              <a:gd name="T97" fmla="*/ 0 h 21600"/>
              <a:gd name="T98" fmla="*/ 20487631 w 21600"/>
              <a:gd name="T99" fmla="*/ 0 h 216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0" h="21600">
                <a:moveTo>
                  <a:pt x="18898" y="0"/>
                </a:moveTo>
                <a:cubicBezTo>
                  <a:pt x="19650" y="0"/>
                  <a:pt x="20287" y="264"/>
                  <a:pt x="20813" y="796"/>
                </a:cubicBezTo>
                <a:cubicBezTo>
                  <a:pt x="21336" y="1322"/>
                  <a:pt x="21600" y="1962"/>
                  <a:pt x="21600" y="2711"/>
                </a:cubicBezTo>
                <a:lnTo>
                  <a:pt x="21600" y="18883"/>
                </a:lnTo>
                <a:cubicBezTo>
                  <a:pt x="21600" y="19268"/>
                  <a:pt x="21527" y="19623"/>
                  <a:pt x="21383" y="19952"/>
                </a:cubicBezTo>
                <a:cubicBezTo>
                  <a:pt x="21236" y="20281"/>
                  <a:pt x="21042" y="20563"/>
                  <a:pt x="20804" y="20804"/>
                </a:cubicBezTo>
                <a:cubicBezTo>
                  <a:pt x="20566" y="21042"/>
                  <a:pt x="20278" y="21233"/>
                  <a:pt x="19940" y="21377"/>
                </a:cubicBezTo>
                <a:cubicBezTo>
                  <a:pt x="19603" y="21524"/>
                  <a:pt x="19256" y="21594"/>
                  <a:pt x="18898" y="21594"/>
                </a:cubicBezTo>
                <a:lnTo>
                  <a:pt x="12066" y="21594"/>
                </a:lnTo>
                <a:lnTo>
                  <a:pt x="12066" y="12552"/>
                </a:lnTo>
                <a:lnTo>
                  <a:pt x="14486" y="12552"/>
                </a:lnTo>
                <a:cubicBezTo>
                  <a:pt x="14595" y="12552"/>
                  <a:pt x="14698" y="12517"/>
                  <a:pt x="14789" y="12441"/>
                </a:cubicBezTo>
                <a:cubicBezTo>
                  <a:pt x="14877" y="12367"/>
                  <a:pt x="14921" y="12267"/>
                  <a:pt x="14921" y="12144"/>
                </a:cubicBezTo>
                <a:lnTo>
                  <a:pt x="15088" y="9779"/>
                </a:lnTo>
                <a:cubicBezTo>
                  <a:pt x="15088" y="9650"/>
                  <a:pt x="15050" y="9538"/>
                  <a:pt x="14977" y="9444"/>
                </a:cubicBezTo>
                <a:cubicBezTo>
                  <a:pt x="14883" y="9350"/>
                  <a:pt x="14774" y="9303"/>
                  <a:pt x="14654" y="9303"/>
                </a:cubicBezTo>
                <a:lnTo>
                  <a:pt x="12066" y="9303"/>
                </a:lnTo>
                <a:lnTo>
                  <a:pt x="12066" y="8263"/>
                </a:lnTo>
                <a:cubicBezTo>
                  <a:pt x="12066" y="7879"/>
                  <a:pt x="12116" y="7623"/>
                  <a:pt x="12216" y="7497"/>
                </a:cubicBezTo>
                <a:cubicBezTo>
                  <a:pt x="12313" y="7370"/>
                  <a:pt x="12565" y="7309"/>
                  <a:pt x="12965" y="7309"/>
                </a:cubicBezTo>
                <a:cubicBezTo>
                  <a:pt x="13203" y="7309"/>
                  <a:pt x="13458" y="7326"/>
                  <a:pt x="13746" y="7367"/>
                </a:cubicBezTo>
                <a:cubicBezTo>
                  <a:pt x="14034" y="7406"/>
                  <a:pt x="14307" y="7456"/>
                  <a:pt x="14568" y="7520"/>
                </a:cubicBezTo>
                <a:cubicBezTo>
                  <a:pt x="14624" y="7520"/>
                  <a:pt x="14686" y="7514"/>
                  <a:pt x="14759" y="7499"/>
                </a:cubicBezTo>
                <a:cubicBezTo>
                  <a:pt x="14830" y="7485"/>
                  <a:pt x="14883" y="7458"/>
                  <a:pt x="14921" y="7423"/>
                </a:cubicBezTo>
                <a:cubicBezTo>
                  <a:pt x="15015" y="7367"/>
                  <a:pt x="15079" y="7264"/>
                  <a:pt x="15118" y="7115"/>
                </a:cubicBezTo>
                <a:lnTo>
                  <a:pt x="15438" y="4838"/>
                </a:lnTo>
                <a:cubicBezTo>
                  <a:pt x="15479" y="4565"/>
                  <a:pt x="15361" y="4403"/>
                  <a:pt x="15088" y="4347"/>
                </a:cubicBezTo>
                <a:cubicBezTo>
                  <a:pt x="14245" y="4112"/>
                  <a:pt x="13364" y="4001"/>
                  <a:pt x="12445" y="4010"/>
                </a:cubicBezTo>
                <a:cubicBezTo>
                  <a:pt x="9625" y="4010"/>
                  <a:pt x="8212" y="5384"/>
                  <a:pt x="8212" y="8128"/>
                </a:cubicBezTo>
                <a:lnTo>
                  <a:pt x="8212" y="9309"/>
                </a:lnTo>
                <a:lnTo>
                  <a:pt x="6764" y="9309"/>
                </a:lnTo>
                <a:cubicBezTo>
                  <a:pt x="6456" y="9309"/>
                  <a:pt x="6306" y="9459"/>
                  <a:pt x="6318" y="9758"/>
                </a:cubicBezTo>
                <a:lnTo>
                  <a:pt x="6318" y="12120"/>
                </a:lnTo>
                <a:cubicBezTo>
                  <a:pt x="6318" y="12235"/>
                  <a:pt x="6356" y="12335"/>
                  <a:pt x="6444" y="12426"/>
                </a:cubicBezTo>
                <a:cubicBezTo>
                  <a:pt x="6526" y="12514"/>
                  <a:pt x="6632" y="12558"/>
                  <a:pt x="6764" y="12558"/>
                </a:cubicBezTo>
                <a:lnTo>
                  <a:pt x="8212" y="12558"/>
                </a:lnTo>
                <a:lnTo>
                  <a:pt x="8212" y="21600"/>
                </a:lnTo>
                <a:lnTo>
                  <a:pt x="2685" y="21600"/>
                </a:lnTo>
                <a:cubicBezTo>
                  <a:pt x="2320" y="21600"/>
                  <a:pt x="1974" y="21530"/>
                  <a:pt x="1648" y="21383"/>
                </a:cubicBezTo>
                <a:cubicBezTo>
                  <a:pt x="1322" y="21239"/>
                  <a:pt x="1034" y="21048"/>
                  <a:pt x="796" y="20810"/>
                </a:cubicBezTo>
                <a:cubicBezTo>
                  <a:pt x="558" y="20569"/>
                  <a:pt x="364" y="20287"/>
                  <a:pt x="220" y="19958"/>
                </a:cubicBezTo>
                <a:cubicBezTo>
                  <a:pt x="76" y="19629"/>
                  <a:pt x="0" y="19274"/>
                  <a:pt x="0" y="18889"/>
                </a:cubicBezTo>
                <a:lnTo>
                  <a:pt x="0" y="2717"/>
                </a:lnTo>
                <a:cubicBezTo>
                  <a:pt x="0" y="2353"/>
                  <a:pt x="76" y="2000"/>
                  <a:pt x="220" y="1662"/>
                </a:cubicBezTo>
                <a:cubicBezTo>
                  <a:pt x="364" y="1328"/>
                  <a:pt x="558" y="1037"/>
                  <a:pt x="796" y="802"/>
                </a:cubicBezTo>
                <a:cubicBezTo>
                  <a:pt x="1034" y="558"/>
                  <a:pt x="1322" y="370"/>
                  <a:pt x="1648" y="223"/>
                </a:cubicBezTo>
                <a:cubicBezTo>
                  <a:pt x="1974" y="76"/>
                  <a:pt x="2320" y="6"/>
                  <a:pt x="2685" y="6"/>
                </a:cubicBezTo>
                <a:lnTo>
                  <a:pt x="18898" y="6"/>
                </a:lnTo>
                <a:lnTo>
                  <a:pt x="18898" y="0"/>
                </a:lnTo>
                <a:close/>
                <a:moveTo>
                  <a:pt x="18898" y="0"/>
                </a:moveTo>
              </a:path>
            </a:pathLst>
          </a:custGeom>
          <a:solidFill>
            <a:srgbClr val="FFFFFF"/>
          </a:solid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pPr algn="ctr" fontAlgn="base">
              <a:spcBef>
                <a:spcPct val="0"/>
              </a:spcBef>
              <a:spcAft>
                <a:spcPct val="0"/>
              </a:spcAft>
            </a:pPr>
            <a:endParaRPr lang="zh-CN" altLang="en-US" sz="1450">
              <a:solidFill>
                <a:srgbClr val="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AutoShape 25">
            <a:extLst>
              <a:ext uri="{FF2B5EF4-FFF2-40B4-BE49-F238E27FC236}">
                <a16:creationId xmlns:a16="http://schemas.microsoft.com/office/drawing/2014/main" id="{9045052F-3DCD-4A44-96FD-785EEE1CBA46}"/>
              </a:ext>
            </a:extLst>
          </p:cNvPr>
          <p:cNvSpPr/>
          <p:nvPr/>
        </p:nvSpPr>
        <p:spPr bwMode="auto">
          <a:xfrm>
            <a:off x="5715598" y="3315396"/>
            <a:ext cx="762000" cy="635000"/>
          </a:xfrm>
          <a:custGeom>
            <a:avLst/>
            <a:gdLst>
              <a:gd name="T0" fmla="*/ 107526667 w 21600"/>
              <a:gd name="T1" fmla="*/ 5593409 h 21600"/>
              <a:gd name="T2" fmla="*/ 100870949 w 21600"/>
              <a:gd name="T3" fmla="*/ 74671296 h 21600"/>
              <a:gd name="T4" fmla="*/ 0 w 21600"/>
              <a:gd name="T5" fmla="*/ 69077887 h 21600"/>
              <a:gd name="T6" fmla="*/ 6700520 w 21600"/>
              <a:gd name="T7" fmla="*/ 0 h 21600"/>
              <a:gd name="T8" fmla="*/ 19534011 w 21600"/>
              <a:gd name="T9" fmla="*/ 6163851 h 21600"/>
              <a:gd name="T10" fmla="*/ 7372562 w 21600"/>
              <a:gd name="T11" fmla="*/ 6143096 h 21600"/>
              <a:gd name="T12" fmla="*/ 7337707 w 21600"/>
              <a:gd name="T13" fmla="*/ 16275579 h 21600"/>
              <a:gd name="T14" fmla="*/ 19499157 w 21600"/>
              <a:gd name="T15" fmla="*/ 16306682 h 21600"/>
              <a:gd name="T16" fmla="*/ 20171198 w 21600"/>
              <a:gd name="T17" fmla="*/ 24897350 h 21600"/>
              <a:gd name="T18" fmla="*/ 8970504 w 21600"/>
              <a:gd name="T19" fmla="*/ 23009813 h 21600"/>
              <a:gd name="T20" fmla="*/ 6690572 w 21600"/>
              <a:gd name="T21" fmla="*/ 32392114 h 21600"/>
              <a:gd name="T22" fmla="*/ 17891266 w 21600"/>
              <a:gd name="T23" fmla="*/ 34279652 h 21600"/>
              <a:gd name="T24" fmla="*/ 20171198 w 21600"/>
              <a:gd name="T25" fmla="*/ 24897350 h 21600"/>
              <a:gd name="T26" fmla="*/ 17891266 w 21600"/>
              <a:gd name="T27" fmla="*/ 40401993 h 21600"/>
              <a:gd name="T28" fmla="*/ 6690572 w 21600"/>
              <a:gd name="T29" fmla="*/ 42289530 h 21600"/>
              <a:gd name="T30" fmla="*/ 8970504 w 21600"/>
              <a:gd name="T31" fmla="*/ 51671831 h 21600"/>
              <a:gd name="T32" fmla="*/ 20171198 w 21600"/>
              <a:gd name="T33" fmla="*/ 49784294 h 21600"/>
              <a:gd name="T34" fmla="*/ 19534011 w 21600"/>
              <a:gd name="T35" fmla="*/ 58416472 h 21600"/>
              <a:gd name="T36" fmla="*/ 7372562 w 21600"/>
              <a:gd name="T37" fmla="*/ 58395717 h 21600"/>
              <a:gd name="T38" fmla="*/ 7337707 w 21600"/>
              <a:gd name="T39" fmla="*/ 68528200 h 21600"/>
              <a:gd name="T40" fmla="*/ 19499157 w 21600"/>
              <a:gd name="T41" fmla="*/ 68548956 h 21600"/>
              <a:gd name="T42" fmla="*/ 80615155 w 21600"/>
              <a:gd name="T43" fmla="*/ 7505171 h 21600"/>
              <a:gd name="T44" fmla="*/ 29161599 w 21600"/>
              <a:gd name="T45" fmla="*/ 5603816 h 21600"/>
              <a:gd name="T46" fmla="*/ 26886676 w 21600"/>
              <a:gd name="T47" fmla="*/ 32392114 h 21600"/>
              <a:gd name="T48" fmla="*/ 78340162 w 21600"/>
              <a:gd name="T49" fmla="*/ 34279652 h 21600"/>
              <a:gd name="T50" fmla="*/ 80615155 w 21600"/>
              <a:gd name="T51" fmla="*/ 7505171 h 21600"/>
              <a:gd name="T52" fmla="*/ 78340162 w 21600"/>
              <a:gd name="T53" fmla="*/ 40401993 h 21600"/>
              <a:gd name="T54" fmla="*/ 26886676 w 21600"/>
              <a:gd name="T55" fmla="*/ 42289530 h 21600"/>
              <a:gd name="T56" fmla="*/ 29161599 w 21600"/>
              <a:gd name="T57" fmla="*/ 69077887 h 21600"/>
              <a:gd name="T58" fmla="*/ 80615155 w 21600"/>
              <a:gd name="T59" fmla="*/ 67176532 h 21600"/>
              <a:gd name="T60" fmla="*/ 100203917 w 21600"/>
              <a:gd name="T61" fmla="*/ 6163851 h 21600"/>
              <a:gd name="T62" fmla="*/ 88002604 w 21600"/>
              <a:gd name="T63" fmla="*/ 6143096 h 21600"/>
              <a:gd name="T64" fmla="*/ 88002604 w 21600"/>
              <a:gd name="T65" fmla="*/ 16275579 h 21600"/>
              <a:gd name="T66" fmla="*/ 100203917 w 21600"/>
              <a:gd name="T67" fmla="*/ 16306682 h 21600"/>
              <a:gd name="T68" fmla="*/ 100870949 w 21600"/>
              <a:gd name="T69" fmla="*/ 24897350 h 21600"/>
              <a:gd name="T70" fmla="*/ 89610565 w 21600"/>
              <a:gd name="T71" fmla="*/ 23009813 h 21600"/>
              <a:gd name="T72" fmla="*/ 87345520 w 21600"/>
              <a:gd name="T73" fmla="*/ 32392114 h 21600"/>
              <a:gd name="T74" fmla="*/ 98595956 w 21600"/>
              <a:gd name="T75" fmla="*/ 34279652 h 21600"/>
              <a:gd name="T76" fmla="*/ 100870949 w 21600"/>
              <a:gd name="T77" fmla="*/ 24897350 h 21600"/>
              <a:gd name="T78" fmla="*/ 98595956 w 21600"/>
              <a:gd name="T79" fmla="*/ 40401993 h 21600"/>
              <a:gd name="T80" fmla="*/ 87345520 w 21600"/>
              <a:gd name="T81" fmla="*/ 42289530 h 21600"/>
              <a:gd name="T82" fmla="*/ 89610565 w 21600"/>
              <a:gd name="T83" fmla="*/ 51671831 h 21600"/>
              <a:gd name="T84" fmla="*/ 100870949 w 21600"/>
              <a:gd name="T85" fmla="*/ 49784294 h 21600"/>
              <a:gd name="T86" fmla="*/ 100203917 w 21600"/>
              <a:gd name="T87" fmla="*/ 58416472 h 21600"/>
              <a:gd name="T88" fmla="*/ 88002604 w 21600"/>
              <a:gd name="T89" fmla="*/ 58395717 h 21600"/>
              <a:gd name="T90" fmla="*/ 88002604 w 21600"/>
              <a:gd name="T91" fmla="*/ 68528200 h 21600"/>
              <a:gd name="T92" fmla="*/ 100203917 w 21600"/>
              <a:gd name="T93" fmla="*/ 68548956 h 21600"/>
              <a:gd name="T94" fmla="*/ 100870949 w 21600"/>
              <a:gd name="T95" fmla="*/ 59754323 h 216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600" h="21600">
                <a:moveTo>
                  <a:pt x="20263" y="0"/>
                </a:moveTo>
                <a:cubicBezTo>
                  <a:pt x="20631" y="0"/>
                  <a:pt x="20944" y="162"/>
                  <a:pt x="21206" y="479"/>
                </a:cubicBezTo>
                <a:cubicBezTo>
                  <a:pt x="21468" y="799"/>
                  <a:pt x="21600" y="1178"/>
                  <a:pt x="21600" y="1618"/>
                </a:cubicBezTo>
                <a:lnTo>
                  <a:pt x="21600" y="19982"/>
                </a:lnTo>
                <a:cubicBezTo>
                  <a:pt x="21600" y="20422"/>
                  <a:pt x="21468" y="20801"/>
                  <a:pt x="21206" y="21121"/>
                </a:cubicBezTo>
                <a:cubicBezTo>
                  <a:pt x="20944" y="21438"/>
                  <a:pt x="20631" y="21600"/>
                  <a:pt x="20263" y="21600"/>
                </a:cubicBezTo>
                <a:lnTo>
                  <a:pt x="1346" y="21600"/>
                </a:lnTo>
                <a:cubicBezTo>
                  <a:pt x="982" y="21600"/>
                  <a:pt x="663" y="21438"/>
                  <a:pt x="399" y="21121"/>
                </a:cubicBezTo>
                <a:cubicBezTo>
                  <a:pt x="132" y="20801"/>
                  <a:pt x="0" y="20422"/>
                  <a:pt x="0" y="19982"/>
                </a:cubicBezTo>
                <a:lnTo>
                  <a:pt x="0" y="1618"/>
                </a:lnTo>
                <a:cubicBezTo>
                  <a:pt x="0" y="1178"/>
                  <a:pt x="132" y="799"/>
                  <a:pt x="399" y="479"/>
                </a:cubicBezTo>
                <a:cubicBezTo>
                  <a:pt x="663" y="162"/>
                  <a:pt x="982" y="0"/>
                  <a:pt x="1346" y="0"/>
                </a:cubicBezTo>
                <a:lnTo>
                  <a:pt x="20263" y="0"/>
                </a:lnTo>
                <a:close/>
                <a:moveTo>
                  <a:pt x="4052" y="2171"/>
                </a:moveTo>
                <a:cubicBezTo>
                  <a:pt x="4052" y="2021"/>
                  <a:pt x="4010" y="1892"/>
                  <a:pt x="3924" y="1783"/>
                </a:cubicBezTo>
                <a:cubicBezTo>
                  <a:pt x="3839" y="1677"/>
                  <a:pt x="3729" y="1621"/>
                  <a:pt x="3594" y="1621"/>
                </a:cubicBezTo>
                <a:lnTo>
                  <a:pt x="1802" y="1621"/>
                </a:lnTo>
                <a:cubicBezTo>
                  <a:pt x="1677" y="1621"/>
                  <a:pt x="1569" y="1674"/>
                  <a:pt x="1481" y="1777"/>
                </a:cubicBezTo>
                <a:cubicBezTo>
                  <a:pt x="1391" y="1880"/>
                  <a:pt x="1344" y="2012"/>
                  <a:pt x="1344" y="2171"/>
                </a:cubicBezTo>
                <a:lnTo>
                  <a:pt x="1344" y="4321"/>
                </a:lnTo>
                <a:cubicBezTo>
                  <a:pt x="1344" y="4470"/>
                  <a:pt x="1388" y="4603"/>
                  <a:pt x="1474" y="4708"/>
                </a:cubicBezTo>
                <a:cubicBezTo>
                  <a:pt x="1559" y="4817"/>
                  <a:pt x="1670" y="4867"/>
                  <a:pt x="1802" y="4867"/>
                </a:cubicBezTo>
                <a:lnTo>
                  <a:pt x="3594" y="4867"/>
                </a:lnTo>
                <a:cubicBezTo>
                  <a:pt x="3721" y="4867"/>
                  <a:pt x="3829" y="4820"/>
                  <a:pt x="3917" y="4717"/>
                </a:cubicBezTo>
                <a:cubicBezTo>
                  <a:pt x="4008" y="4614"/>
                  <a:pt x="4052" y="4482"/>
                  <a:pt x="4052" y="4321"/>
                </a:cubicBezTo>
                <a:lnTo>
                  <a:pt x="4052" y="2171"/>
                </a:lnTo>
                <a:close/>
                <a:moveTo>
                  <a:pt x="4052" y="7202"/>
                </a:moveTo>
                <a:cubicBezTo>
                  <a:pt x="4052" y="7055"/>
                  <a:pt x="4010" y="6926"/>
                  <a:pt x="3924" y="6817"/>
                </a:cubicBezTo>
                <a:cubicBezTo>
                  <a:pt x="3839" y="6709"/>
                  <a:pt x="3729" y="6656"/>
                  <a:pt x="3594" y="6656"/>
                </a:cubicBezTo>
                <a:lnTo>
                  <a:pt x="1802" y="6656"/>
                </a:lnTo>
                <a:cubicBezTo>
                  <a:pt x="1677" y="6656"/>
                  <a:pt x="1569" y="6709"/>
                  <a:pt x="1481" y="6817"/>
                </a:cubicBezTo>
                <a:cubicBezTo>
                  <a:pt x="1391" y="6926"/>
                  <a:pt x="1344" y="7055"/>
                  <a:pt x="1344" y="7202"/>
                </a:cubicBezTo>
                <a:lnTo>
                  <a:pt x="1344" y="9370"/>
                </a:lnTo>
                <a:cubicBezTo>
                  <a:pt x="1344" y="9516"/>
                  <a:pt x="1388" y="9646"/>
                  <a:pt x="1474" y="9757"/>
                </a:cubicBezTo>
                <a:cubicBezTo>
                  <a:pt x="1559" y="9863"/>
                  <a:pt x="1670" y="9916"/>
                  <a:pt x="1802" y="9916"/>
                </a:cubicBezTo>
                <a:lnTo>
                  <a:pt x="3594" y="9916"/>
                </a:lnTo>
                <a:cubicBezTo>
                  <a:pt x="3721" y="9916"/>
                  <a:pt x="3829" y="9863"/>
                  <a:pt x="3917" y="9757"/>
                </a:cubicBezTo>
                <a:cubicBezTo>
                  <a:pt x="4008" y="9646"/>
                  <a:pt x="4052" y="9516"/>
                  <a:pt x="4052" y="9370"/>
                </a:cubicBezTo>
                <a:lnTo>
                  <a:pt x="4052" y="7202"/>
                </a:lnTo>
                <a:close/>
                <a:moveTo>
                  <a:pt x="4052" y="12233"/>
                </a:moveTo>
                <a:cubicBezTo>
                  <a:pt x="4052" y="12084"/>
                  <a:pt x="4010" y="11957"/>
                  <a:pt x="3924" y="11846"/>
                </a:cubicBezTo>
                <a:cubicBezTo>
                  <a:pt x="3839" y="11740"/>
                  <a:pt x="3729" y="11687"/>
                  <a:pt x="3594" y="11687"/>
                </a:cubicBezTo>
                <a:lnTo>
                  <a:pt x="1802" y="11687"/>
                </a:lnTo>
                <a:cubicBezTo>
                  <a:pt x="1677" y="11687"/>
                  <a:pt x="1569" y="11740"/>
                  <a:pt x="1481" y="11846"/>
                </a:cubicBezTo>
                <a:cubicBezTo>
                  <a:pt x="1391" y="11957"/>
                  <a:pt x="1344" y="12084"/>
                  <a:pt x="1344" y="12233"/>
                </a:cubicBezTo>
                <a:lnTo>
                  <a:pt x="1344" y="14401"/>
                </a:lnTo>
                <a:cubicBezTo>
                  <a:pt x="1344" y="14548"/>
                  <a:pt x="1388" y="14677"/>
                  <a:pt x="1474" y="14786"/>
                </a:cubicBezTo>
                <a:cubicBezTo>
                  <a:pt x="1559" y="14894"/>
                  <a:pt x="1670" y="14947"/>
                  <a:pt x="1802" y="14947"/>
                </a:cubicBezTo>
                <a:lnTo>
                  <a:pt x="3594" y="14947"/>
                </a:lnTo>
                <a:cubicBezTo>
                  <a:pt x="3721" y="14947"/>
                  <a:pt x="3829" y="14894"/>
                  <a:pt x="3917" y="14786"/>
                </a:cubicBezTo>
                <a:cubicBezTo>
                  <a:pt x="4008" y="14677"/>
                  <a:pt x="4052" y="14548"/>
                  <a:pt x="4052" y="14401"/>
                </a:cubicBezTo>
                <a:lnTo>
                  <a:pt x="4052" y="12233"/>
                </a:lnTo>
                <a:close/>
                <a:moveTo>
                  <a:pt x="4052" y="17285"/>
                </a:moveTo>
                <a:cubicBezTo>
                  <a:pt x="4052" y="17136"/>
                  <a:pt x="4010" y="17006"/>
                  <a:pt x="3924" y="16898"/>
                </a:cubicBezTo>
                <a:cubicBezTo>
                  <a:pt x="3839" y="16792"/>
                  <a:pt x="3729" y="16736"/>
                  <a:pt x="3594" y="16736"/>
                </a:cubicBezTo>
                <a:lnTo>
                  <a:pt x="1802" y="16736"/>
                </a:lnTo>
                <a:cubicBezTo>
                  <a:pt x="1677" y="16736"/>
                  <a:pt x="1569" y="16789"/>
                  <a:pt x="1481" y="16892"/>
                </a:cubicBezTo>
                <a:cubicBezTo>
                  <a:pt x="1391" y="16995"/>
                  <a:pt x="1344" y="17124"/>
                  <a:pt x="1344" y="17285"/>
                </a:cubicBezTo>
                <a:lnTo>
                  <a:pt x="1344" y="19435"/>
                </a:lnTo>
                <a:cubicBezTo>
                  <a:pt x="1344" y="19585"/>
                  <a:pt x="1388" y="19714"/>
                  <a:pt x="1474" y="19823"/>
                </a:cubicBezTo>
                <a:cubicBezTo>
                  <a:pt x="1559" y="19929"/>
                  <a:pt x="1670" y="19985"/>
                  <a:pt x="1802" y="19985"/>
                </a:cubicBezTo>
                <a:lnTo>
                  <a:pt x="3594" y="19985"/>
                </a:lnTo>
                <a:cubicBezTo>
                  <a:pt x="3721" y="19985"/>
                  <a:pt x="3829" y="19932"/>
                  <a:pt x="3917" y="19829"/>
                </a:cubicBezTo>
                <a:cubicBezTo>
                  <a:pt x="4008" y="19726"/>
                  <a:pt x="4052" y="19597"/>
                  <a:pt x="4052" y="19435"/>
                </a:cubicBezTo>
                <a:lnTo>
                  <a:pt x="4052" y="17285"/>
                </a:lnTo>
                <a:close/>
                <a:moveTo>
                  <a:pt x="16194" y="2171"/>
                </a:moveTo>
                <a:cubicBezTo>
                  <a:pt x="16194" y="2021"/>
                  <a:pt x="16150" y="1892"/>
                  <a:pt x="16065" y="1783"/>
                </a:cubicBezTo>
                <a:cubicBezTo>
                  <a:pt x="15979" y="1677"/>
                  <a:pt x="15871" y="1621"/>
                  <a:pt x="15737" y="1621"/>
                </a:cubicBezTo>
                <a:lnTo>
                  <a:pt x="5858" y="1621"/>
                </a:lnTo>
                <a:cubicBezTo>
                  <a:pt x="5731" y="1621"/>
                  <a:pt x="5623" y="1674"/>
                  <a:pt x="5535" y="1777"/>
                </a:cubicBezTo>
                <a:cubicBezTo>
                  <a:pt x="5445" y="1880"/>
                  <a:pt x="5401" y="2012"/>
                  <a:pt x="5401" y="2171"/>
                </a:cubicBezTo>
                <a:lnTo>
                  <a:pt x="5401" y="9370"/>
                </a:lnTo>
                <a:cubicBezTo>
                  <a:pt x="5401" y="9516"/>
                  <a:pt x="5442" y="9646"/>
                  <a:pt x="5528" y="9757"/>
                </a:cubicBezTo>
                <a:cubicBezTo>
                  <a:pt x="5616" y="9863"/>
                  <a:pt x="5724" y="9916"/>
                  <a:pt x="5858" y="9916"/>
                </a:cubicBezTo>
                <a:lnTo>
                  <a:pt x="15737" y="9916"/>
                </a:lnTo>
                <a:cubicBezTo>
                  <a:pt x="15862" y="9916"/>
                  <a:pt x="15969" y="9863"/>
                  <a:pt x="16060" y="9757"/>
                </a:cubicBezTo>
                <a:cubicBezTo>
                  <a:pt x="16148" y="9646"/>
                  <a:pt x="16194" y="9516"/>
                  <a:pt x="16194" y="9370"/>
                </a:cubicBezTo>
                <a:lnTo>
                  <a:pt x="16194" y="2171"/>
                </a:lnTo>
                <a:close/>
                <a:moveTo>
                  <a:pt x="16194" y="12233"/>
                </a:moveTo>
                <a:cubicBezTo>
                  <a:pt x="16194" y="12084"/>
                  <a:pt x="16150" y="11957"/>
                  <a:pt x="16065" y="11846"/>
                </a:cubicBezTo>
                <a:cubicBezTo>
                  <a:pt x="15979" y="11740"/>
                  <a:pt x="15871" y="11687"/>
                  <a:pt x="15737" y="11687"/>
                </a:cubicBezTo>
                <a:lnTo>
                  <a:pt x="5858" y="11687"/>
                </a:lnTo>
                <a:cubicBezTo>
                  <a:pt x="5731" y="11687"/>
                  <a:pt x="5623" y="11740"/>
                  <a:pt x="5535" y="11846"/>
                </a:cubicBezTo>
                <a:cubicBezTo>
                  <a:pt x="5445" y="11957"/>
                  <a:pt x="5401" y="12084"/>
                  <a:pt x="5401" y="12233"/>
                </a:cubicBezTo>
                <a:lnTo>
                  <a:pt x="5401" y="19432"/>
                </a:lnTo>
                <a:cubicBezTo>
                  <a:pt x="5401" y="19582"/>
                  <a:pt x="5442" y="19711"/>
                  <a:pt x="5528" y="19820"/>
                </a:cubicBezTo>
                <a:cubicBezTo>
                  <a:pt x="5616" y="19926"/>
                  <a:pt x="5724" y="19982"/>
                  <a:pt x="5858" y="19982"/>
                </a:cubicBezTo>
                <a:lnTo>
                  <a:pt x="15737" y="19982"/>
                </a:lnTo>
                <a:cubicBezTo>
                  <a:pt x="15862" y="19982"/>
                  <a:pt x="15969" y="19929"/>
                  <a:pt x="16060" y="19826"/>
                </a:cubicBezTo>
                <a:cubicBezTo>
                  <a:pt x="16148" y="19723"/>
                  <a:pt x="16194" y="19594"/>
                  <a:pt x="16194" y="19432"/>
                </a:cubicBezTo>
                <a:lnTo>
                  <a:pt x="16194" y="12233"/>
                </a:lnTo>
                <a:close/>
                <a:moveTo>
                  <a:pt x="20263" y="2171"/>
                </a:moveTo>
                <a:cubicBezTo>
                  <a:pt x="20263" y="2021"/>
                  <a:pt x="20217" y="1892"/>
                  <a:pt x="20129" y="1783"/>
                </a:cubicBezTo>
                <a:cubicBezTo>
                  <a:pt x="20038" y="1677"/>
                  <a:pt x="19930" y="1621"/>
                  <a:pt x="19806" y="1621"/>
                </a:cubicBezTo>
                <a:lnTo>
                  <a:pt x="18001" y="1621"/>
                </a:lnTo>
                <a:cubicBezTo>
                  <a:pt x="17876" y="1621"/>
                  <a:pt x="17769" y="1674"/>
                  <a:pt x="17678" y="1777"/>
                </a:cubicBezTo>
                <a:cubicBezTo>
                  <a:pt x="17590" y="1880"/>
                  <a:pt x="17546" y="2012"/>
                  <a:pt x="17546" y="2171"/>
                </a:cubicBezTo>
                <a:lnTo>
                  <a:pt x="17546" y="4321"/>
                </a:lnTo>
                <a:cubicBezTo>
                  <a:pt x="17546" y="4470"/>
                  <a:pt x="17590" y="4603"/>
                  <a:pt x="17678" y="4708"/>
                </a:cubicBezTo>
                <a:cubicBezTo>
                  <a:pt x="17769" y="4817"/>
                  <a:pt x="17876" y="4867"/>
                  <a:pt x="18001" y="4867"/>
                </a:cubicBezTo>
                <a:lnTo>
                  <a:pt x="19806" y="4867"/>
                </a:lnTo>
                <a:cubicBezTo>
                  <a:pt x="19930" y="4867"/>
                  <a:pt x="20038" y="4820"/>
                  <a:pt x="20129" y="4717"/>
                </a:cubicBezTo>
                <a:cubicBezTo>
                  <a:pt x="20217" y="4614"/>
                  <a:pt x="20263" y="4482"/>
                  <a:pt x="20263" y="4321"/>
                </a:cubicBezTo>
                <a:lnTo>
                  <a:pt x="20263" y="2171"/>
                </a:lnTo>
                <a:close/>
                <a:moveTo>
                  <a:pt x="20263" y="7202"/>
                </a:moveTo>
                <a:cubicBezTo>
                  <a:pt x="20263" y="7055"/>
                  <a:pt x="20217" y="6926"/>
                  <a:pt x="20129" y="6817"/>
                </a:cubicBezTo>
                <a:cubicBezTo>
                  <a:pt x="20038" y="6709"/>
                  <a:pt x="19930" y="6656"/>
                  <a:pt x="19806" y="6656"/>
                </a:cubicBezTo>
                <a:lnTo>
                  <a:pt x="18001" y="6656"/>
                </a:lnTo>
                <a:cubicBezTo>
                  <a:pt x="17876" y="6656"/>
                  <a:pt x="17769" y="6709"/>
                  <a:pt x="17678" y="6817"/>
                </a:cubicBezTo>
                <a:cubicBezTo>
                  <a:pt x="17590" y="6926"/>
                  <a:pt x="17546" y="7055"/>
                  <a:pt x="17546" y="7202"/>
                </a:cubicBezTo>
                <a:lnTo>
                  <a:pt x="17546" y="9370"/>
                </a:lnTo>
                <a:cubicBezTo>
                  <a:pt x="17546" y="9516"/>
                  <a:pt x="17590" y="9646"/>
                  <a:pt x="17678" y="9757"/>
                </a:cubicBezTo>
                <a:cubicBezTo>
                  <a:pt x="17769" y="9863"/>
                  <a:pt x="17876" y="9916"/>
                  <a:pt x="18001" y="9916"/>
                </a:cubicBezTo>
                <a:lnTo>
                  <a:pt x="19806" y="9916"/>
                </a:lnTo>
                <a:cubicBezTo>
                  <a:pt x="19930" y="9916"/>
                  <a:pt x="20038" y="9863"/>
                  <a:pt x="20129" y="9757"/>
                </a:cubicBezTo>
                <a:cubicBezTo>
                  <a:pt x="20217" y="9646"/>
                  <a:pt x="20263" y="9516"/>
                  <a:pt x="20263" y="9370"/>
                </a:cubicBezTo>
                <a:lnTo>
                  <a:pt x="20263" y="7202"/>
                </a:lnTo>
                <a:close/>
                <a:moveTo>
                  <a:pt x="20263" y="12233"/>
                </a:moveTo>
                <a:cubicBezTo>
                  <a:pt x="20263" y="12084"/>
                  <a:pt x="20217" y="11957"/>
                  <a:pt x="20129" y="11846"/>
                </a:cubicBezTo>
                <a:cubicBezTo>
                  <a:pt x="20038" y="11740"/>
                  <a:pt x="19930" y="11687"/>
                  <a:pt x="19806" y="11687"/>
                </a:cubicBezTo>
                <a:lnTo>
                  <a:pt x="18001" y="11687"/>
                </a:lnTo>
                <a:cubicBezTo>
                  <a:pt x="17876" y="11687"/>
                  <a:pt x="17769" y="11740"/>
                  <a:pt x="17678" y="11846"/>
                </a:cubicBezTo>
                <a:cubicBezTo>
                  <a:pt x="17590" y="11957"/>
                  <a:pt x="17546" y="12084"/>
                  <a:pt x="17546" y="12233"/>
                </a:cubicBezTo>
                <a:lnTo>
                  <a:pt x="17546" y="14401"/>
                </a:lnTo>
                <a:cubicBezTo>
                  <a:pt x="17546" y="14548"/>
                  <a:pt x="17590" y="14677"/>
                  <a:pt x="17678" y="14786"/>
                </a:cubicBezTo>
                <a:cubicBezTo>
                  <a:pt x="17769" y="14894"/>
                  <a:pt x="17876" y="14947"/>
                  <a:pt x="18001" y="14947"/>
                </a:cubicBezTo>
                <a:lnTo>
                  <a:pt x="19806" y="14947"/>
                </a:lnTo>
                <a:cubicBezTo>
                  <a:pt x="19930" y="14947"/>
                  <a:pt x="20038" y="14894"/>
                  <a:pt x="20129" y="14786"/>
                </a:cubicBezTo>
                <a:cubicBezTo>
                  <a:pt x="20217" y="14677"/>
                  <a:pt x="20263" y="14548"/>
                  <a:pt x="20263" y="14401"/>
                </a:cubicBezTo>
                <a:lnTo>
                  <a:pt x="20263" y="12233"/>
                </a:lnTo>
                <a:close/>
                <a:moveTo>
                  <a:pt x="20263" y="17285"/>
                </a:moveTo>
                <a:cubicBezTo>
                  <a:pt x="20263" y="17136"/>
                  <a:pt x="20217" y="17006"/>
                  <a:pt x="20129" y="16898"/>
                </a:cubicBezTo>
                <a:cubicBezTo>
                  <a:pt x="20038" y="16792"/>
                  <a:pt x="19930" y="16736"/>
                  <a:pt x="19806" y="16736"/>
                </a:cubicBezTo>
                <a:lnTo>
                  <a:pt x="18001" y="16736"/>
                </a:lnTo>
                <a:cubicBezTo>
                  <a:pt x="17876" y="16736"/>
                  <a:pt x="17769" y="16789"/>
                  <a:pt x="17678" y="16892"/>
                </a:cubicBezTo>
                <a:cubicBezTo>
                  <a:pt x="17590" y="16995"/>
                  <a:pt x="17546" y="17124"/>
                  <a:pt x="17546" y="17285"/>
                </a:cubicBezTo>
                <a:lnTo>
                  <a:pt x="17546" y="19435"/>
                </a:lnTo>
                <a:cubicBezTo>
                  <a:pt x="17546" y="19585"/>
                  <a:pt x="17590" y="19714"/>
                  <a:pt x="17678" y="19823"/>
                </a:cubicBezTo>
                <a:cubicBezTo>
                  <a:pt x="17769" y="19929"/>
                  <a:pt x="17876" y="19985"/>
                  <a:pt x="18001" y="19985"/>
                </a:cubicBezTo>
                <a:lnTo>
                  <a:pt x="19806" y="19985"/>
                </a:lnTo>
                <a:cubicBezTo>
                  <a:pt x="19930" y="19985"/>
                  <a:pt x="20038" y="19932"/>
                  <a:pt x="20129" y="19829"/>
                </a:cubicBezTo>
                <a:cubicBezTo>
                  <a:pt x="20217" y="19726"/>
                  <a:pt x="20263" y="19597"/>
                  <a:pt x="20263" y="19435"/>
                </a:cubicBezTo>
                <a:lnTo>
                  <a:pt x="20263" y="17285"/>
                </a:lnTo>
                <a:close/>
                <a:moveTo>
                  <a:pt x="20263" y="17285"/>
                </a:moveTo>
              </a:path>
            </a:pathLst>
          </a:custGeom>
          <a:solidFill>
            <a:srgbClr val="445469"/>
          </a:solidFill>
          <a:ln>
            <a:noFill/>
          </a:ln>
        </p:spPr>
        <p:txBody>
          <a:bodyPr lIns="0" tIns="0" rIns="0" bIns="0"/>
          <a:lstStyle/>
          <a:p>
            <a:pPr algn="ctr" fontAlgn="base">
              <a:spcBef>
                <a:spcPct val="0"/>
              </a:spcBef>
              <a:spcAft>
                <a:spcPct val="0"/>
              </a:spcAft>
            </a:pPr>
            <a:endParaRPr lang="zh-CN" altLang="en-US" sz="1450">
              <a:solidFill>
                <a:srgbClr val="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5" name="文本占位符 44">
            <a:extLst>
              <a:ext uri="{FF2B5EF4-FFF2-40B4-BE49-F238E27FC236}">
                <a16:creationId xmlns:a16="http://schemas.microsoft.com/office/drawing/2014/main" id="{99EBA8F4-651B-458E-BB71-0C6282E6F9EA}"/>
              </a:ext>
            </a:extLst>
          </p:cNvPr>
          <p:cNvSpPr>
            <a:spLocks noGrp="1"/>
          </p:cNvSpPr>
          <p:nvPr>
            <p:ph type="body" sz="quarter" idx="10"/>
          </p:nvPr>
        </p:nvSpPr>
        <p:spPr>
          <a:xfrm>
            <a:off x="422275" y="450850"/>
            <a:ext cx="3786188" cy="544513"/>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7" name="文本占位符 46">
            <a:extLst>
              <a:ext uri="{FF2B5EF4-FFF2-40B4-BE49-F238E27FC236}">
                <a16:creationId xmlns:a16="http://schemas.microsoft.com/office/drawing/2014/main" id="{72B4C12C-B934-4675-971B-F0515AD91EF3}"/>
              </a:ext>
            </a:extLst>
          </p:cNvPr>
          <p:cNvSpPr>
            <a:spLocks noGrp="1"/>
          </p:cNvSpPr>
          <p:nvPr>
            <p:ph type="body" sz="quarter" idx="11"/>
          </p:nvPr>
        </p:nvSpPr>
        <p:spPr>
          <a:xfrm>
            <a:off x="227714" y="1503412"/>
            <a:ext cx="3672577" cy="1096071"/>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8" name="文本占位符 46">
            <a:extLst>
              <a:ext uri="{FF2B5EF4-FFF2-40B4-BE49-F238E27FC236}">
                <a16:creationId xmlns:a16="http://schemas.microsoft.com/office/drawing/2014/main" id="{0F3CAB36-A5E7-4F4B-8C92-F990C427EFA8}"/>
              </a:ext>
            </a:extLst>
          </p:cNvPr>
          <p:cNvSpPr>
            <a:spLocks noGrp="1"/>
          </p:cNvSpPr>
          <p:nvPr>
            <p:ph type="body" sz="quarter" idx="12"/>
          </p:nvPr>
        </p:nvSpPr>
        <p:spPr>
          <a:xfrm>
            <a:off x="227715" y="3107532"/>
            <a:ext cx="3672577" cy="1096071"/>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9" name="文本占位符 46">
            <a:extLst>
              <a:ext uri="{FF2B5EF4-FFF2-40B4-BE49-F238E27FC236}">
                <a16:creationId xmlns:a16="http://schemas.microsoft.com/office/drawing/2014/main" id="{28FF2506-6078-405C-8AD1-64D67C8B0A5F}"/>
              </a:ext>
            </a:extLst>
          </p:cNvPr>
          <p:cNvSpPr>
            <a:spLocks noGrp="1"/>
          </p:cNvSpPr>
          <p:nvPr>
            <p:ph type="body" sz="quarter" idx="13"/>
          </p:nvPr>
        </p:nvSpPr>
        <p:spPr>
          <a:xfrm>
            <a:off x="227714" y="4665565"/>
            <a:ext cx="3672577" cy="1096071"/>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50" name="文本占位符 46">
            <a:extLst>
              <a:ext uri="{FF2B5EF4-FFF2-40B4-BE49-F238E27FC236}">
                <a16:creationId xmlns:a16="http://schemas.microsoft.com/office/drawing/2014/main" id="{74C835D2-6693-49DB-9AA4-6D3945F099FF}"/>
              </a:ext>
            </a:extLst>
          </p:cNvPr>
          <p:cNvSpPr>
            <a:spLocks noGrp="1"/>
          </p:cNvSpPr>
          <p:nvPr>
            <p:ph type="body" sz="quarter" idx="14"/>
          </p:nvPr>
        </p:nvSpPr>
        <p:spPr>
          <a:xfrm>
            <a:off x="8192097" y="1503412"/>
            <a:ext cx="3672577" cy="1096071"/>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51" name="文本占位符 46">
            <a:extLst>
              <a:ext uri="{FF2B5EF4-FFF2-40B4-BE49-F238E27FC236}">
                <a16:creationId xmlns:a16="http://schemas.microsoft.com/office/drawing/2014/main" id="{016DAAB3-AEDC-491F-B604-0598EF54330A}"/>
              </a:ext>
            </a:extLst>
          </p:cNvPr>
          <p:cNvSpPr>
            <a:spLocks noGrp="1"/>
          </p:cNvSpPr>
          <p:nvPr>
            <p:ph type="body" sz="quarter" idx="15"/>
          </p:nvPr>
        </p:nvSpPr>
        <p:spPr>
          <a:xfrm>
            <a:off x="8192098" y="3107532"/>
            <a:ext cx="3672577" cy="1096071"/>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52" name="文本占位符 46">
            <a:extLst>
              <a:ext uri="{FF2B5EF4-FFF2-40B4-BE49-F238E27FC236}">
                <a16:creationId xmlns:a16="http://schemas.microsoft.com/office/drawing/2014/main" id="{9632B22C-9855-440D-B771-9478AF3143ED}"/>
              </a:ext>
            </a:extLst>
          </p:cNvPr>
          <p:cNvSpPr>
            <a:spLocks noGrp="1"/>
          </p:cNvSpPr>
          <p:nvPr>
            <p:ph type="body" sz="quarter" idx="16"/>
          </p:nvPr>
        </p:nvSpPr>
        <p:spPr>
          <a:xfrm>
            <a:off x="8192097" y="4665565"/>
            <a:ext cx="3672577" cy="1096071"/>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Tree>
    <p:extLst>
      <p:ext uri="{BB962C8B-B14F-4D97-AF65-F5344CB8AC3E}">
        <p14:creationId xmlns:p14="http://schemas.microsoft.com/office/powerpoint/2010/main" val="277242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47">
                                            <p:txEl>
                                              <p:pRg st="0" end="0"/>
                                            </p:txEl>
                                          </p:spTgt>
                                        </p:tgtEl>
                                        <p:attrNameLst>
                                          <p:attrName>style.visibility</p:attrName>
                                        </p:attrNameLst>
                                      </p:cBhvr>
                                      <p:to>
                                        <p:strVal val="visible"/>
                                      </p:to>
                                    </p:set>
                                    <p:anim calcmode="lin" valueType="num">
                                      <p:cBhvr additive="base">
                                        <p:cTn id="12"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nodePh="1">
                                  <p:stCondLst>
                                    <p:cond delay="0"/>
                                  </p:stCondLst>
                                  <p:endCondLst>
                                    <p:cond evt="begin" delay="0">
                                      <p:tn val="16"/>
                                    </p:cond>
                                  </p:endCondLst>
                                  <p:childTnLst>
                                    <p:set>
                                      <p:cBhvr>
                                        <p:cTn id="17" dur="1" fill="hold">
                                          <p:stCondLst>
                                            <p:cond delay="0"/>
                                          </p:stCondLst>
                                        </p:cTn>
                                        <p:tgtEl>
                                          <p:spTgt spid="48">
                                            <p:txEl>
                                              <p:pRg st="0" end="0"/>
                                            </p:txEl>
                                          </p:spTgt>
                                        </p:tgtEl>
                                        <p:attrNameLst>
                                          <p:attrName>style.visibility</p:attrName>
                                        </p:attrNameLst>
                                      </p:cBhvr>
                                      <p:to>
                                        <p:strVal val="visible"/>
                                      </p:to>
                                    </p:set>
                                    <p:anim calcmode="lin" valueType="num">
                                      <p:cBhvr additive="base">
                                        <p:cTn id="18"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nodePh="1">
                                  <p:stCondLst>
                                    <p:cond delay="0"/>
                                  </p:stCondLst>
                                  <p:endCondLst>
                                    <p:cond evt="begin" delay="0">
                                      <p:tn val="22"/>
                                    </p:cond>
                                  </p:endCondLst>
                                  <p:childTnLst>
                                    <p:set>
                                      <p:cBhvr>
                                        <p:cTn id="23" dur="1" fill="hold">
                                          <p:stCondLst>
                                            <p:cond delay="0"/>
                                          </p:stCondLst>
                                        </p:cTn>
                                        <p:tgtEl>
                                          <p:spTgt spid="49">
                                            <p:txEl>
                                              <p:pRg st="0" end="0"/>
                                            </p:txEl>
                                          </p:spTgt>
                                        </p:tgtEl>
                                        <p:attrNameLst>
                                          <p:attrName>style.visibility</p:attrName>
                                        </p:attrNameLst>
                                      </p:cBhvr>
                                      <p:to>
                                        <p:strVal val="visible"/>
                                      </p:to>
                                    </p:set>
                                    <p:anim calcmode="lin" valueType="num">
                                      <p:cBhvr additive="base">
                                        <p:cTn id="24"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nodePh="1">
                                  <p:stCondLst>
                                    <p:cond delay="0"/>
                                  </p:stCondLst>
                                  <p:endCondLst>
                                    <p:cond evt="begin" delay="0">
                                      <p:tn val="28"/>
                                    </p:cond>
                                  </p:endCondLst>
                                  <p:childTnLst>
                                    <p:set>
                                      <p:cBhvr>
                                        <p:cTn id="29" dur="1" fill="hold">
                                          <p:stCondLst>
                                            <p:cond delay="0"/>
                                          </p:stCondLst>
                                        </p:cTn>
                                        <p:tgtEl>
                                          <p:spTgt spid="50">
                                            <p:txEl>
                                              <p:pRg st="0" end="0"/>
                                            </p:txEl>
                                          </p:spTgt>
                                        </p:tgtEl>
                                        <p:attrNameLst>
                                          <p:attrName>style.visibility</p:attrName>
                                        </p:attrNameLst>
                                      </p:cBhvr>
                                      <p:to>
                                        <p:strVal val="visible"/>
                                      </p:to>
                                    </p:set>
                                    <p:anim calcmode="lin" valueType="num">
                                      <p:cBhvr additive="base">
                                        <p:cTn id="30" dur="500" fill="hold"/>
                                        <p:tgtEl>
                                          <p:spTgt spid="50">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nodePh="1">
                                  <p:stCondLst>
                                    <p:cond delay="0"/>
                                  </p:stCondLst>
                                  <p:endCondLst>
                                    <p:cond evt="begin" delay="0">
                                      <p:tn val="34"/>
                                    </p:cond>
                                  </p:endCondLst>
                                  <p:childTnLst>
                                    <p:set>
                                      <p:cBhvr>
                                        <p:cTn id="35" dur="1" fill="hold">
                                          <p:stCondLst>
                                            <p:cond delay="0"/>
                                          </p:stCondLst>
                                        </p:cTn>
                                        <p:tgtEl>
                                          <p:spTgt spid="51">
                                            <p:txEl>
                                              <p:pRg st="0" end="0"/>
                                            </p:txEl>
                                          </p:spTgt>
                                        </p:tgtEl>
                                        <p:attrNameLst>
                                          <p:attrName>style.visibility</p:attrName>
                                        </p:attrNameLst>
                                      </p:cBhvr>
                                      <p:to>
                                        <p:strVal val="visible"/>
                                      </p:to>
                                    </p:set>
                                    <p:anim calcmode="lin" valueType="num">
                                      <p:cBhvr additive="base">
                                        <p:cTn id="36"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nodePh="1">
                                  <p:stCondLst>
                                    <p:cond delay="0"/>
                                  </p:stCondLst>
                                  <p:endCondLst>
                                    <p:cond evt="begin" delay="0">
                                      <p:tn val="40"/>
                                    </p:cond>
                                  </p:endCondLst>
                                  <p:childTnLst>
                                    <p:set>
                                      <p:cBhvr>
                                        <p:cTn id="41" dur="1" fill="hold">
                                          <p:stCondLst>
                                            <p:cond delay="0"/>
                                          </p:stCondLst>
                                        </p:cTn>
                                        <p:tgtEl>
                                          <p:spTgt spid="52">
                                            <p:txEl>
                                              <p:pRg st="0" end="0"/>
                                            </p:txEl>
                                          </p:spTgt>
                                        </p:tgtEl>
                                        <p:attrNameLst>
                                          <p:attrName>style.visibility</p:attrName>
                                        </p:attrNameLst>
                                      </p:cBhvr>
                                      <p:to>
                                        <p:strVal val="visible"/>
                                      </p:to>
                                    </p:set>
                                    <p:anim calcmode="lin" valueType="num">
                                      <p:cBhvr additive="base">
                                        <p:cTn id="42" dur="5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7" grpId="0" build="p">
        <p:tmplLst>
          <p:tmpl lvl="1">
            <p:tnLst>
              <p:par>
                <p:cTn presetID="2" presetClass="entr" presetSubtype="4" fill="hold" nodeType="clickEffect" nodePh="1">
                  <p:stCondLst>
                    <p:cond delay="0"/>
                  </p:stCondLst>
                  <p:endCondLst>
                    <p:cond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fill="hold" nodeType="clickEffect" nodePh="1">
                  <p:stCondLst>
                    <p:cond delay="0"/>
                  </p:stCondLst>
                  <p:endCondLst>
                    <p:cond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 presetClass="entr" presetSubtype="4" fill="hold" nodeType="click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ppt_x"/>
                          </p:val>
                        </p:tav>
                        <p:tav tm="100000">
                          <p:val>
                            <p:strVal val="#ppt_x"/>
                          </p:val>
                        </p:tav>
                      </p:tavLst>
                    </p:anim>
                    <p:anim calcmode="lin" valueType="num">
                      <p:cBhvr additive="base">
                        <p:cTn dur="500" fill="hold"/>
                        <p:tgtEl>
                          <p:spTgt spid="49"/>
                        </p:tgtEl>
                        <p:attrNameLst>
                          <p:attrName>ppt_y</p:attrName>
                        </p:attrNameLst>
                      </p:cBhvr>
                      <p:tavLst>
                        <p:tav tm="0">
                          <p:val>
                            <p:strVal val="1+#ppt_h/2"/>
                          </p:val>
                        </p:tav>
                        <p:tav tm="100000">
                          <p:val>
                            <p:strVal val="#ppt_y"/>
                          </p:val>
                        </p:tav>
                      </p:tavLst>
                    </p:anim>
                  </p:childTnLst>
                </p:cTn>
              </p:par>
            </p:tnLst>
          </p:tmpl>
        </p:tmplLst>
      </p:bldP>
      <p:bldP spid="50" grpId="0" build="p">
        <p:tmplLst>
          <p:tmpl lvl="1">
            <p:tnLst>
              <p:par>
                <p:cTn presetID="2" presetClass="entr" presetSubtype="4" fill="hold" nodeType="clickEffect" nodePh="1">
                  <p:stCondLst>
                    <p:cond delay="0"/>
                  </p:stCondLst>
                  <p:endCondLst>
                    <p:cond delay="0"/>
                  </p:endCondLst>
                  <p:childTnLst>
                    <p:set>
                      <p:cBhvr>
                        <p:cTn dur="1" fill="hold">
                          <p:stCondLst>
                            <p:cond delay="0"/>
                          </p:stCondLst>
                        </p:cTn>
                        <p:tgtEl>
                          <p:spTgt spid="50"/>
                        </p:tgtEl>
                        <p:attrNameLst>
                          <p:attrName>style.visibility</p:attrName>
                        </p:attrNameLst>
                      </p:cBhvr>
                      <p:to>
                        <p:strVal val="visible"/>
                      </p:to>
                    </p:set>
                    <p:anim calcmode="lin" valueType="num">
                      <p:cBhvr additive="base">
                        <p:cTn dur="500" fill="hold"/>
                        <p:tgtEl>
                          <p:spTgt spid="50"/>
                        </p:tgtEl>
                        <p:attrNameLst>
                          <p:attrName>ppt_x</p:attrName>
                        </p:attrNameLst>
                      </p:cBhvr>
                      <p:tavLst>
                        <p:tav tm="0">
                          <p:val>
                            <p:strVal val="#ppt_x"/>
                          </p:val>
                        </p:tav>
                        <p:tav tm="100000">
                          <p:val>
                            <p:strVal val="#ppt_x"/>
                          </p:val>
                        </p:tav>
                      </p:tavLst>
                    </p:anim>
                    <p:anim calcmode="lin" valueType="num">
                      <p:cBhvr additive="base">
                        <p:cTn dur="500" fill="hold"/>
                        <p:tgtEl>
                          <p:spTgt spid="50"/>
                        </p:tgtEl>
                        <p:attrNameLst>
                          <p:attrName>ppt_y</p:attrName>
                        </p:attrNameLst>
                      </p:cBhvr>
                      <p:tavLst>
                        <p:tav tm="0">
                          <p:val>
                            <p:strVal val="1+#ppt_h/2"/>
                          </p:val>
                        </p:tav>
                        <p:tav tm="100000">
                          <p:val>
                            <p:strVal val="#ppt_y"/>
                          </p:val>
                        </p:tav>
                      </p:tavLst>
                    </p:anim>
                  </p:childTnLst>
                </p:cTn>
              </p:par>
            </p:tnLst>
          </p:tmpl>
        </p:tmplLst>
      </p:bldP>
      <p:bldP spid="51" grpId="0" build="p">
        <p:tmplLst>
          <p:tmpl lvl="1">
            <p:tnLst>
              <p:par>
                <p:cTn presetID="2" presetClass="entr" presetSubtype="4" fill="hold" nodeType="clickEffect" nodePh="1">
                  <p:stCondLst>
                    <p:cond delay="0"/>
                  </p:stCondLst>
                  <p:endCondLst>
                    <p:cond delay="0"/>
                  </p:endCondLst>
                  <p:childTnLst>
                    <p:set>
                      <p:cBhvr>
                        <p:cTn dur="1" fill="hold">
                          <p:stCondLst>
                            <p:cond delay="0"/>
                          </p:stCondLst>
                        </p:cTn>
                        <p:tgtEl>
                          <p:spTgt spid="51"/>
                        </p:tgtEl>
                        <p:attrNameLst>
                          <p:attrName>style.visibility</p:attrName>
                        </p:attrNameLst>
                      </p:cBhvr>
                      <p:to>
                        <p:strVal val="visible"/>
                      </p:to>
                    </p:set>
                    <p:anim calcmode="lin" valueType="num">
                      <p:cBhvr additive="base">
                        <p:cTn dur="500" fill="hold"/>
                        <p:tgtEl>
                          <p:spTgt spid="51"/>
                        </p:tgtEl>
                        <p:attrNameLst>
                          <p:attrName>ppt_x</p:attrName>
                        </p:attrNameLst>
                      </p:cBhvr>
                      <p:tavLst>
                        <p:tav tm="0">
                          <p:val>
                            <p:strVal val="#ppt_x"/>
                          </p:val>
                        </p:tav>
                        <p:tav tm="100000">
                          <p:val>
                            <p:strVal val="#ppt_x"/>
                          </p:val>
                        </p:tav>
                      </p:tavLst>
                    </p:anim>
                    <p:anim calcmode="lin" valueType="num">
                      <p:cBhvr additive="base">
                        <p:cTn dur="500" fill="hold"/>
                        <p:tgtEl>
                          <p:spTgt spid="51"/>
                        </p:tgtEl>
                        <p:attrNameLst>
                          <p:attrName>ppt_y</p:attrName>
                        </p:attrNameLst>
                      </p:cBhvr>
                      <p:tavLst>
                        <p:tav tm="0">
                          <p:val>
                            <p:strVal val="1+#ppt_h/2"/>
                          </p:val>
                        </p:tav>
                        <p:tav tm="100000">
                          <p:val>
                            <p:strVal val="#ppt_y"/>
                          </p:val>
                        </p:tav>
                      </p:tavLst>
                    </p:anim>
                  </p:childTnLst>
                </p:cTn>
              </p:par>
            </p:tnLst>
          </p:tmpl>
        </p:tmplLst>
      </p:bldP>
      <p:bldP spid="52" grpId="0" build="p">
        <p:tmplLst>
          <p:tmpl lvl="1">
            <p:tnLst>
              <p:par>
                <p:cTn presetID="2" presetClass="entr" presetSubtype="4" fill="hold" nodeType="clickEffect" nodePh="1">
                  <p:stCondLst>
                    <p:cond delay="0"/>
                  </p:stCondLst>
                  <p:endCondLst>
                    <p:cond delay="0"/>
                  </p:end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ppt_x"/>
                          </p:val>
                        </p:tav>
                        <p:tav tm="100000">
                          <p:val>
                            <p:strVal val="#ppt_x"/>
                          </p:val>
                        </p:tav>
                      </p:tavLst>
                    </p:anim>
                    <p:anim calcmode="lin" valueType="num">
                      <p:cBhvr additive="base">
                        <p:cTn dur="500" fill="hold"/>
                        <p:tgtEl>
                          <p:spTgt spid="5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EF77507-702C-4B79-9A17-61B43EED9092}"/>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五边形 5">
            <a:extLst>
              <a:ext uri="{FF2B5EF4-FFF2-40B4-BE49-F238E27FC236}">
                <a16:creationId xmlns:a16="http://schemas.microsoft.com/office/drawing/2014/main" id="{C02F215B-FFAC-4B25-AF88-64B77B1DDEB8}"/>
              </a:ext>
            </a:extLst>
          </p:cNvPr>
          <p:cNvSpPr/>
          <p:nvPr/>
        </p:nvSpPr>
        <p:spPr bwMode="auto">
          <a:xfrm>
            <a:off x="1877521" y="3576760"/>
            <a:ext cx="8496300" cy="647700"/>
          </a:xfrm>
          <a:prstGeom prst="homePlat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椭圆 8">
            <a:extLst>
              <a:ext uri="{FF2B5EF4-FFF2-40B4-BE49-F238E27FC236}">
                <a16:creationId xmlns:a16="http://schemas.microsoft.com/office/drawing/2014/main" id="{B03A331A-BD51-4035-A7B1-177A1F90339D}"/>
              </a:ext>
            </a:extLst>
          </p:cNvPr>
          <p:cNvSpPr/>
          <p:nvPr/>
        </p:nvSpPr>
        <p:spPr bwMode="auto">
          <a:xfrm>
            <a:off x="2507143" y="3656039"/>
            <a:ext cx="492890" cy="492789"/>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椭圆 10">
            <a:extLst>
              <a:ext uri="{FF2B5EF4-FFF2-40B4-BE49-F238E27FC236}">
                <a16:creationId xmlns:a16="http://schemas.microsoft.com/office/drawing/2014/main" id="{9F6C0288-4868-45E3-8A54-4EADA0B130D7}"/>
              </a:ext>
            </a:extLst>
          </p:cNvPr>
          <p:cNvSpPr/>
          <p:nvPr/>
        </p:nvSpPr>
        <p:spPr bwMode="auto">
          <a:xfrm>
            <a:off x="3792469" y="3656039"/>
            <a:ext cx="492890" cy="492789"/>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2</a:t>
            </a: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椭圆 12">
            <a:extLst>
              <a:ext uri="{FF2B5EF4-FFF2-40B4-BE49-F238E27FC236}">
                <a16:creationId xmlns:a16="http://schemas.microsoft.com/office/drawing/2014/main" id="{D92B701F-28AC-492D-B02C-180FD9C286C4}"/>
              </a:ext>
            </a:extLst>
          </p:cNvPr>
          <p:cNvSpPr/>
          <p:nvPr/>
        </p:nvSpPr>
        <p:spPr bwMode="auto">
          <a:xfrm>
            <a:off x="5077794" y="3656039"/>
            <a:ext cx="492890" cy="492789"/>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3</a:t>
            </a: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椭圆 14">
            <a:extLst>
              <a:ext uri="{FF2B5EF4-FFF2-40B4-BE49-F238E27FC236}">
                <a16:creationId xmlns:a16="http://schemas.microsoft.com/office/drawing/2014/main" id="{62AD51F1-DF35-45B2-BC42-F0F1F4EEF1EA}"/>
              </a:ext>
            </a:extLst>
          </p:cNvPr>
          <p:cNvSpPr/>
          <p:nvPr/>
        </p:nvSpPr>
        <p:spPr bwMode="auto">
          <a:xfrm>
            <a:off x="6363120" y="3656039"/>
            <a:ext cx="492890" cy="492789"/>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椭圆 16">
            <a:extLst>
              <a:ext uri="{FF2B5EF4-FFF2-40B4-BE49-F238E27FC236}">
                <a16:creationId xmlns:a16="http://schemas.microsoft.com/office/drawing/2014/main" id="{285B0C7C-9B71-4CBB-9E69-6F11CBD36CE3}"/>
              </a:ext>
            </a:extLst>
          </p:cNvPr>
          <p:cNvSpPr/>
          <p:nvPr/>
        </p:nvSpPr>
        <p:spPr bwMode="auto">
          <a:xfrm>
            <a:off x="7648446" y="3656039"/>
            <a:ext cx="492890" cy="492789"/>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椭圆 18">
            <a:extLst>
              <a:ext uri="{FF2B5EF4-FFF2-40B4-BE49-F238E27FC236}">
                <a16:creationId xmlns:a16="http://schemas.microsoft.com/office/drawing/2014/main" id="{F526D57D-96CF-4B92-ACB9-F2879AE12683}"/>
              </a:ext>
            </a:extLst>
          </p:cNvPr>
          <p:cNvSpPr/>
          <p:nvPr/>
        </p:nvSpPr>
        <p:spPr bwMode="auto">
          <a:xfrm>
            <a:off x="8933770" y="3656039"/>
            <a:ext cx="492890" cy="492789"/>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rPr>
              <a:t>6</a:t>
            </a: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文本占位符 33">
            <a:extLst>
              <a:ext uri="{FF2B5EF4-FFF2-40B4-BE49-F238E27FC236}">
                <a16:creationId xmlns:a16="http://schemas.microsoft.com/office/drawing/2014/main" id="{FF1E9259-F390-4FC5-ABF1-DA922DA1A12A}"/>
              </a:ext>
            </a:extLst>
          </p:cNvPr>
          <p:cNvSpPr>
            <a:spLocks noGrp="1"/>
          </p:cNvSpPr>
          <p:nvPr>
            <p:ph type="body" sz="quarter" idx="10"/>
          </p:nvPr>
        </p:nvSpPr>
        <p:spPr>
          <a:xfrm>
            <a:off x="466725" y="450850"/>
            <a:ext cx="3911600" cy="544513"/>
          </a:xfrm>
        </p:spPr>
        <p:txBody>
          <a:bodyPr>
            <a:norm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36" name="文本占位符 35">
            <a:extLst>
              <a:ext uri="{FF2B5EF4-FFF2-40B4-BE49-F238E27FC236}">
                <a16:creationId xmlns:a16="http://schemas.microsoft.com/office/drawing/2014/main" id="{A7732770-B445-4B3E-A9BB-6CED7BAC1D03}"/>
              </a:ext>
            </a:extLst>
          </p:cNvPr>
          <p:cNvSpPr>
            <a:spLocks noGrp="1"/>
          </p:cNvSpPr>
          <p:nvPr>
            <p:ph type="body" sz="quarter" idx="11"/>
          </p:nvPr>
        </p:nvSpPr>
        <p:spPr>
          <a:xfrm>
            <a:off x="1877521" y="2086885"/>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37" name="文本占位符 35">
            <a:extLst>
              <a:ext uri="{FF2B5EF4-FFF2-40B4-BE49-F238E27FC236}">
                <a16:creationId xmlns:a16="http://schemas.microsoft.com/office/drawing/2014/main" id="{E5130C20-9EB8-4B7B-8D25-5FF95E891330}"/>
              </a:ext>
            </a:extLst>
          </p:cNvPr>
          <p:cNvSpPr>
            <a:spLocks noGrp="1"/>
          </p:cNvSpPr>
          <p:nvPr>
            <p:ph type="body" sz="quarter" idx="12"/>
          </p:nvPr>
        </p:nvSpPr>
        <p:spPr>
          <a:xfrm>
            <a:off x="4410679" y="2086885"/>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38" name="文本占位符 35">
            <a:extLst>
              <a:ext uri="{FF2B5EF4-FFF2-40B4-BE49-F238E27FC236}">
                <a16:creationId xmlns:a16="http://schemas.microsoft.com/office/drawing/2014/main" id="{20CF5577-495C-4C36-B0B5-17107CEA0E89}"/>
              </a:ext>
            </a:extLst>
          </p:cNvPr>
          <p:cNvSpPr>
            <a:spLocks noGrp="1"/>
          </p:cNvSpPr>
          <p:nvPr>
            <p:ph type="body" sz="quarter" idx="13"/>
          </p:nvPr>
        </p:nvSpPr>
        <p:spPr>
          <a:xfrm>
            <a:off x="6943837" y="2086885"/>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39" name="文本占位符 35">
            <a:extLst>
              <a:ext uri="{FF2B5EF4-FFF2-40B4-BE49-F238E27FC236}">
                <a16:creationId xmlns:a16="http://schemas.microsoft.com/office/drawing/2014/main" id="{FCD283F2-37D1-4F3E-B748-2C836DAD5DEA}"/>
              </a:ext>
            </a:extLst>
          </p:cNvPr>
          <p:cNvSpPr>
            <a:spLocks noGrp="1"/>
          </p:cNvSpPr>
          <p:nvPr>
            <p:ph type="body" sz="quarter" idx="14"/>
          </p:nvPr>
        </p:nvSpPr>
        <p:spPr>
          <a:xfrm>
            <a:off x="3189978" y="4685679"/>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0" name="文本占位符 35">
            <a:extLst>
              <a:ext uri="{FF2B5EF4-FFF2-40B4-BE49-F238E27FC236}">
                <a16:creationId xmlns:a16="http://schemas.microsoft.com/office/drawing/2014/main" id="{C57BDC7C-4E7C-4663-A882-E6557A23559E}"/>
              </a:ext>
            </a:extLst>
          </p:cNvPr>
          <p:cNvSpPr>
            <a:spLocks noGrp="1"/>
          </p:cNvSpPr>
          <p:nvPr>
            <p:ph type="body" sz="quarter" idx="15"/>
          </p:nvPr>
        </p:nvSpPr>
        <p:spPr>
          <a:xfrm>
            <a:off x="5723136" y="4685679"/>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1" name="文本占位符 35">
            <a:extLst>
              <a:ext uri="{FF2B5EF4-FFF2-40B4-BE49-F238E27FC236}">
                <a16:creationId xmlns:a16="http://schemas.microsoft.com/office/drawing/2014/main" id="{4D4ABA47-76C7-4036-A13E-9C43C52825E1}"/>
              </a:ext>
            </a:extLst>
          </p:cNvPr>
          <p:cNvSpPr>
            <a:spLocks noGrp="1"/>
          </p:cNvSpPr>
          <p:nvPr>
            <p:ph type="body" sz="quarter" idx="16"/>
          </p:nvPr>
        </p:nvSpPr>
        <p:spPr>
          <a:xfrm>
            <a:off x="8256294" y="4685679"/>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3" name="文本占位符 42">
            <a:extLst>
              <a:ext uri="{FF2B5EF4-FFF2-40B4-BE49-F238E27FC236}">
                <a16:creationId xmlns:a16="http://schemas.microsoft.com/office/drawing/2014/main" id="{E0CCC977-1B2B-440B-8DB2-3A0D29413333}"/>
              </a:ext>
            </a:extLst>
          </p:cNvPr>
          <p:cNvSpPr>
            <a:spLocks noGrp="1"/>
          </p:cNvSpPr>
          <p:nvPr>
            <p:ph type="body" sz="quarter" idx="17"/>
          </p:nvPr>
        </p:nvSpPr>
        <p:spPr>
          <a:xfrm>
            <a:off x="2235434" y="3257438"/>
            <a:ext cx="1029570" cy="239713"/>
          </a:xfrm>
        </p:spPr>
        <p:txBody>
          <a:bodyPr>
            <a:noAutofit/>
          </a:bodyPr>
          <a:lstStyle>
            <a:lvl1pPr marL="0" indent="0" algn="ctr">
              <a:buNone/>
              <a:defRPr sz="1400"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5" name="文本占位符 42">
            <a:extLst>
              <a:ext uri="{FF2B5EF4-FFF2-40B4-BE49-F238E27FC236}">
                <a16:creationId xmlns:a16="http://schemas.microsoft.com/office/drawing/2014/main" id="{8290DA0F-7DC9-4942-8C47-D77B124BA221}"/>
              </a:ext>
            </a:extLst>
          </p:cNvPr>
          <p:cNvSpPr>
            <a:spLocks noGrp="1"/>
          </p:cNvSpPr>
          <p:nvPr>
            <p:ph type="body" sz="quarter" idx="18"/>
          </p:nvPr>
        </p:nvSpPr>
        <p:spPr>
          <a:xfrm>
            <a:off x="3532443" y="3257438"/>
            <a:ext cx="1029570" cy="239713"/>
          </a:xfrm>
        </p:spPr>
        <p:txBody>
          <a:bodyPr>
            <a:noAutofit/>
          </a:bodyPr>
          <a:lstStyle>
            <a:lvl1pPr marL="0" indent="0" algn="ctr">
              <a:buNone/>
              <a:defRPr sz="1400"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6" name="文本占位符 42">
            <a:extLst>
              <a:ext uri="{FF2B5EF4-FFF2-40B4-BE49-F238E27FC236}">
                <a16:creationId xmlns:a16="http://schemas.microsoft.com/office/drawing/2014/main" id="{96B09864-5199-458C-9A42-A9A80A93B635}"/>
              </a:ext>
            </a:extLst>
          </p:cNvPr>
          <p:cNvSpPr>
            <a:spLocks noGrp="1"/>
          </p:cNvSpPr>
          <p:nvPr>
            <p:ph type="body" sz="quarter" idx="19"/>
          </p:nvPr>
        </p:nvSpPr>
        <p:spPr>
          <a:xfrm>
            <a:off x="4829452" y="3259811"/>
            <a:ext cx="1029570" cy="239713"/>
          </a:xfrm>
        </p:spPr>
        <p:txBody>
          <a:bodyPr>
            <a:noAutofit/>
          </a:bodyPr>
          <a:lstStyle>
            <a:lvl1pPr marL="0" indent="0" algn="ctr">
              <a:buNone/>
              <a:defRPr sz="1400"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7" name="文本占位符 42">
            <a:extLst>
              <a:ext uri="{FF2B5EF4-FFF2-40B4-BE49-F238E27FC236}">
                <a16:creationId xmlns:a16="http://schemas.microsoft.com/office/drawing/2014/main" id="{5B79D148-4BC8-45CF-9912-EE73CE4CB9E8}"/>
              </a:ext>
            </a:extLst>
          </p:cNvPr>
          <p:cNvSpPr>
            <a:spLocks noGrp="1"/>
          </p:cNvSpPr>
          <p:nvPr>
            <p:ph type="body" sz="quarter" idx="20"/>
          </p:nvPr>
        </p:nvSpPr>
        <p:spPr>
          <a:xfrm>
            <a:off x="6126461" y="3259811"/>
            <a:ext cx="1029570" cy="239713"/>
          </a:xfrm>
        </p:spPr>
        <p:txBody>
          <a:bodyPr>
            <a:noAutofit/>
          </a:bodyPr>
          <a:lstStyle>
            <a:lvl1pPr marL="0" indent="0" algn="ctr">
              <a:buNone/>
              <a:defRPr sz="1400"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8" name="文本占位符 42">
            <a:extLst>
              <a:ext uri="{FF2B5EF4-FFF2-40B4-BE49-F238E27FC236}">
                <a16:creationId xmlns:a16="http://schemas.microsoft.com/office/drawing/2014/main" id="{235A47CA-9778-4718-B391-3A7DA08E1493}"/>
              </a:ext>
            </a:extLst>
          </p:cNvPr>
          <p:cNvSpPr>
            <a:spLocks noGrp="1"/>
          </p:cNvSpPr>
          <p:nvPr>
            <p:ph type="body" sz="quarter" idx="21"/>
          </p:nvPr>
        </p:nvSpPr>
        <p:spPr>
          <a:xfrm>
            <a:off x="7423470" y="3257438"/>
            <a:ext cx="1029570" cy="239713"/>
          </a:xfrm>
        </p:spPr>
        <p:txBody>
          <a:bodyPr>
            <a:noAutofit/>
          </a:bodyPr>
          <a:lstStyle>
            <a:lvl1pPr marL="0" indent="0" algn="ctr">
              <a:buNone/>
              <a:defRPr sz="1400"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9" name="文本占位符 42">
            <a:extLst>
              <a:ext uri="{FF2B5EF4-FFF2-40B4-BE49-F238E27FC236}">
                <a16:creationId xmlns:a16="http://schemas.microsoft.com/office/drawing/2014/main" id="{38CBA23C-DDDB-4053-BCD5-022E2F385E5C}"/>
              </a:ext>
            </a:extLst>
          </p:cNvPr>
          <p:cNvSpPr>
            <a:spLocks noGrp="1"/>
          </p:cNvSpPr>
          <p:nvPr>
            <p:ph type="body" sz="quarter" idx="22"/>
          </p:nvPr>
        </p:nvSpPr>
        <p:spPr>
          <a:xfrm>
            <a:off x="8720479" y="3257438"/>
            <a:ext cx="1029570" cy="239713"/>
          </a:xfrm>
        </p:spPr>
        <p:txBody>
          <a:bodyPr>
            <a:noAutofit/>
          </a:bodyPr>
          <a:lstStyle>
            <a:lvl1pPr marL="0" indent="0" algn="ctr">
              <a:buNone/>
              <a:defRPr sz="1400"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Tree>
    <p:extLst>
      <p:ext uri="{BB962C8B-B14F-4D97-AF65-F5344CB8AC3E}">
        <p14:creationId xmlns:p14="http://schemas.microsoft.com/office/powerpoint/2010/main" val="187766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6">
                                            <p:txEl>
                                              <p:pRg st="0" end="0"/>
                                            </p:txEl>
                                          </p:spTgt>
                                        </p:tgtEl>
                                        <p:attrNameLst>
                                          <p:attrName>style.visibility</p:attrName>
                                        </p:attrNameLst>
                                      </p:cBhvr>
                                      <p:to>
                                        <p:strVal val="visible"/>
                                      </p:to>
                                    </p:set>
                                    <p:animEffect transition="in" filter="fade">
                                      <p:cBhvr>
                                        <p:cTn id="12" dur="500"/>
                                        <p:tgtEl>
                                          <p:spTgt spid="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9">
                                            <p:txEl>
                                              <p:pRg st="0" end="0"/>
                                            </p:txEl>
                                          </p:spTgt>
                                        </p:tgtEl>
                                        <p:attrNameLst>
                                          <p:attrName>style.visibility</p:attrName>
                                        </p:attrNameLst>
                                      </p:cBhvr>
                                      <p:to>
                                        <p:strVal val="visible"/>
                                      </p:to>
                                    </p:set>
                                    <p:animEffect transition="in" filter="fade">
                                      <p:cBhvr>
                                        <p:cTn id="17" dur="500"/>
                                        <p:tgtEl>
                                          <p:spTgt spid="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37">
                                            <p:txEl>
                                              <p:pRg st="0" end="0"/>
                                            </p:txEl>
                                          </p:spTgt>
                                        </p:tgtEl>
                                        <p:attrNameLst>
                                          <p:attrName>style.visibility</p:attrName>
                                        </p:attrNameLst>
                                      </p:cBhvr>
                                      <p:to>
                                        <p:strVal val="visible"/>
                                      </p:to>
                                    </p:set>
                                    <p:animEffect transition="in" filter="fade">
                                      <p:cBhvr>
                                        <p:cTn id="22" dur="500"/>
                                        <p:tgtEl>
                                          <p:spTgt spid="3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nodePh="1">
                                  <p:stCondLst>
                                    <p:cond delay="0"/>
                                  </p:stCondLst>
                                  <p:endCondLst>
                                    <p:cond evt="begin" delay="0">
                                      <p:tn val="25"/>
                                    </p:cond>
                                  </p:endCondLst>
                                  <p:childTnLst>
                                    <p:set>
                                      <p:cBhvr>
                                        <p:cTn id="26" dur="1" fill="hold">
                                          <p:stCondLst>
                                            <p:cond delay="0"/>
                                          </p:stCondLst>
                                        </p:cTn>
                                        <p:tgtEl>
                                          <p:spTgt spid="40">
                                            <p:txEl>
                                              <p:pRg st="0" end="0"/>
                                            </p:txEl>
                                          </p:spTgt>
                                        </p:tgtEl>
                                        <p:attrNameLst>
                                          <p:attrName>style.visibility</p:attrName>
                                        </p:attrNameLst>
                                      </p:cBhvr>
                                      <p:to>
                                        <p:strVal val="visible"/>
                                      </p:to>
                                    </p:set>
                                    <p:animEffect transition="in" filter="fade">
                                      <p:cBhvr>
                                        <p:cTn id="27" dur="500"/>
                                        <p:tgtEl>
                                          <p:spTgt spid="4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nodePh="1">
                                  <p:stCondLst>
                                    <p:cond delay="0"/>
                                  </p:stCondLst>
                                  <p:endCondLst>
                                    <p:cond evt="begin" delay="0">
                                      <p:tn val="30"/>
                                    </p:cond>
                                  </p:endCondLst>
                                  <p:childTnLst>
                                    <p:set>
                                      <p:cBhvr>
                                        <p:cTn id="31" dur="1" fill="hold">
                                          <p:stCondLst>
                                            <p:cond delay="0"/>
                                          </p:stCondLst>
                                        </p:cTn>
                                        <p:tgtEl>
                                          <p:spTgt spid="38">
                                            <p:txEl>
                                              <p:pRg st="0" end="0"/>
                                            </p:txEl>
                                          </p:spTgt>
                                        </p:tgtEl>
                                        <p:attrNameLst>
                                          <p:attrName>style.visibility</p:attrName>
                                        </p:attrNameLst>
                                      </p:cBhvr>
                                      <p:to>
                                        <p:strVal val="visible"/>
                                      </p:to>
                                    </p:set>
                                    <p:animEffect transition="in" filter="fade">
                                      <p:cBhvr>
                                        <p:cTn id="32" dur="500"/>
                                        <p:tgtEl>
                                          <p:spTgt spid="3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nodePh="1">
                                  <p:stCondLst>
                                    <p:cond delay="0"/>
                                  </p:stCondLst>
                                  <p:endCondLst>
                                    <p:cond evt="begin" delay="0">
                                      <p:tn val="35"/>
                                    </p:cond>
                                  </p:endCondLst>
                                  <p:childTnLst>
                                    <p:set>
                                      <p:cBhvr>
                                        <p:cTn id="36" dur="1" fill="hold">
                                          <p:stCondLst>
                                            <p:cond delay="0"/>
                                          </p:stCondLst>
                                        </p:cTn>
                                        <p:tgtEl>
                                          <p:spTgt spid="41">
                                            <p:txEl>
                                              <p:pRg st="0" end="0"/>
                                            </p:txEl>
                                          </p:spTgt>
                                        </p:tgtEl>
                                        <p:attrNameLst>
                                          <p:attrName>style.visibility</p:attrName>
                                        </p:attrNameLst>
                                      </p:cBhvr>
                                      <p:to>
                                        <p:strVal val="visible"/>
                                      </p:to>
                                    </p:set>
                                    <p:animEffect transition="in" filter="fade">
                                      <p:cBhvr>
                                        <p:cTn id="37" dur="5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6"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AF37B3B2-C68C-4C30-BD0B-71937CAE7504}"/>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34" name="灰色1">
            <a:extLst>
              <a:ext uri="{FF2B5EF4-FFF2-40B4-BE49-F238E27FC236}">
                <a16:creationId xmlns:a16="http://schemas.microsoft.com/office/drawing/2014/main" id="{1B0693B5-3F8F-4153-BFCA-D28D150B87BD}"/>
              </a:ext>
            </a:extLst>
          </p:cNvPr>
          <p:cNvGrpSpPr/>
          <p:nvPr/>
        </p:nvGrpSpPr>
        <p:grpSpPr>
          <a:xfrm>
            <a:off x="2531376" y="2963305"/>
            <a:ext cx="1046985" cy="1047222"/>
            <a:chOff x="3865855" y="346698"/>
            <a:chExt cx="1459921" cy="1460252"/>
          </a:xfrm>
        </p:grpSpPr>
        <p:sp>
          <p:nvSpPr>
            <p:cNvPr id="35" name="Oval 19@|1FFC:12961221|FBC:16777215|LFC:0|LBC:16777215">
              <a:extLst>
                <a:ext uri="{FF2B5EF4-FFF2-40B4-BE49-F238E27FC236}">
                  <a16:creationId xmlns:a16="http://schemas.microsoft.com/office/drawing/2014/main" id="{7BF95C33-2772-4CC5-9273-72DA9E7FBD7B}"/>
                </a:ext>
              </a:extLst>
            </p:cNvPr>
            <p:cNvSpPr>
              <a:spLocks noChangeArrowheads="1"/>
            </p:cNvSpPr>
            <p:nvPr/>
          </p:nvSpPr>
          <p:spPr bwMode="auto">
            <a:xfrm>
              <a:off x="3865855" y="346698"/>
              <a:ext cx="1459921" cy="1460252"/>
            </a:xfrm>
            <a:prstGeom prst="ellipse">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200" dirty="0">
                  <a:latin typeface="微软雅黑" panose="020B0503020204020204" pitchFamily="34" charset="-122"/>
                  <a:ea typeface="微软雅黑" panose="020B0503020204020204" pitchFamily="34" charset="-122"/>
                  <a:cs typeface="+mn-ea"/>
                  <a:sym typeface="Arial" panose="020B0604020202020204" pitchFamily="34" charset="0"/>
                </a:rPr>
                <a:t>标题</a:t>
              </a:r>
            </a:p>
          </p:txBody>
        </p:sp>
        <p:sp>
          <p:nvSpPr>
            <p:cNvPr id="36" name="未知@|5FFC:16777215|FBC:255|LFC:16777215|LBC:16777215">
              <a:extLst>
                <a:ext uri="{FF2B5EF4-FFF2-40B4-BE49-F238E27FC236}">
                  <a16:creationId xmlns:a16="http://schemas.microsoft.com/office/drawing/2014/main" id="{DA4D5E7D-A7EF-4B69-B4EB-A089D51E4C85}"/>
                </a:ext>
              </a:extLst>
            </p:cNvPr>
            <p:cNvSpPr/>
            <p:nvPr/>
          </p:nvSpPr>
          <p:spPr bwMode="auto">
            <a:xfrm>
              <a:off x="4033311" y="380198"/>
              <a:ext cx="1126529" cy="5496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37" name="灰色2">
            <a:extLst>
              <a:ext uri="{FF2B5EF4-FFF2-40B4-BE49-F238E27FC236}">
                <a16:creationId xmlns:a16="http://schemas.microsoft.com/office/drawing/2014/main" id="{6E981752-3331-4132-ADC5-8F53BC417926}"/>
              </a:ext>
            </a:extLst>
          </p:cNvPr>
          <p:cNvGrpSpPr/>
          <p:nvPr/>
        </p:nvGrpSpPr>
        <p:grpSpPr>
          <a:xfrm>
            <a:off x="4495908" y="2965686"/>
            <a:ext cx="1046985" cy="1047222"/>
            <a:chOff x="3865855" y="346698"/>
            <a:chExt cx="1459921" cy="1460252"/>
          </a:xfrm>
        </p:grpSpPr>
        <p:sp>
          <p:nvSpPr>
            <p:cNvPr id="38" name="Oval 19@|1FFC:12961221|FBC:16777215|LFC:0|LBC:16777215">
              <a:extLst>
                <a:ext uri="{FF2B5EF4-FFF2-40B4-BE49-F238E27FC236}">
                  <a16:creationId xmlns:a16="http://schemas.microsoft.com/office/drawing/2014/main" id="{7559F2F1-38F1-4075-A4CE-37466595546C}"/>
                </a:ext>
              </a:extLst>
            </p:cNvPr>
            <p:cNvSpPr>
              <a:spLocks noChangeArrowheads="1"/>
            </p:cNvSpPr>
            <p:nvPr/>
          </p:nvSpPr>
          <p:spPr bwMode="auto">
            <a:xfrm>
              <a:off x="3865855" y="346698"/>
              <a:ext cx="1459921" cy="1460252"/>
            </a:xfrm>
            <a:prstGeom prst="ellipse">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200" dirty="0">
                  <a:latin typeface="微软雅黑" panose="020B0503020204020204" pitchFamily="34" charset="-122"/>
                  <a:ea typeface="微软雅黑" panose="020B0503020204020204" pitchFamily="34" charset="-122"/>
                  <a:cs typeface="+mn-ea"/>
                  <a:sym typeface="Arial" panose="020B0604020202020204" pitchFamily="34" charset="0"/>
                </a:rPr>
                <a:t>标题</a:t>
              </a:r>
            </a:p>
          </p:txBody>
        </p:sp>
        <p:sp>
          <p:nvSpPr>
            <p:cNvPr id="39" name="未知@|5FFC:16777215|FBC:255|LFC:16777215|LBC:16777215">
              <a:extLst>
                <a:ext uri="{FF2B5EF4-FFF2-40B4-BE49-F238E27FC236}">
                  <a16:creationId xmlns:a16="http://schemas.microsoft.com/office/drawing/2014/main" id="{3D2269C4-0123-434C-8F9D-E2FF3B48DAAE}"/>
                </a:ext>
              </a:extLst>
            </p:cNvPr>
            <p:cNvSpPr/>
            <p:nvPr/>
          </p:nvSpPr>
          <p:spPr bwMode="auto">
            <a:xfrm>
              <a:off x="4033311" y="380198"/>
              <a:ext cx="1126529" cy="5496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0" name="灰色3">
            <a:extLst>
              <a:ext uri="{FF2B5EF4-FFF2-40B4-BE49-F238E27FC236}">
                <a16:creationId xmlns:a16="http://schemas.microsoft.com/office/drawing/2014/main" id="{6BFF9E25-37FB-4AFD-AC5E-6CEFFE596A6B}"/>
              </a:ext>
            </a:extLst>
          </p:cNvPr>
          <p:cNvGrpSpPr/>
          <p:nvPr/>
        </p:nvGrpSpPr>
        <p:grpSpPr>
          <a:xfrm>
            <a:off x="6446151" y="2963305"/>
            <a:ext cx="1046985" cy="1047222"/>
            <a:chOff x="3865855" y="346698"/>
            <a:chExt cx="1459921" cy="1460252"/>
          </a:xfrm>
        </p:grpSpPr>
        <p:sp>
          <p:nvSpPr>
            <p:cNvPr id="41" name="Oval 19@|1FFC:12961221|FBC:16777215|LFC:0|LBC:16777215">
              <a:extLst>
                <a:ext uri="{FF2B5EF4-FFF2-40B4-BE49-F238E27FC236}">
                  <a16:creationId xmlns:a16="http://schemas.microsoft.com/office/drawing/2014/main" id="{B6C32502-A219-45AD-BAE5-43250BACD39B}"/>
                </a:ext>
              </a:extLst>
            </p:cNvPr>
            <p:cNvSpPr>
              <a:spLocks noChangeArrowheads="1"/>
            </p:cNvSpPr>
            <p:nvPr/>
          </p:nvSpPr>
          <p:spPr bwMode="auto">
            <a:xfrm>
              <a:off x="3865855" y="346698"/>
              <a:ext cx="1459921" cy="1460252"/>
            </a:xfrm>
            <a:prstGeom prst="ellipse">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200" dirty="0">
                  <a:latin typeface="微软雅黑" panose="020B0503020204020204" pitchFamily="34" charset="-122"/>
                  <a:ea typeface="微软雅黑" panose="020B0503020204020204" pitchFamily="34" charset="-122"/>
                  <a:cs typeface="+mn-ea"/>
                  <a:sym typeface="Arial" panose="020B0604020202020204" pitchFamily="34" charset="0"/>
                </a:rPr>
                <a:t>标题</a:t>
              </a:r>
            </a:p>
          </p:txBody>
        </p:sp>
        <p:sp>
          <p:nvSpPr>
            <p:cNvPr id="42" name="未知@|5FFC:16777215|FBC:255|LFC:16777215|LBC:16777215">
              <a:extLst>
                <a:ext uri="{FF2B5EF4-FFF2-40B4-BE49-F238E27FC236}">
                  <a16:creationId xmlns:a16="http://schemas.microsoft.com/office/drawing/2014/main" id="{610FA95D-0228-4B33-A4FC-8EB6C275FEB3}"/>
                </a:ext>
              </a:extLst>
            </p:cNvPr>
            <p:cNvSpPr/>
            <p:nvPr/>
          </p:nvSpPr>
          <p:spPr bwMode="auto">
            <a:xfrm>
              <a:off x="4033311" y="380198"/>
              <a:ext cx="1126529" cy="5496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3" name="灰色4">
            <a:extLst>
              <a:ext uri="{FF2B5EF4-FFF2-40B4-BE49-F238E27FC236}">
                <a16:creationId xmlns:a16="http://schemas.microsoft.com/office/drawing/2014/main" id="{BA2D133B-5BD7-42ED-A09A-98FB02B60152}"/>
              </a:ext>
            </a:extLst>
          </p:cNvPr>
          <p:cNvGrpSpPr/>
          <p:nvPr/>
        </p:nvGrpSpPr>
        <p:grpSpPr>
          <a:xfrm>
            <a:off x="8398776" y="2963305"/>
            <a:ext cx="1046985" cy="1047222"/>
            <a:chOff x="3865855" y="346698"/>
            <a:chExt cx="1459921" cy="1460252"/>
          </a:xfrm>
        </p:grpSpPr>
        <p:sp>
          <p:nvSpPr>
            <p:cNvPr id="44" name="Oval 19@|1FFC:12961221|FBC:16777215|LFC:0|LBC:16777215">
              <a:extLst>
                <a:ext uri="{FF2B5EF4-FFF2-40B4-BE49-F238E27FC236}">
                  <a16:creationId xmlns:a16="http://schemas.microsoft.com/office/drawing/2014/main" id="{7CE002C7-2322-435A-8130-903184EA5F19}"/>
                </a:ext>
              </a:extLst>
            </p:cNvPr>
            <p:cNvSpPr>
              <a:spLocks noChangeArrowheads="1"/>
            </p:cNvSpPr>
            <p:nvPr/>
          </p:nvSpPr>
          <p:spPr bwMode="auto">
            <a:xfrm>
              <a:off x="3865855" y="346698"/>
              <a:ext cx="1459921" cy="1460252"/>
            </a:xfrm>
            <a:prstGeom prst="ellipse">
              <a:avLst/>
            </a:prstGeom>
            <a:solidFill>
              <a:srgbClr val="C5C5C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en-US" sz="1200" dirty="0">
                  <a:latin typeface="微软雅黑" panose="020B0503020204020204" pitchFamily="34" charset="-122"/>
                  <a:ea typeface="微软雅黑" panose="020B0503020204020204" pitchFamily="34" charset="-122"/>
                  <a:cs typeface="+mn-ea"/>
                  <a:sym typeface="Arial" panose="020B0604020202020204" pitchFamily="34" charset="0"/>
                </a:rPr>
                <a:t>标题</a:t>
              </a:r>
            </a:p>
          </p:txBody>
        </p:sp>
        <p:sp>
          <p:nvSpPr>
            <p:cNvPr id="45" name="未知@|5FFC:16777215|FBC:255|LFC:16777215|LBC:16777215">
              <a:extLst>
                <a:ext uri="{FF2B5EF4-FFF2-40B4-BE49-F238E27FC236}">
                  <a16:creationId xmlns:a16="http://schemas.microsoft.com/office/drawing/2014/main" id="{8BE77B26-A2BE-4889-BAA0-BA421D659E14}"/>
                </a:ext>
              </a:extLst>
            </p:cNvPr>
            <p:cNvSpPr/>
            <p:nvPr/>
          </p:nvSpPr>
          <p:spPr bwMode="auto">
            <a:xfrm>
              <a:off x="4033311" y="380198"/>
              <a:ext cx="1126529" cy="5496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a:noFill/>
            </a:ln>
          </p:spPr>
          <p:txBody>
            <a:bodyPr/>
            <a:lstStyle/>
            <a:p>
              <a:pPr fontAlgn="auto">
                <a:spcBef>
                  <a:spcPts val="0"/>
                </a:spcBef>
                <a:spcAft>
                  <a:spcPts val="0"/>
                </a:spcAft>
                <a:defRPr/>
              </a:pPr>
              <a:endParaRPr lang="zh-CN" altLang="en-US" sz="1200" kern="0" dirty="0">
                <a:solidFill>
                  <a:sysClr val="windowText" lastClr="000000"/>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46" name="任意多边形 17">
            <a:extLst>
              <a:ext uri="{FF2B5EF4-FFF2-40B4-BE49-F238E27FC236}">
                <a16:creationId xmlns:a16="http://schemas.microsoft.com/office/drawing/2014/main" id="{69A9ED05-08EB-4CFC-AAE4-B38D576DAF8F}"/>
              </a:ext>
            </a:extLst>
          </p:cNvPr>
          <p:cNvSpPr>
            <a:spLocks noChangeArrowheads="1"/>
          </p:cNvSpPr>
          <p:nvPr/>
        </p:nvSpPr>
        <p:spPr bwMode="ltGray">
          <a:xfrm>
            <a:off x="1440384" y="2820394"/>
            <a:ext cx="9144000" cy="1325563"/>
          </a:xfrm>
          <a:custGeom>
            <a:avLst/>
            <a:gdLst>
              <a:gd name="connsiteX0" fmla="*/ 3578958 w 9144000"/>
              <a:gd name="connsiteY0" fmla="*/ 0 h 1325563"/>
              <a:gd name="connsiteX1" fmla="*/ 4223601 w 9144000"/>
              <a:gd name="connsiteY1" fmla="*/ 518464 h 1325563"/>
              <a:gd name="connsiteX2" fmla="*/ 4234342 w 9144000"/>
              <a:gd name="connsiteY2" fmla="*/ 612775 h 1325563"/>
              <a:gd name="connsiteX3" fmla="*/ 4937124 w 9144000"/>
              <a:gd name="connsiteY3" fmla="*/ 612775 h 1325563"/>
              <a:gd name="connsiteX4" fmla="*/ 4937124 w 9144000"/>
              <a:gd name="connsiteY4" fmla="*/ 679328 h 1325563"/>
              <a:gd name="connsiteX5" fmla="*/ 4949861 w 9144000"/>
              <a:gd name="connsiteY5" fmla="*/ 791315 h 1325563"/>
              <a:gd name="connsiteX6" fmla="*/ 5522119 w 9144000"/>
              <a:gd name="connsiteY6" fmla="*/ 1251569 h 1325563"/>
              <a:gd name="connsiteX7" fmla="*/ 6107581 w 9144000"/>
              <a:gd name="connsiteY7" fmla="*/ 674681 h 1325563"/>
              <a:gd name="connsiteX8" fmla="*/ 6110287 w 9144000"/>
              <a:gd name="connsiteY8" fmla="*/ 674719 h 1325563"/>
              <a:gd name="connsiteX9" fmla="*/ 6110287 w 9144000"/>
              <a:gd name="connsiteY9" fmla="*/ 612775 h 1325563"/>
              <a:gd name="connsiteX10" fmla="*/ 6825890 w 9144000"/>
              <a:gd name="connsiteY10" fmla="*/ 612775 h 1325563"/>
              <a:gd name="connsiteX11" fmla="*/ 6836450 w 9144000"/>
              <a:gd name="connsiteY11" fmla="*/ 520055 h 1325563"/>
              <a:gd name="connsiteX12" fmla="*/ 7481032 w 9144000"/>
              <a:gd name="connsiteY12" fmla="*/ 1588 h 1325563"/>
              <a:gd name="connsiteX13" fmla="*/ 8125676 w 9144000"/>
              <a:gd name="connsiteY13" fmla="*/ 520052 h 1325563"/>
              <a:gd name="connsiteX14" fmla="*/ 8135513 w 9144000"/>
              <a:gd name="connsiteY14" fmla="*/ 606425 h 1325563"/>
              <a:gd name="connsiteX15" fmla="*/ 9144000 w 9144000"/>
              <a:gd name="connsiteY15" fmla="*/ 606425 h 1325563"/>
              <a:gd name="connsiteX16" fmla="*/ 9144000 w 9144000"/>
              <a:gd name="connsiteY16" fmla="*/ 682625 h 1325563"/>
              <a:gd name="connsiteX17" fmla="*/ 8066087 w 9144000"/>
              <a:gd name="connsiteY17" fmla="*/ 682625 h 1325563"/>
              <a:gd name="connsiteX18" fmla="*/ 8066087 w 9144000"/>
              <a:gd name="connsiteY18" fmla="*/ 648355 h 1325563"/>
              <a:gd name="connsiteX19" fmla="*/ 8053290 w 9144000"/>
              <a:gd name="connsiteY19" fmla="*/ 535839 h 1325563"/>
              <a:gd name="connsiteX20" fmla="*/ 7481094 w 9144000"/>
              <a:gd name="connsiteY20" fmla="*/ 75582 h 1325563"/>
              <a:gd name="connsiteX21" fmla="*/ 6908836 w 9144000"/>
              <a:gd name="connsiteY21" fmla="*/ 535836 h 1325563"/>
              <a:gd name="connsiteX22" fmla="*/ 6897687 w 9144000"/>
              <a:gd name="connsiteY22" fmla="*/ 633861 h 1325563"/>
              <a:gd name="connsiteX23" fmla="*/ 6897687 w 9144000"/>
              <a:gd name="connsiteY23" fmla="*/ 687388 h 1325563"/>
              <a:gd name="connsiteX24" fmla="*/ 6180335 w 9144000"/>
              <a:gd name="connsiteY24" fmla="*/ 687388 h 1325563"/>
              <a:gd name="connsiteX25" fmla="*/ 6166701 w 9144000"/>
              <a:gd name="connsiteY25" fmla="*/ 807099 h 1325563"/>
              <a:gd name="connsiteX26" fmla="*/ 5522058 w 9144000"/>
              <a:gd name="connsiteY26" fmla="*/ 1325563 h 1325563"/>
              <a:gd name="connsiteX27" fmla="*/ 4877475 w 9144000"/>
              <a:gd name="connsiteY27" fmla="*/ 807096 h 1325563"/>
              <a:gd name="connsiteX28" fmla="*/ 4863841 w 9144000"/>
              <a:gd name="connsiteY28" fmla="*/ 687388 h 1325563"/>
              <a:gd name="connsiteX29" fmla="*/ 4165599 w 9144000"/>
              <a:gd name="connsiteY29" fmla="*/ 687388 h 1325563"/>
              <a:gd name="connsiteX30" fmla="*/ 4165599 w 9144000"/>
              <a:gd name="connsiteY30" fmla="*/ 650867 h 1325563"/>
              <a:gd name="connsiteX31" fmla="*/ 4164481 w 9144000"/>
              <a:gd name="connsiteY31" fmla="*/ 650883 h 1325563"/>
              <a:gd name="connsiteX32" fmla="*/ 3579019 w 9144000"/>
              <a:gd name="connsiteY32" fmla="*/ 73994 h 1325563"/>
              <a:gd name="connsiteX33" fmla="*/ 3006761 w 9144000"/>
              <a:gd name="connsiteY33" fmla="*/ 534248 h 1325563"/>
              <a:gd name="connsiteX34" fmla="*/ 2997200 w 9144000"/>
              <a:gd name="connsiteY34" fmla="*/ 618312 h 1325563"/>
              <a:gd name="connsiteX35" fmla="*/ 2997200 w 9144000"/>
              <a:gd name="connsiteY35" fmla="*/ 687388 h 1325563"/>
              <a:gd name="connsiteX36" fmla="*/ 2274181 w 9144000"/>
              <a:gd name="connsiteY36" fmla="*/ 687388 h 1325563"/>
              <a:gd name="connsiteX37" fmla="*/ 2261451 w 9144000"/>
              <a:gd name="connsiteY37" fmla="*/ 799161 h 1325563"/>
              <a:gd name="connsiteX38" fmla="*/ 1616808 w 9144000"/>
              <a:gd name="connsiteY38" fmla="*/ 1317625 h 1325563"/>
              <a:gd name="connsiteX39" fmla="*/ 972226 w 9144000"/>
              <a:gd name="connsiteY39" fmla="*/ 799158 h 1325563"/>
              <a:gd name="connsiteX40" fmla="*/ 959677 w 9144000"/>
              <a:gd name="connsiteY40" fmla="*/ 688975 h 1325563"/>
              <a:gd name="connsiteX41" fmla="*/ 0 w 9144000"/>
              <a:gd name="connsiteY41" fmla="*/ 688975 h 1325563"/>
              <a:gd name="connsiteX42" fmla="*/ 0 w 9144000"/>
              <a:gd name="connsiteY42" fmla="*/ 612775 h 1325563"/>
              <a:gd name="connsiteX43" fmla="*/ 1028699 w 9144000"/>
              <a:gd name="connsiteY43" fmla="*/ 612775 h 1325563"/>
              <a:gd name="connsiteX44" fmla="*/ 1028699 w 9144000"/>
              <a:gd name="connsiteY44" fmla="*/ 666780 h 1325563"/>
              <a:gd name="connsiteX45" fmla="*/ 1031346 w 9144000"/>
              <a:gd name="connsiteY45" fmla="*/ 666743 h 1325563"/>
              <a:gd name="connsiteX46" fmla="*/ 1616869 w 9144000"/>
              <a:gd name="connsiteY46" fmla="*/ 1243631 h 1325563"/>
              <a:gd name="connsiteX47" fmla="*/ 2189066 w 9144000"/>
              <a:gd name="connsiteY47" fmla="*/ 783374 h 1325563"/>
              <a:gd name="connsiteX48" fmla="*/ 2201863 w 9144000"/>
              <a:gd name="connsiteY48" fmla="*/ 670862 h 1325563"/>
              <a:gd name="connsiteX49" fmla="*/ 2201863 w 9144000"/>
              <a:gd name="connsiteY49" fmla="*/ 612775 h 1325563"/>
              <a:gd name="connsiteX50" fmla="*/ 2923634 w 9144000"/>
              <a:gd name="connsiteY50" fmla="*/ 612775 h 1325563"/>
              <a:gd name="connsiteX51" fmla="*/ 2934375 w 9144000"/>
              <a:gd name="connsiteY51" fmla="*/ 518467 h 1325563"/>
              <a:gd name="connsiteX52" fmla="*/ 3578958 w 9144000"/>
              <a:gd name="connsiteY52" fmla="*/ 0 h 13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144000" h="1325563">
                <a:moveTo>
                  <a:pt x="3578958" y="0"/>
                </a:moveTo>
                <a:cubicBezTo>
                  <a:pt x="3894683" y="-53"/>
                  <a:pt x="4159113" y="221644"/>
                  <a:pt x="4223601" y="518464"/>
                </a:cubicBezTo>
                <a:lnTo>
                  <a:pt x="4234342" y="612775"/>
                </a:lnTo>
                <a:lnTo>
                  <a:pt x="4937124" y="612775"/>
                </a:lnTo>
                <a:lnTo>
                  <a:pt x="4937124" y="679328"/>
                </a:lnTo>
                <a:lnTo>
                  <a:pt x="4949861" y="791315"/>
                </a:lnTo>
                <a:cubicBezTo>
                  <a:pt x="5007074" y="1054818"/>
                  <a:pt x="5241824" y="1251622"/>
                  <a:pt x="5522119" y="1251569"/>
                </a:cubicBezTo>
                <a:cubicBezTo>
                  <a:pt x="5842394" y="1251569"/>
                  <a:pt x="6103244" y="994571"/>
                  <a:pt x="6107581" y="674681"/>
                </a:cubicBezTo>
                <a:lnTo>
                  <a:pt x="6110287" y="674719"/>
                </a:lnTo>
                <a:lnTo>
                  <a:pt x="6110287" y="612775"/>
                </a:lnTo>
                <a:lnTo>
                  <a:pt x="6825890" y="612775"/>
                </a:lnTo>
                <a:lnTo>
                  <a:pt x="6836450" y="520055"/>
                </a:lnTo>
                <a:cubicBezTo>
                  <a:pt x="6900938" y="223245"/>
                  <a:pt x="7165360" y="1588"/>
                  <a:pt x="7481032" y="1588"/>
                </a:cubicBezTo>
                <a:cubicBezTo>
                  <a:pt x="7796758" y="1535"/>
                  <a:pt x="8061188" y="223232"/>
                  <a:pt x="8125676" y="520052"/>
                </a:cubicBezTo>
                <a:lnTo>
                  <a:pt x="8135513" y="606425"/>
                </a:lnTo>
                <a:lnTo>
                  <a:pt x="9144000" y="606425"/>
                </a:lnTo>
                <a:lnTo>
                  <a:pt x="9144000" y="682625"/>
                </a:lnTo>
                <a:lnTo>
                  <a:pt x="8066087" y="682625"/>
                </a:lnTo>
                <a:lnTo>
                  <a:pt x="8066087" y="648355"/>
                </a:lnTo>
                <a:lnTo>
                  <a:pt x="8053290" y="535839"/>
                </a:lnTo>
                <a:cubicBezTo>
                  <a:pt x="7996078" y="272346"/>
                  <a:pt x="7761335" y="75582"/>
                  <a:pt x="7481094" y="75582"/>
                </a:cubicBezTo>
                <a:cubicBezTo>
                  <a:pt x="7200799" y="75529"/>
                  <a:pt x="6966049" y="272333"/>
                  <a:pt x="6908836" y="535836"/>
                </a:cubicBezTo>
                <a:lnTo>
                  <a:pt x="6897687" y="633861"/>
                </a:lnTo>
                <a:lnTo>
                  <a:pt x="6897687" y="687388"/>
                </a:lnTo>
                <a:lnTo>
                  <a:pt x="6180335" y="687388"/>
                </a:lnTo>
                <a:lnTo>
                  <a:pt x="6166701" y="807099"/>
                </a:lnTo>
                <a:cubicBezTo>
                  <a:pt x="6102213" y="1103919"/>
                  <a:pt x="5837783" y="1325616"/>
                  <a:pt x="5522058" y="1325563"/>
                </a:cubicBezTo>
                <a:cubicBezTo>
                  <a:pt x="5206386" y="1325563"/>
                  <a:pt x="4941963" y="1103906"/>
                  <a:pt x="4877475" y="807096"/>
                </a:cubicBezTo>
                <a:lnTo>
                  <a:pt x="4863841" y="687388"/>
                </a:lnTo>
                <a:lnTo>
                  <a:pt x="4165599" y="687388"/>
                </a:lnTo>
                <a:lnTo>
                  <a:pt x="4165599" y="650867"/>
                </a:lnTo>
                <a:lnTo>
                  <a:pt x="4164481" y="650883"/>
                </a:lnTo>
                <a:cubicBezTo>
                  <a:pt x="4160144" y="330992"/>
                  <a:pt x="3899294" y="73994"/>
                  <a:pt x="3579019" y="73994"/>
                </a:cubicBezTo>
                <a:cubicBezTo>
                  <a:pt x="3298724" y="73941"/>
                  <a:pt x="3063974" y="270745"/>
                  <a:pt x="3006761" y="534248"/>
                </a:cubicBezTo>
                <a:lnTo>
                  <a:pt x="2997200" y="618312"/>
                </a:lnTo>
                <a:lnTo>
                  <a:pt x="2997200" y="687388"/>
                </a:lnTo>
                <a:lnTo>
                  <a:pt x="2274181" y="687388"/>
                </a:lnTo>
                <a:lnTo>
                  <a:pt x="2261451" y="799161"/>
                </a:lnTo>
                <a:cubicBezTo>
                  <a:pt x="2196963" y="1095981"/>
                  <a:pt x="1932534" y="1317678"/>
                  <a:pt x="1616808" y="1317625"/>
                </a:cubicBezTo>
                <a:cubicBezTo>
                  <a:pt x="1301136" y="1317625"/>
                  <a:pt x="1036713" y="1095968"/>
                  <a:pt x="972226" y="799158"/>
                </a:cubicBezTo>
                <a:lnTo>
                  <a:pt x="959677" y="688975"/>
                </a:lnTo>
                <a:lnTo>
                  <a:pt x="0" y="688975"/>
                </a:lnTo>
                <a:lnTo>
                  <a:pt x="0" y="612775"/>
                </a:lnTo>
                <a:lnTo>
                  <a:pt x="1028699" y="612775"/>
                </a:lnTo>
                <a:lnTo>
                  <a:pt x="1028699" y="666780"/>
                </a:lnTo>
                <a:lnTo>
                  <a:pt x="1031346" y="666743"/>
                </a:lnTo>
                <a:cubicBezTo>
                  <a:pt x="1035683" y="986633"/>
                  <a:pt x="1296532" y="1243692"/>
                  <a:pt x="1616869" y="1243631"/>
                </a:cubicBezTo>
                <a:cubicBezTo>
                  <a:pt x="1897110" y="1243631"/>
                  <a:pt x="2131853" y="1046867"/>
                  <a:pt x="2189066" y="783374"/>
                </a:cubicBezTo>
                <a:lnTo>
                  <a:pt x="2201863" y="670862"/>
                </a:lnTo>
                <a:lnTo>
                  <a:pt x="2201863" y="612775"/>
                </a:lnTo>
                <a:lnTo>
                  <a:pt x="2923634" y="612775"/>
                </a:lnTo>
                <a:lnTo>
                  <a:pt x="2934375" y="518467"/>
                </a:lnTo>
                <a:cubicBezTo>
                  <a:pt x="2998863" y="221657"/>
                  <a:pt x="3263286" y="0"/>
                  <a:pt x="3578958" y="0"/>
                </a:cubicBezTo>
                <a:close/>
              </a:path>
            </a:pathLst>
          </a:custGeom>
          <a:solidFill>
            <a:schemeClr val="tx1">
              <a:lumMod val="75000"/>
              <a:lumOff val="25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7" name="Oval 19">
            <a:extLst>
              <a:ext uri="{FF2B5EF4-FFF2-40B4-BE49-F238E27FC236}">
                <a16:creationId xmlns:a16="http://schemas.microsoft.com/office/drawing/2014/main" id="{BC9B4DFC-1D47-4DE4-A212-1FB5F9CB327C}"/>
              </a:ext>
            </a:extLst>
          </p:cNvPr>
          <p:cNvSpPr>
            <a:spLocks noChangeArrowheads="1"/>
          </p:cNvSpPr>
          <p:nvPr/>
        </p:nvSpPr>
        <p:spPr bwMode="auto">
          <a:xfrm>
            <a:off x="2531376" y="2957453"/>
            <a:ext cx="1046985" cy="1047222"/>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Oval 19">
            <a:extLst>
              <a:ext uri="{FF2B5EF4-FFF2-40B4-BE49-F238E27FC236}">
                <a16:creationId xmlns:a16="http://schemas.microsoft.com/office/drawing/2014/main" id="{9F1194B1-B8BE-4B42-BF5F-B8527CCBD8CE}"/>
              </a:ext>
            </a:extLst>
          </p:cNvPr>
          <p:cNvSpPr>
            <a:spLocks noChangeArrowheads="1"/>
          </p:cNvSpPr>
          <p:nvPr/>
        </p:nvSpPr>
        <p:spPr bwMode="auto">
          <a:xfrm>
            <a:off x="4495908" y="2959834"/>
            <a:ext cx="1046985" cy="1047223"/>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Oval 19">
            <a:extLst>
              <a:ext uri="{FF2B5EF4-FFF2-40B4-BE49-F238E27FC236}">
                <a16:creationId xmlns:a16="http://schemas.microsoft.com/office/drawing/2014/main" id="{3FE12953-504C-4F4D-B84A-3E88A75190AB}"/>
              </a:ext>
            </a:extLst>
          </p:cNvPr>
          <p:cNvSpPr>
            <a:spLocks noChangeArrowheads="1"/>
          </p:cNvSpPr>
          <p:nvPr/>
        </p:nvSpPr>
        <p:spPr bwMode="auto">
          <a:xfrm>
            <a:off x="6446151" y="2957453"/>
            <a:ext cx="1046985" cy="1047222"/>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Oval 19">
            <a:extLst>
              <a:ext uri="{FF2B5EF4-FFF2-40B4-BE49-F238E27FC236}">
                <a16:creationId xmlns:a16="http://schemas.microsoft.com/office/drawing/2014/main" id="{03E36777-4591-4193-9271-C83D326903B1}"/>
              </a:ext>
            </a:extLst>
          </p:cNvPr>
          <p:cNvSpPr>
            <a:spLocks noChangeArrowheads="1"/>
          </p:cNvSpPr>
          <p:nvPr/>
        </p:nvSpPr>
        <p:spPr bwMode="auto">
          <a:xfrm>
            <a:off x="8398776" y="2957453"/>
            <a:ext cx="1046985" cy="1047222"/>
          </a:xfrm>
          <a:prstGeom prst="ellipse">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2" name="文本占位符 61">
            <a:extLst>
              <a:ext uri="{FF2B5EF4-FFF2-40B4-BE49-F238E27FC236}">
                <a16:creationId xmlns:a16="http://schemas.microsoft.com/office/drawing/2014/main" id="{ACCDEF23-0394-4E87-BA27-BB53847E8BFC}"/>
              </a:ext>
            </a:extLst>
          </p:cNvPr>
          <p:cNvSpPr>
            <a:spLocks noGrp="1"/>
          </p:cNvSpPr>
          <p:nvPr>
            <p:ph type="body" sz="quarter" idx="10"/>
          </p:nvPr>
        </p:nvSpPr>
        <p:spPr>
          <a:xfrm>
            <a:off x="342900" y="450850"/>
            <a:ext cx="4791075" cy="544513"/>
          </a:xfrm>
        </p:spPr>
        <p:txBody>
          <a:bodyPr/>
          <a:lstStyle>
            <a:lvl1pPr marL="0" indent="0">
              <a:buNone/>
              <a:defRPr b="1">
                <a:latin typeface="微软雅黑" panose="020B0503020204020204" pitchFamily="34" charset="-122"/>
                <a:ea typeface="微软雅黑" panose="020B0503020204020204" pitchFamily="34" charset="-122"/>
              </a:defRPr>
            </a:lvl1pPr>
            <a:lvl2pPr>
              <a:defRPr b="1"/>
            </a:lvl2pPr>
            <a:lvl3pPr>
              <a:defRPr b="1"/>
            </a:lvl3pPr>
            <a:lvl4pPr>
              <a:defRPr b="1"/>
            </a:lvl4pPr>
            <a:lvl5pPr>
              <a:defRPr b="1"/>
            </a:lvl5pPr>
          </a:lstStyle>
          <a:p>
            <a:pPr lvl="0"/>
            <a:r>
              <a:rPr lang="zh-CN" altLang="en-US"/>
              <a:t>编辑母版文本样式</a:t>
            </a:r>
          </a:p>
        </p:txBody>
      </p:sp>
      <p:sp>
        <p:nvSpPr>
          <p:cNvPr id="64" name="文本占位符 63">
            <a:extLst>
              <a:ext uri="{FF2B5EF4-FFF2-40B4-BE49-F238E27FC236}">
                <a16:creationId xmlns:a16="http://schemas.microsoft.com/office/drawing/2014/main" id="{6F966B3D-C6F1-417F-AD86-F4FBAD5A6EE2}"/>
              </a:ext>
            </a:extLst>
          </p:cNvPr>
          <p:cNvSpPr>
            <a:spLocks noGrp="1"/>
          </p:cNvSpPr>
          <p:nvPr>
            <p:ph type="body" sz="quarter" idx="11"/>
          </p:nvPr>
        </p:nvSpPr>
        <p:spPr>
          <a:xfrm>
            <a:off x="2300288" y="4297234"/>
            <a:ext cx="1511300" cy="1000125"/>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65" name="文本占位符 63">
            <a:extLst>
              <a:ext uri="{FF2B5EF4-FFF2-40B4-BE49-F238E27FC236}">
                <a16:creationId xmlns:a16="http://schemas.microsoft.com/office/drawing/2014/main" id="{AF4F7CEB-071A-44BD-9C7B-697EA499FC91}"/>
              </a:ext>
            </a:extLst>
          </p:cNvPr>
          <p:cNvSpPr>
            <a:spLocks noGrp="1"/>
          </p:cNvSpPr>
          <p:nvPr>
            <p:ph type="body" sz="quarter" idx="12"/>
          </p:nvPr>
        </p:nvSpPr>
        <p:spPr>
          <a:xfrm>
            <a:off x="4263750" y="4276607"/>
            <a:ext cx="1511300" cy="1000125"/>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66" name="文本占位符 63">
            <a:extLst>
              <a:ext uri="{FF2B5EF4-FFF2-40B4-BE49-F238E27FC236}">
                <a16:creationId xmlns:a16="http://schemas.microsoft.com/office/drawing/2014/main" id="{C0C1164B-3F5E-4041-9F9F-B062C7C1F5F9}"/>
              </a:ext>
            </a:extLst>
          </p:cNvPr>
          <p:cNvSpPr>
            <a:spLocks noGrp="1"/>
          </p:cNvSpPr>
          <p:nvPr>
            <p:ph type="body" sz="quarter" idx="13"/>
          </p:nvPr>
        </p:nvSpPr>
        <p:spPr>
          <a:xfrm>
            <a:off x="6191457" y="4276607"/>
            <a:ext cx="1511300" cy="1000125"/>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67" name="文本占位符 63">
            <a:extLst>
              <a:ext uri="{FF2B5EF4-FFF2-40B4-BE49-F238E27FC236}">
                <a16:creationId xmlns:a16="http://schemas.microsoft.com/office/drawing/2014/main" id="{95F88F80-07B1-44FF-91FF-C2C6F0178FF1}"/>
              </a:ext>
            </a:extLst>
          </p:cNvPr>
          <p:cNvSpPr>
            <a:spLocks noGrp="1"/>
          </p:cNvSpPr>
          <p:nvPr>
            <p:ph type="body" sz="quarter" idx="14"/>
          </p:nvPr>
        </p:nvSpPr>
        <p:spPr>
          <a:xfrm>
            <a:off x="8154919" y="4255980"/>
            <a:ext cx="1511300" cy="1000125"/>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a:t>编辑母版文本样式</a:t>
            </a:r>
          </a:p>
        </p:txBody>
      </p:sp>
    </p:spTree>
    <p:extLst>
      <p:ext uri="{BB962C8B-B14F-4D97-AF65-F5344CB8AC3E}">
        <p14:creationId xmlns:p14="http://schemas.microsoft.com/office/powerpoint/2010/main" val="41717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FE30B9A7-7B3F-4FEA-8539-BAA4AF57D604}"/>
              </a:ext>
            </a:extLst>
          </p:cNvPr>
          <p:cNvSpPr/>
          <p:nvPr userDrawn="1"/>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16">
            <a:extLst>
              <a:ext uri="{FF2B5EF4-FFF2-40B4-BE49-F238E27FC236}">
                <a16:creationId xmlns:a16="http://schemas.microsoft.com/office/drawing/2014/main" id="{7E54D5F7-E979-46DF-B51D-4A516B5C8680}"/>
              </a:ext>
            </a:extLst>
          </p:cNvPr>
          <p:cNvSpPr/>
          <p:nvPr userDrawn="1"/>
        </p:nvSpPr>
        <p:spPr bwMode="auto">
          <a:xfrm>
            <a:off x="5767332" y="3856417"/>
            <a:ext cx="1333500" cy="1747838"/>
          </a:xfrm>
          <a:custGeom>
            <a:avLst/>
            <a:gdLst>
              <a:gd name="T0" fmla="*/ 26 w 111"/>
              <a:gd name="T1" fmla="*/ 3 h 145"/>
              <a:gd name="T2" fmla="*/ 12 w 111"/>
              <a:gd name="T3" fmla="*/ 68 h 145"/>
              <a:gd name="T4" fmla="*/ 81 w 111"/>
              <a:gd name="T5" fmla="*/ 143 h 145"/>
              <a:gd name="T6" fmla="*/ 93 w 111"/>
              <a:gd name="T7" fmla="*/ 78 h 145"/>
              <a:gd name="T8" fmla="*/ 26 w 111"/>
              <a:gd name="T9" fmla="*/ 3 h 145"/>
            </a:gdLst>
            <a:ahLst/>
            <a:cxnLst>
              <a:cxn ang="0">
                <a:pos x="T0" y="T1"/>
              </a:cxn>
              <a:cxn ang="0">
                <a:pos x="T2" y="T3"/>
              </a:cxn>
              <a:cxn ang="0">
                <a:pos x="T4" y="T5"/>
              </a:cxn>
              <a:cxn ang="0">
                <a:pos x="T6" y="T7"/>
              </a:cxn>
              <a:cxn ang="0">
                <a:pos x="T8" y="T9"/>
              </a:cxn>
            </a:cxnLst>
            <a:rect l="0" t="0" r="r" b="b"/>
            <a:pathLst>
              <a:path w="111" h="145">
                <a:moveTo>
                  <a:pt x="26" y="3"/>
                </a:moveTo>
                <a:cubicBezTo>
                  <a:pt x="14" y="0"/>
                  <a:pt x="0" y="30"/>
                  <a:pt x="12" y="68"/>
                </a:cubicBezTo>
                <a:cubicBezTo>
                  <a:pt x="26" y="112"/>
                  <a:pt x="50" y="142"/>
                  <a:pt x="81" y="143"/>
                </a:cubicBezTo>
                <a:cubicBezTo>
                  <a:pt x="110" y="145"/>
                  <a:pt x="111" y="119"/>
                  <a:pt x="93" y="78"/>
                </a:cubicBezTo>
                <a:cubicBezTo>
                  <a:pt x="76" y="43"/>
                  <a:pt x="38" y="5"/>
                  <a:pt x="26" y="3"/>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sym typeface="Arial" panose="020B0604020202020204" pitchFamily="34" charset="0"/>
            </a:endParaRPr>
          </a:p>
        </p:txBody>
      </p:sp>
      <p:sp>
        <p:nvSpPr>
          <p:cNvPr id="35" name="Freeform 14">
            <a:extLst>
              <a:ext uri="{FF2B5EF4-FFF2-40B4-BE49-F238E27FC236}">
                <a16:creationId xmlns:a16="http://schemas.microsoft.com/office/drawing/2014/main" id="{A2504842-078B-41FE-B3F9-1374B1C5E069}"/>
              </a:ext>
            </a:extLst>
          </p:cNvPr>
          <p:cNvSpPr/>
          <p:nvPr userDrawn="1"/>
        </p:nvSpPr>
        <p:spPr bwMode="auto">
          <a:xfrm>
            <a:off x="6357882" y="3745292"/>
            <a:ext cx="1466850" cy="1157288"/>
          </a:xfrm>
          <a:custGeom>
            <a:avLst/>
            <a:gdLst>
              <a:gd name="T0" fmla="*/ 2 w 122"/>
              <a:gd name="T1" fmla="*/ 5 h 96"/>
              <a:gd name="T2" fmla="*/ 69 w 122"/>
              <a:gd name="T3" fmla="*/ 74 h 96"/>
              <a:gd name="T4" fmla="*/ 119 w 122"/>
              <a:gd name="T5" fmla="*/ 75 h 96"/>
              <a:gd name="T6" fmla="*/ 67 w 122"/>
              <a:gd name="T7" fmla="*/ 19 h 96"/>
              <a:gd name="T8" fmla="*/ 24 w 122"/>
              <a:gd name="T9" fmla="*/ 2 h 96"/>
              <a:gd name="T10" fmla="*/ 2 w 122"/>
              <a:gd name="T11" fmla="*/ 5 h 96"/>
            </a:gdLst>
            <a:ahLst/>
            <a:cxnLst>
              <a:cxn ang="0">
                <a:pos x="T0" y="T1"/>
              </a:cxn>
              <a:cxn ang="0">
                <a:pos x="T2" y="T3"/>
              </a:cxn>
              <a:cxn ang="0">
                <a:pos x="T4" y="T5"/>
              </a:cxn>
              <a:cxn ang="0">
                <a:pos x="T6" y="T7"/>
              </a:cxn>
              <a:cxn ang="0">
                <a:pos x="T8" y="T9"/>
              </a:cxn>
              <a:cxn ang="0">
                <a:pos x="T10" y="T11"/>
              </a:cxn>
            </a:cxnLst>
            <a:rect l="0" t="0" r="r" b="b"/>
            <a:pathLst>
              <a:path w="122" h="96">
                <a:moveTo>
                  <a:pt x="2" y="5"/>
                </a:moveTo>
                <a:cubicBezTo>
                  <a:pt x="0" y="13"/>
                  <a:pt x="34" y="53"/>
                  <a:pt x="69" y="74"/>
                </a:cubicBezTo>
                <a:cubicBezTo>
                  <a:pt x="103" y="94"/>
                  <a:pt x="122" y="96"/>
                  <a:pt x="119" y="75"/>
                </a:cubicBezTo>
                <a:cubicBezTo>
                  <a:pt x="116" y="55"/>
                  <a:pt x="97" y="37"/>
                  <a:pt x="67" y="19"/>
                </a:cubicBezTo>
                <a:cubicBezTo>
                  <a:pt x="52" y="10"/>
                  <a:pt x="36" y="4"/>
                  <a:pt x="24" y="2"/>
                </a:cubicBezTo>
                <a:cubicBezTo>
                  <a:pt x="11" y="0"/>
                  <a:pt x="2" y="1"/>
                  <a:pt x="2" y="5"/>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sym typeface="Arial" panose="020B0604020202020204" pitchFamily="34" charset="0"/>
            </a:endParaRPr>
          </a:p>
        </p:txBody>
      </p:sp>
      <p:sp>
        <p:nvSpPr>
          <p:cNvPr id="36" name="Freeform 22">
            <a:extLst>
              <a:ext uri="{FF2B5EF4-FFF2-40B4-BE49-F238E27FC236}">
                <a16:creationId xmlns:a16="http://schemas.microsoft.com/office/drawing/2014/main" id="{E23FA7D2-9938-4702-85BD-02387032ED88}"/>
              </a:ext>
            </a:extLst>
          </p:cNvPr>
          <p:cNvSpPr/>
          <p:nvPr userDrawn="1"/>
        </p:nvSpPr>
        <p:spPr bwMode="auto">
          <a:xfrm>
            <a:off x="5205357" y="2291142"/>
            <a:ext cx="973137" cy="1049338"/>
          </a:xfrm>
          <a:custGeom>
            <a:avLst/>
            <a:gdLst>
              <a:gd name="T0" fmla="*/ 62 w 81"/>
              <a:gd name="T1" fmla="*/ 84 h 87"/>
              <a:gd name="T2" fmla="*/ 71 w 81"/>
              <a:gd name="T3" fmla="*/ 45 h 87"/>
              <a:gd name="T4" fmla="*/ 27 w 81"/>
              <a:gd name="T5" fmla="*/ 6 h 87"/>
              <a:gd name="T6" fmla="*/ 8 w 81"/>
              <a:gd name="T7" fmla="*/ 29 h 87"/>
              <a:gd name="T8" fmla="*/ 62 w 81"/>
              <a:gd name="T9" fmla="*/ 84 h 87"/>
            </a:gdLst>
            <a:ahLst/>
            <a:cxnLst>
              <a:cxn ang="0">
                <a:pos x="T0" y="T1"/>
              </a:cxn>
              <a:cxn ang="0">
                <a:pos x="T2" y="T3"/>
              </a:cxn>
              <a:cxn ang="0">
                <a:pos x="T4" y="T5"/>
              </a:cxn>
              <a:cxn ang="0">
                <a:pos x="T6" y="T7"/>
              </a:cxn>
              <a:cxn ang="0">
                <a:pos x="T8" y="T9"/>
              </a:cxn>
            </a:cxnLst>
            <a:rect l="0" t="0" r="r" b="b"/>
            <a:pathLst>
              <a:path w="81" h="87">
                <a:moveTo>
                  <a:pt x="62" y="84"/>
                </a:moveTo>
                <a:cubicBezTo>
                  <a:pt x="73" y="87"/>
                  <a:pt x="81" y="66"/>
                  <a:pt x="71" y="45"/>
                </a:cubicBezTo>
                <a:cubicBezTo>
                  <a:pt x="60" y="24"/>
                  <a:pt x="47" y="12"/>
                  <a:pt x="27" y="6"/>
                </a:cubicBezTo>
                <a:cubicBezTo>
                  <a:pt x="6" y="0"/>
                  <a:pt x="0" y="8"/>
                  <a:pt x="8" y="29"/>
                </a:cubicBezTo>
                <a:cubicBezTo>
                  <a:pt x="16" y="50"/>
                  <a:pt x="50" y="82"/>
                  <a:pt x="62" y="84"/>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sym typeface="Arial" panose="020B0604020202020204" pitchFamily="34" charset="0"/>
            </a:endParaRPr>
          </a:p>
        </p:txBody>
      </p:sp>
      <p:sp>
        <p:nvSpPr>
          <p:cNvPr id="37" name="Freeform 20">
            <a:extLst>
              <a:ext uri="{FF2B5EF4-FFF2-40B4-BE49-F238E27FC236}">
                <a16:creationId xmlns:a16="http://schemas.microsoft.com/office/drawing/2014/main" id="{BA5CE31D-F1A5-4721-A715-38AD206810D5}"/>
              </a:ext>
            </a:extLst>
          </p:cNvPr>
          <p:cNvSpPr/>
          <p:nvPr userDrawn="1"/>
        </p:nvSpPr>
        <p:spPr bwMode="auto">
          <a:xfrm>
            <a:off x="4017907" y="2435605"/>
            <a:ext cx="1662112" cy="1049337"/>
          </a:xfrm>
          <a:custGeom>
            <a:avLst/>
            <a:gdLst>
              <a:gd name="T0" fmla="*/ 135 w 138"/>
              <a:gd name="T1" fmla="*/ 83 h 87"/>
              <a:gd name="T2" fmla="*/ 79 w 138"/>
              <a:gd name="T3" fmla="*/ 25 h 87"/>
              <a:gd name="T4" fmla="*/ 13 w 138"/>
              <a:gd name="T5" fmla="*/ 12 h 87"/>
              <a:gd name="T6" fmla="*/ 52 w 138"/>
              <a:gd name="T7" fmla="*/ 64 h 87"/>
              <a:gd name="T8" fmla="*/ 107 w 138"/>
              <a:gd name="T9" fmla="*/ 84 h 87"/>
              <a:gd name="T10" fmla="*/ 135 w 138"/>
              <a:gd name="T11" fmla="*/ 83 h 87"/>
            </a:gdLst>
            <a:ahLst/>
            <a:cxnLst>
              <a:cxn ang="0">
                <a:pos x="T0" y="T1"/>
              </a:cxn>
              <a:cxn ang="0">
                <a:pos x="T2" y="T3"/>
              </a:cxn>
              <a:cxn ang="0">
                <a:pos x="T4" y="T5"/>
              </a:cxn>
              <a:cxn ang="0">
                <a:pos x="T6" y="T7"/>
              </a:cxn>
              <a:cxn ang="0">
                <a:pos x="T8" y="T9"/>
              </a:cxn>
              <a:cxn ang="0">
                <a:pos x="T10" y="T11"/>
              </a:cxn>
            </a:cxnLst>
            <a:rect l="0" t="0" r="r" b="b"/>
            <a:pathLst>
              <a:path w="138" h="87">
                <a:moveTo>
                  <a:pt x="135" y="83"/>
                </a:moveTo>
                <a:cubicBezTo>
                  <a:pt x="138" y="76"/>
                  <a:pt x="111" y="43"/>
                  <a:pt x="79" y="25"/>
                </a:cubicBezTo>
                <a:cubicBezTo>
                  <a:pt x="48" y="6"/>
                  <a:pt x="25" y="0"/>
                  <a:pt x="13" y="12"/>
                </a:cubicBezTo>
                <a:cubicBezTo>
                  <a:pt x="0" y="25"/>
                  <a:pt x="16" y="43"/>
                  <a:pt x="52" y="64"/>
                </a:cubicBezTo>
                <a:cubicBezTo>
                  <a:pt x="71" y="75"/>
                  <a:pt x="91" y="81"/>
                  <a:pt x="107" y="84"/>
                </a:cubicBezTo>
                <a:cubicBezTo>
                  <a:pt x="123" y="87"/>
                  <a:pt x="134" y="87"/>
                  <a:pt x="135" y="83"/>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sym typeface="Arial" panose="020B0604020202020204" pitchFamily="34" charset="0"/>
            </a:endParaRPr>
          </a:p>
        </p:txBody>
      </p:sp>
      <p:sp>
        <p:nvSpPr>
          <p:cNvPr id="38" name="Freeform 12">
            <a:extLst>
              <a:ext uri="{FF2B5EF4-FFF2-40B4-BE49-F238E27FC236}">
                <a16:creationId xmlns:a16="http://schemas.microsoft.com/office/drawing/2014/main" id="{B520DEC3-DF70-4551-A208-8ED4612B6D24}"/>
              </a:ext>
            </a:extLst>
          </p:cNvPr>
          <p:cNvSpPr/>
          <p:nvPr userDrawn="1"/>
        </p:nvSpPr>
        <p:spPr bwMode="auto">
          <a:xfrm>
            <a:off x="6102294" y="2919792"/>
            <a:ext cx="989013" cy="747713"/>
          </a:xfrm>
          <a:custGeom>
            <a:avLst/>
            <a:gdLst>
              <a:gd name="T0" fmla="*/ 7 w 82"/>
              <a:gd name="T1" fmla="*/ 44 h 62"/>
              <a:gd name="T2" fmla="*/ 36 w 82"/>
              <a:gd name="T3" fmla="*/ 57 h 62"/>
              <a:gd name="T4" fmla="*/ 69 w 82"/>
              <a:gd name="T5" fmla="*/ 56 h 62"/>
              <a:gd name="T6" fmla="*/ 64 w 82"/>
              <a:gd name="T7" fmla="*/ 20 h 62"/>
              <a:gd name="T8" fmla="*/ 16 w 82"/>
              <a:gd name="T9" fmla="*/ 5 h 62"/>
              <a:gd name="T10" fmla="*/ 7 w 82"/>
              <a:gd name="T11" fmla="*/ 44 h 62"/>
            </a:gdLst>
            <a:ahLst/>
            <a:cxnLst>
              <a:cxn ang="0">
                <a:pos x="T0" y="T1"/>
              </a:cxn>
              <a:cxn ang="0">
                <a:pos x="T2" y="T3"/>
              </a:cxn>
              <a:cxn ang="0">
                <a:pos x="T4" y="T5"/>
              </a:cxn>
              <a:cxn ang="0">
                <a:pos x="T6" y="T7"/>
              </a:cxn>
              <a:cxn ang="0">
                <a:pos x="T8" y="T9"/>
              </a:cxn>
              <a:cxn ang="0">
                <a:pos x="T10" y="T11"/>
              </a:cxn>
            </a:cxnLst>
            <a:rect l="0" t="0" r="r" b="b"/>
            <a:pathLst>
              <a:path w="82" h="62">
                <a:moveTo>
                  <a:pt x="7" y="44"/>
                </a:moveTo>
                <a:cubicBezTo>
                  <a:pt x="14" y="51"/>
                  <a:pt x="24" y="54"/>
                  <a:pt x="36" y="57"/>
                </a:cubicBezTo>
                <a:cubicBezTo>
                  <a:pt x="49" y="59"/>
                  <a:pt x="58" y="62"/>
                  <a:pt x="69" y="56"/>
                </a:cubicBezTo>
                <a:cubicBezTo>
                  <a:pt x="80" y="50"/>
                  <a:pt x="82" y="37"/>
                  <a:pt x="64" y="20"/>
                </a:cubicBezTo>
                <a:cubicBezTo>
                  <a:pt x="47" y="4"/>
                  <a:pt x="32" y="0"/>
                  <a:pt x="16" y="5"/>
                </a:cubicBezTo>
                <a:cubicBezTo>
                  <a:pt x="0" y="10"/>
                  <a:pt x="0" y="37"/>
                  <a:pt x="7" y="44"/>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sym typeface="Arial" panose="020B0604020202020204" pitchFamily="34" charset="0"/>
            </a:endParaRPr>
          </a:p>
        </p:txBody>
      </p:sp>
      <p:sp>
        <p:nvSpPr>
          <p:cNvPr id="39" name="Freeform 18">
            <a:extLst>
              <a:ext uri="{FF2B5EF4-FFF2-40B4-BE49-F238E27FC236}">
                <a16:creationId xmlns:a16="http://schemas.microsoft.com/office/drawing/2014/main" id="{E2F5E4EC-BC1E-4525-A4FC-CB084984B3D5}"/>
              </a:ext>
            </a:extLst>
          </p:cNvPr>
          <p:cNvSpPr/>
          <p:nvPr userDrawn="1"/>
        </p:nvSpPr>
        <p:spPr bwMode="auto">
          <a:xfrm>
            <a:off x="4152844" y="3532567"/>
            <a:ext cx="1706563" cy="1166813"/>
          </a:xfrm>
          <a:custGeom>
            <a:avLst/>
            <a:gdLst>
              <a:gd name="T0" fmla="*/ 132 w 142"/>
              <a:gd name="T1" fmla="*/ 19 h 97"/>
              <a:gd name="T2" fmla="*/ 98 w 142"/>
              <a:gd name="T3" fmla="*/ 5 h 97"/>
              <a:gd name="T4" fmla="*/ 47 w 142"/>
              <a:gd name="T5" fmla="*/ 5 h 97"/>
              <a:gd name="T6" fmla="*/ 22 w 142"/>
              <a:gd name="T7" fmla="*/ 63 h 97"/>
              <a:gd name="T8" fmla="*/ 110 w 142"/>
              <a:gd name="T9" fmla="*/ 80 h 97"/>
              <a:gd name="T10" fmla="*/ 132 w 142"/>
              <a:gd name="T11" fmla="*/ 19 h 97"/>
            </a:gdLst>
            <a:ahLst/>
            <a:cxnLst>
              <a:cxn ang="0">
                <a:pos x="T0" y="T1"/>
              </a:cxn>
              <a:cxn ang="0">
                <a:pos x="T2" y="T3"/>
              </a:cxn>
              <a:cxn ang="0">
                <a:pos x="T4" y="T5"/>
              </a:cxn>
              <a:cxn ang="0">
                <a:pos x="T6" y="T7"/>
              </a:cxn>
              <a:cxn ang="0">
                <a:pos x="T8" y="T9"/>
              </a:cxn>
              <a:cxn ang="0">
                <a:pos x="T10" y="T11"/>
              </a:cxn>
            </a:cxnLst>
            <a:rect l="0" t="0" r="r" b="b"/>
            <a:pathLst>
              <a:path w="142" h="97">
                <a:moveTo>
                  <a:pt x="132" y="19"/>
                </a:moveTo>
                <a:cubicBezTo>
                  <a:pt x="127" y="14"/>
                  <a:pt x="114" y="8"/>
                  <a:pt x="98" y="5"/>
                </a:cubicBezTo>
                <a:cubicBezTo>
                  <a:pt x="82" y="1"/>
                  <a:pt x="62" y="0"/>
                  <a:pt x="47" y="5"/>
                </a:cubicBezTo>
                <a:cubicBezTo>
                  <a:pt x="13" y="15"/>
                  <a:pt x="0" y="34"/>
                  <a:pt x="22" y="63"/>
                </a:cubicBezTo>
                <a:cubicBezTo>
                  <a:pt x="46" y="94"/>
                  <a:pt x="78" y="97"/>
                  <a:pt x="110" y="80"/>
                </a:cubicBezTo>
                <a:cubicBezTo>
                  <a:pt x="138" y="66"/>
                  <a:pt x="142" y="30"/>
                  <a:pt x="132" y="19"/>
                </a:cubicBez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sym typeface="Arial" panose="020B0604020202020204" pitchFamily="34" charset="0"/>
            </a:endParaRPr>
          </a:p>
        </p:txBody>
      </p:sp>
      <p:sp>
        <p:nvSpPr>
          <p:cNvPr id="59" name="文本占位符 58">
            <a:extLst>
              <a:ext uri="{FF2B5EF4-FFF2-40B4-BE49-F238E27FC236}">
                <a16:creationId xmlns:a16="http://schemas.microsoft.com/office/drawing/2014/main" id="{5B55AA07-8207-4506-AB2C-F13370ED62F4}"/>
              </a:ext>
            </a:extLst>
          </p:cNvPr>
          <p:cNvSpPr>
            <a:spLocks noGrp="1"/>
          </p:cNvSpPr>
          <p:nvPr>
            <p:ph type="body" sz="quarter" idx="10"/>
          </p:nvPr>
        </p:nvSpPr>
        <p:spPr>
          <a:xfrm>
            <a:off x="328613" y="450850"/>
            <a:ext cx="4468812" cy="638175"/>
          </a:xfrm>
        </p:spPr>
        <p:txBody>
          <a:bodyPr>
            <a:normAutofit/>
          </a:bodyPr>
          <a:lstStyle>
            <a:lvl1pPr marL="0" indent="0">
              <a:buNone/>
              <a:defRPr lang="zh-CN" altLang="en-US" sz="2800" b="1" kern="1200" dirty="0">
                <a:solidFill>
                  <a:schemeClr val="tx1"/>
                </a:solidFill>
                <a:latin typeface="微软雅黑" panose="020B0503020204020204" pitchFamily="34" charset="-122"/>
                <a:ea typeface="微软雅黑" panose="020B0503020204020204" pitchFamily="34" charset="-122"/>
                <a:cs typeface="+mn-cs"/>
              </a:defRPr>
            </a:lvl1pPr>
          </a:lstStyle>
          <a:p>
            <a:pPr lvl="0"/>
            <a:endParaRPr lang="zh-CN" altLang="en-US" dirty="0"/>
          </a:p>
        </p:txBody>
      </p:sp>
      <p:sp>
        <p:nvSpPr>
          <p:cNvPr id="60" name="文本占位符 21">
            <a:extLst>
              <a:ext uri="{FF2B5EF4-FFF2-40B4-BE49-F238E27FC236}">
                <a16:creationId xmlns:a16="http://schemas.microsoft.com/office/drawing/2014/main" id="{910A98D3-842F-413A-916D-3433490C4B5A}"/>
              </a:ext>
            </a:extLst>
          </p:cNvPr>
          <p:cNvSpPr>
            <a:spLocks noGrp="1"/>
          </p:cNvSpPr>
          <p:nvPr>
            <p:ph type="body" sz="quarter" idx="12"/>
          </p:nvPr>
        </p:nvSpPr>
        <p:spPr>
          <a:xfrm>
            <a:off x="782032" y="1833183"/>
            <a:ext cx="3127926" cy="3884386"/>
          </a:xfrm>
        </p:spPr>
        <p:txBody>
          <a:bodyPr>
            <a:normAutofit/>
          </a:bodyPr>
          <a:lstStyle>
            <a:lvl1pPr marL="0" indent="0">
              <a:buNone/>
              <a:defRPr sz="1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61" name="文本占位符 21">
            <a:extLst>
              <a:ext uri="{FF2B5EF4-FFF2-40B4-BE49-F238E27FC236}">
                <a16:creationId xmlns:a16="http://schemas.microsoft.com/office/drawing/2014/main" id="{02FF027B-3E43-41A7-876F-C7057FABE7AC}"/>
              </a:ext>
            </a:extLst>
          </p:cNvPr>
          <p:cNvSpPr>
            <a:spLocks noGrp="1"/>
          </p:cNvSpPr>
          <p:nvPr>
            <p:ph type="body" sz="quarter" idx="13"/>
          </p:nvPr>
        </p:nvSpPr>
        <p:spPr>
          <a:xfrm>
            <a:off x="8323207" y="1833183"/>
            <a:ext cx="3127926" cy="3884386"/>
          </a:xfrm>
        </p:spPr>
        <p:txBody>
          <a:bodyPr>
            <a:normAutofit/>
          </a:bodyPr>
          <a:lstStyle>
            <a:lvl1pPr marL="0" indent="0">
              <a:buNone/>
              <a:defRPr sz="1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Tree>
    <p:extLst>
      <p:ext uri="{BB962C8B-B14F-4D97-AF65-F5344CB8AC3E}">
        <p14:creationId xmlns:p14="http://schemas.microsoft.com/office/powerpoint/2010/main" val="1845291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6934A4C-CD5B-450C-838A-911FA5183EE0}"/>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10" name="Straight Connector 74@|9FFC:0|FBC:0|LFC:9868950|LBC:16777215">
            <a:extLst>
              <a:ext uri="{FF2B5EF4-FFF2-40B4-BE49-F238E27FC236}">
                <a16:creationId xmlns:a16="http://schemas.microsoft.com/office/drawing/2014/main" id="{30272226-FB66-45EE-9AA6-917666BDBBE2}"/>
              </a:ext>
            </a:extLst>
          </p:cNvPr>
          <p:cNvCxnSpPr/>
          <p:nvPr/>
        </p:nvCxnSpPr>
        <p:spPr>
          <a:xfrm flipV="1">
            <a:off x="6014128" y="2873857"/>
            <a:ext cx="0" cy="471055"/>
          </a:xfrm>
          <a:prstGeom prst="line">
            <a:avLst/>
          </a:prstGeom>
          <a:noFill/>
          <a:ln w="12700" cap="flat" cmpd="sng" algn="ctr">
            <a:solidFill>
              <a:srgbClr val="ADBACA"/>
            </a:solidFill>
            <a:prstDash val="solid"/>
            <a:miter lim="800000"/>
          </a:ln>
          <a:effectLst/>
        </p:spPr>
      </p:cxnSp>
      <p:sp>
        <p:nvSpPr>
          <p:cNvPr id="11" name="椭圆 10">
            <a:extLst>
              <a:ext uri="{FF2B5EF4-FFF2-40B4-BE49-F238E27FC236}">
                <a16:creationId xmlns:a16="http://schemas.microsoft.com/office/drawing/2014/main" id="{0B98B36A-782F-4078-9F9F-AFEB7A261E7E}"/>
              </a:ext>
            </a:extLst>
          </p:cNvPr>
          <p:cNvSpPr/>
          <p:nvPr/>
        </p:nvSpPr>
        <p:spPr>
          <a:xfrm>
            <a:off x="5301216" y="1689099"/>
            <a:ext cx="1422399" cy="1422399"/>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latin typeface="微软雅黑" panose="020B0503020204020204" pitchFamily="34" charset="-122"/>
              <a:ea typeface="微软雅黑" panose="020B0503020204020204" pitchFamily="34" charset="-122"/>
            </a:endParaRPr>
          </a:p>
        </p:txBody>
      </p:sp>
      <p:cxnSp>
        <p:nvCxnSpPr>
          <p:cNvPr id="12" name="Straight Connector 69@|9FFC:0|FBC:0|LFC:9868950|LBC:16777215">
            <a:extLst>
              <a:ext uri="{FF2B5EF4-FFF2-40B4-BE49-F238E27FC236}">
                <a16:creationId xmlns:a16="http://schemas.microsoft.com/office/drawing/2014/main" id="{CF07E255-5764-4E2E-9274-F709B614DC36}"/>
              </a:ext>
            </a:extLst>
          </p:cNvPr>
          <p:cNvCxnSpPr/>
          <p:nvPr/>
        </p:nvCxnSpPr>
        <p:spPr>
          <a:xfrm flipV="1">
            <a:off x="2230582" y="3344912"/>
            <a:ext cx="0" cy="471055"/>
          </a:xfrm>
          <a:prstGeom prst="line">
            <a:avLst/>
          </a:prstGeom>
          <a:noFill/>
          <a:ln w="12700" cap="flat" cmpd="sng" algn="ctr">
            <a:solidFill>
              <a:srgbClr val="ADBACA"/>
            </a:solidFill>
            <a:prstDash val="solid"/>
            <a:miter lim="800000"/>
          </a:ln>
          <a:effectLst/>
        </p:spPr>
      </p:cxnSp>
      <p:cxnSp>
        <p:nvCxnSpPr>
          <p:cNvPr id="13" name="Straight Connector 70@|9FFC:0|FBC:0|LFC:9868950|LBC:16777215">
            <a:extLst>
              <a:ext uri="{FF2B5EF4-FFF2-40B4-BE49-F238E27FC236}">
                <a16:creationId xmlns:a16="http://schemas.microsoft.com/office/drawing/2014/main" id="{99C545E1-1070-4A31-BFE8-60DBC8A84E4C}"/>
              </a:ext>
            </a:extLst>
          </p:cNvPr>
          <p:cNvCxnSpPr/>
          <p:nvPr/>
        </p:nvCxnSpPr>
        <p:spPr>
          <a:xfrm flipV="1">
            <a:off x="4752110" y="3344912"/>
            <a:ext cx="0" cy="471055"/>
          </a:xfrm>
          <a:prstGeom prst="line">
            <a:avLst/>
          </a:prstGeom>
          <a:noFill/>
          <a:ln w="12700" cap="flat" cmpd="sng" algn="ctr">
            <a:solidFill>
              <a:srgbClr val="ADBACA"/>
            </a:solidFill>
            <a:prstDash val="solid"/>
            <a:miter lim="800000"/>
          </a:ln>
          <a:effectLst/>
        </p:spPr>
      </p:cxnSp>
      <p:cxnSp>
        <p:nvCxnSpPr>
          <p:cNvPr id="14" name="Straight Connector 71@|9FFC:0|FBC:0|LFC:9868950|LBC:16777215">
            <a:extLst>
              <a:ext uri="{FF2B5EF4-FFF2-40B4-BE49-F238E27FC236}">
                <a16:creationId xmlns:a16="http://schemas.microsoft.com/office/drawing/2014/main" id="{0F522092-73B9-4277-9950-FB6FDC7E5F2F}"/>
              </a:ext>
            </a:extLst>
          </p:cNvPr>
          <p:cNvCxnSpPr/>
          <p:nvPr/>
        </p:nvCxnSpPr>
        <p:spPr>
          <a:xfrm flipV="1">
            <a:off x="7273637" y="3344912"/>
            <a:ext cx="0" cy="471055"/>
          </a:xfrm>
          <a:prstGeom prst="line">
            <a:avLst/>
          </a:prstGeom>
          <a:noFill/>
          <a:ln w="12700" cap="flat" cmpd="sng" algn="ctr">
            <a:solidFill>
              <a:srgbClr val="ADBACA"/>
            </a:solidFill>
            <a:prstDash val="solid"/>
            <a:miter lim="800000"/>
          </a:ln>
          <a:effectLst/>
        </p:spPr>
      </p:cxnSp>
      <p:cxnSp>
        <p:nvCxnSpPr>
          <p:cNvPr id="15" name="Straight Connector 72@|9FFC:0|FBC:0|LFC:9868950|LBC:16777215">
            <a:extLst>
              <a:ext uri="{FF2B5EF4-FFF2-40B4-BE49-F238E27FC236}">
                <a16:creationId xmlns:a16="http://schemas.microsoft.com/office/drawing/2014/main" id="{BF21AFAD-6275-4D92-8CB7-0B507042B9B4}"/>
              </a:ext>
            </a:extLst>
          </p:cNvPr>
          <p:cNvCxnSpPr/>
          <p:nvPr/>
        </p:nvCxnSpPr>
        <p:spPr>
          <a:xfrm flipV="1">
            <a:off x="9781310" y="3344912"/>
            <a:ext cx="0" cy="471055"/>
          </a:xfrm>
          <a:prstGeom prst="line">
            <a:avLst/>
          </a:prstGeom>
          <a:noFill/>
          <a:ln w="12700" cap="flat" cmpd="sng" algn="ctr">
            <a:solidFill>
              <a:srgbClr val="ADBACA"/>
            </a:solidFill>
            <a:prstDash val="solid"/>
            <a:miter lim="800000"/>
          </a:ln>
          <a:effectLst/>
        </p:spPr>
      </p:cxnSp>
      <p:cxnSp>
        <p:nvCxnSpPr>
          <p:cNvPr id="16" name="Straight Connector 73@|9FFC:0|FBC:0|LFC:9868950|LBC:16777215">
            <a:extLst>
              <a:ext uri="{FF2B5EF4-FFF2-40B4-BE49-F238E27FC236}">
                <a16:creationId xmlns:a16="http://schemas.microsoft.com/office/drawing/2014/main" id="{28B3DD94-1DEE-4FD5-BDE5-970024021063}"/>
              </a:ext>
            </a:extLst>
          </p:cNvPr>
          <p:cNvCxnSpPr/>
          <p:nvPr/>
        </p:nvCxnSpPr>
        <p:spPr>
          <a:xfrm>
            <a:off x="2230582" y="3344912"/>
            <a:ext cx="7550728" cy="0"/>
          </a:xfrm>
          <a:prstGeom prst="line">
            <a:avLst/>
          </a:prstGeom>
          <a:noFill/>
          <a:ln w="12700" cap="flat" cmpd="sng" algn="ctr">
            <a:solidFill>
              <a:srgbClr val="ADBACA"/>
            </a:solidFill>
            <a:prstDash val="solid"/>
            <a:miter lim="800000"/>
          </a:ln>
          <a:effectLst/>
        </p:spPr>
      </p:cxnSp>
      <p:sp>
        <p:nvSpPr>
          <p:cNvPr id="17" name="Oval 19">
            <a:extLst>
              <a:ext uri="{FF2B5EF4-FFF2-40B4-BE49-F238E27FC236}">
                <a16:creationId xmlns:a16="http://schemas.microsoft.com/office/drawing/2014/main" id="{F6C5551F-947B-4167-BB8B-DB92858E63DD}"/>
              </a:ext>
            </a:extLst>
          </p:cNvPr>
          <p:cNvSpPr>
            <a:spLocks noChangeArrowheads="1"/>
          </p:cNvSpPr>
          <p:nvPr/>
        </p:nvSpPr>
        <p:spPr bwMode="auto">
          <a:xfrm>
            <a:off x="5515698" y="1928068"/>
            <a:ext cx="995966" cy="993236"/>
          </a:xfrm>
          <a:prstGeom prst="ellipse">
            <a:avLst/>
          </a:pr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Oval 19">
            <a:extLst>
              <a:ext uri="{FF2B5EF4-FFF2-40B4-BE49-F238E27FC236}">
                <a16:creationId xmlns:a16="http://schemas.microsoft.com/office/drawing/2014/main" id="{BDDD8480-DC12-4804-BD61-B801760EEDCE}"/>
              </a:ext>
            </a:extLst>
          </p:cNvPr>
          <p:cNvSpPr>
            <a:spLocks noChangeArrowheads="1"/>
          </p:cNvSpPr>
          <p:nvPr/>
        </p:nvSpPr>
        <p:spPr bwMode="auto">
          <a:xfrm>
            <a:off x="1734356" y="3639894"/>
            <a:ext cx="995966" cy="993236"/>
          </a:xfrm>
          <a:prstGeom prst="ellipse">
            <a:avLst/>
          </a:pr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Oval 19">
            <a:extLst>
              <a:ext uri="{FF2B5EF4-FFF2-40B4-BE49-F238E27FC236}">
                <a16:creationId xmlns:a16="http://schemas.microsoft.com/office/drawing/2014/main" id="{F7420909-7938-408B-B176-E9E312CD7E25}"/>
              </a:ext>
            </a:extLst>
          </p:cNvPr>
          <p:cNvSpPr>
            <a:spLocks noChangeArrowheads="1"/>
          </p:cNvSpPr>
          <p:nvPr/>
        </p:nvSpPr>
        <p:spPr bwMode="auto">
          <a:xfrm>
            <a:off x="4258614" y="3639894"/>
            <a:ext cx="995966" cy="993236"/>
          </a:xfrm>
          <a:prstGeom prst="ellipse">
            <a:avLst/>
          </a:pr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Oval 19">
            <a:extLst>
              <a:ext uri="{FF2B5EF4-FFF2-40B4-BE49-F238E27FC236}">
                <a16:creationId xmlns:a16="http://schemas.microsoft.com/office/drawing/2014/main" id="{1228EC45-3F22-4DB9-92EA-A4D7AC23EDAB}"/>
              </a:ext>
            </a:extLst>
          </p:cNvPr>
          <p:cNvSpPr>
            <a:spLocks noChangeArrowheads="1"/>
          </p:cNvSpPr>
          <p:nvPr/>
        </p:nvSpPr>
        <p:spPr bwMode="auto">
          <a:xfrm>
            <a:off x="6782872" y="3639894"/>
            <a:ext cx="995966" cy="993236"/>
          </a:xfrm>
          <a:prstGeom prst="ellipse">
            <a:avLst/>
          </a:pr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Oval 19">
            <a:extLst>
              <a:ext uri="{FF2B5EF4-FFF2-40B4-BE49-F238E27FC236}">
                <a16:creationId xmlns:a16="http://schemas.microsoft.com/office/drawing/2014/main" id="{CC4EA17A-49B8-41C2-9468-D1CB4A154AF8}"/>
              </a:ext>
            </a:extLst>
          </p:cNvPr>
          <p:cNvSpPr>
            <a:spLocks noChangeArrowheads="1"/>
          </p:cNvSpPr>
          <p:nvPr/>
        </p:nvSpPr>
        <p:spPr bwMode="auto">
          <a:xfrm>
            <a:off x="9307130" y="3639894"/>
            <a:ext cx="995966" cy="993236"/>
          </a:xfrm>
          <a:prstGeom prst="ellipse">
            <a:avLst/>
          </a:pr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Freeform 32">
            <a:extLst>
              <a:ext uri="{FF2B5EF4-FFF2-40B4-BE49-F238E27FC236}">
                <a16:creationId xmlns:a16="http://schemas.microsoft.com/office/drawing/2014/main" id="{C3A0F8BC-4DDE-47F0-91BC-92CAC22386E6}"/>
              </a:ext>
            </a:extLst>
          </p:cNvPr>
          <p:cNvSpPr/>
          <p:nvPr/>
        </p:nvSpPr>
        <p:spPr bwMode="auto">
          <a:xfrm>
            <a:off x="2068549" y="3953176"/>
            <a:ext cx="324066" cy="403227"/>
          </a:xfrm>
          <a:custGeom>
            <a:avLst/>
            <a:gdLst>
              <a:gd name="T0" fmla="*/ 231 w 231"/>
              <a:gd name="T1" fmla="*/ 0 h 288"/>
              <a:gd name="T2" fmla="*/ 0 w 231"/>
              <a:gd name="T3" fmla="*/ 0 h 288"/>
              <a:gd name="T4" fmla="*/ 99 w 231"/>
              <a:gd name="T5" fmla="*/ 114 h 288"/>
              <a:gd name="T6" fmla="*/ 99 w 231"/>
              <a:gd name="T7" fmla="*/ 243 h 288"/>
              <a:gd name="T8" fmla="*/ 46 w 231"/>
              <a:gd name="T9" fmla="*/ 288 h 288"/>
              <a:gd name="T10" fmla="*/ 185 w 231"/>
              <a:gd name="T11" fmla="*/ 288 h 288"/>
              <a:gd name="T12" fmla="*/ 132 w 231"/>
              <a:gd name="T13" fmla="*/ 243 h 288"/>
              <a:gd name="T14" fmla="*/ 132 w 231"/>
              <a:gd name="T15" fmla="*/ 114 h 288"/>
              <a:gd name="T16" fmla="*/ 231 w 231"/>
              <a:gd name="T17" fmla="*/ 0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288">
                <a:moveTo>
                  <a:pt x="231" y="0"/>
                </a:moveTo>
                <a:cubicBezTo>
                  <a:pt x="0" y="0"/>
                  <a:pt x="0" y="0"/>
                  <a:pt x="0" y="0"/>
                </a:cubicBezTo>
                <a:cubicBezTo>
                  <a:pt x="0" y="58"/>
                  <a:pt x="43" y="106"/>
                  <a:pt x="99" y="114"/>
                </a:cubicBezTo>
                <a:cubicBezTo>
                  <a:pt x="99" y="243"/>
                  <a:pt x="99" y="243"/>
                  <a:pt x="99" y="243"/>
                </a:cubicBezTo>
                <a:cubicBezTo>
                  <a:pt x="68" y="248"/>
                  <a:pt x="46" y="266"/>
                  <a:pt x="46" y="288"/>
                </a:cubicBezTo>
                <a:cubicBezTo>
                  <a:pt x="185" y="288"/>
                  <a:pt x="185" y="288"/>
                  <a:pt x="185" y="288"/>
                </a:cubicBezTo>
                <a:cubicBezTo>
                  <a:pt x="185" y="266"/>
                  <a:pt x="162" y="248"/>
                  <a:pt x="132" y="243"/>
                </a:cubicBezTo>
                <a:cubicBezTo>
                  <a:pt x="132" y="114"/>
                  <a:pt x="132" y="114"/>
                  <a:pt x="132" y="114"/>
                </a:cubicBezTo>
                <a:cubicBezTo>
                  <a:pt x="188" y="106"/>
                  <a:pt x="231" y="58"/>
                  <a:pt x="231"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3" name="Freeform 208">
            <a:extLst>
              <a:ext uri="{FF2B5EF4-FFF2-40B4-BE49-F238E27FC236}">
                <a16:creationId xmlns:a16="http://schemas.microsoft.com/office/drawing/2014/main" id="{FF2A1BB6-4FCA-4685-97FC-9EA8B45A0D29}"/>
              </a:ext>
            </a:extLst>
          </p:cNvPr>
          <p:cNvSpPr>
            <a:spLocks noEditPoints="1"/>
          </p:cNvSpPr>
          <p:nvPr/>
        </p:nvSpPr>
        <p:spPr bwMode="auto">
          <a:xfrm>
            <a:off x="9627711" y="3909334"/>
            <a:ext cx="351277" cy="403227"/>
          </a:xfrm>
          <a:custGeom>
            <a:avLst/>
            <a:gdLst>
              <a:gd name="T0" fmla="*/ 217 w 252"/>
              <a:gd name="T1" fmla="*/ 204 h 288"/>
              <a:gd name="T2" fmla="*/ 217 w 252"/>
              <a:gd name="T3" fmla="*/ 196 h 288"/>
              <a:gd name="T4" fmla="*/ 217 w 252"/>
              <a:gd name="T5" fmla="*/ 126 h 288"/>
              <a:gd name="T6" fmla="*/ 156 w 252"/>
              <a:gd name="T7" fmla="*/ 40 h 288"/>
              <a:gd name="T8" fmla="*/ 158 w 252"/>
              <a:gd name="T9" fmla="*/ 32 h 288"/>
              <a:gd name="T10" fmla="*/ 126 w 252"/>
              <a:gd name="T11" fmla="*/ 0 h 288"/>
              <a:gd name="T12" fmla="*/ 94 w 252"/>
              <a:gd name="T13" fmla="*/ 32 h 288"/>
              <a:gd name="T14" fmla="*/ 96 w 252"/>
              <a:gd name="T15" fmla="*/ 40 h 288"/>
              <a:gd name="T16" fmla="*/ 35 w 252"/>
              <a:gd name="T17" fmla="*/ 126 h 288"/>
              <a:gd name="T18" fmla="*/ 35 w 252"/>
              <a:gd name="T19" fmla="*/ 196 h 288"/>
              <a:gd name="T20" fmla="*/ 35 w 252"/>
              <a:gd name="T21" fmla="*/ 204 h 288"/>
              <a:gd name="T22" fmla="*/ 0 w 252"/>
              <a:gd name="T23" fmla="*/ 238 h 288"/>
              <a:gd name="T24" fmla="*/ 14 w 252"/>
              <a:gd name="T25" fmla="*/ 252 h 288"/>
              <a:gd name="T26" fmla="*/ 95 w 252"/>
              <a:gd name="T27" fmla="*/ 252 h 288"/>
              <a:gd name="T28" fmla="*/ 94 w 252"/>
              <a:gd name="T29" fmla="*/ 256 h 288"/>
              <a:gd name="T30" fmla="*/ 126 w 252"/>
              <a:gd name="T31" fmla="*/ 288 h 288"/>
              <a:gd name="T32" fmla="*/ 158 w 252"/>
              <a:gd name="T33" fmla="*/ 256 h 288"/>
              <a:gd name="T34" fmla="*/ 157 w 252"/>
              <a:gd name="T35" fmla="*/ 252 h 288"/>
              <a:gd name="T36" fmla="*/ 238 w 252"/>
              <a:gd name="T37" fmla="*/ 252 h 288"/>
              <a:gd name="T38" fmla="*/ 252 w 252"/>
              <a:gd name="T39" fmla="*/ 238 h 288"/>
              <a:gd name="T40" fmla="*/ 217 w 252"/>
              <a:gd name="T41" fmla="*/ 204 h 288"/>
              <a:gd name="T42" fmla="*/ 108 w 252"/>
              <a:gd name="T43" fmla="*/ 32 h 288"/>
              <a:gd name="T44" fmla="*/ 126 w 252"/>
              <a:gd name="T45" fmla="*/ 14 h 288"/>
              <a:gd name="T46" fmla="*/ 144 w 252"/>
              <a:gd name="T47" fmla="*/ 32 h 288"/>
              <a:gd name="T48" fmla="*/ 143 w 252"/>
              <a:gd name="T49" fmla="*/ 37 h 288"/>
              <a:gd name="T50" fmla="*/ 126 w 252"/>
              <a:gd name="T51" fmla="*/ 35 h 288"/>
              <a:gd name="T52" fmla="*/ 109 w 252"/>
              <a:gd name="T53" fmla="*/ 37 h 288"/>
              <a:gd name="T54" fmla="*/ 108 w 252"/>
              <a:gd name="T55" fmla="*/ 3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2" h="288">
                <a:moveTo>
                  <a:pt x="217" y="204"/>
                </a:moveTo>
                <a:cubicBezTo>
                  <a:pt x="217" y="202"/>
                  <a:pt x="217" y="199"/>
                  <a:pt x="217" y="196"/>
                </a:cubicBezTo>
                <a:cubicBezTo>
                  <a:pt x="217" y="126"/>
                  <a:pt x="217" y="126"/>
                  <a:pt x="217" y="126"/>
                </a:cubicBezTo>
                <a:cubicBezTo>
                  <a:pt x="217" y="86"/>
                  <a:pt x="192" y="53"/>
                  <a:pt x="156" y="40"/>
                </a:cubicBezTo>
                <a:cubicBezTo>
                  <a:pt x="157" y="37"/>
                  <a:pt x="158" y="35"/>
                  <a:pt x="158" y="32"/>
                </a:cubicBezTo>
                <a:cubicBezTo>
                  <a:pt x="158" y="14"/>
                  <a:pt x="143" y="0"/>
                  <a:pt x="126" y="0"/>
                </a:cubicBezTo>
                <a:cubicBezTo>
                  <a:pt x="109" y="0"/>
                  <a:pt x="94" y="14"/>
                  <a:pt x="94" y="32"/>
                </a:cubicBezTo>
                <a:cubicBezTo>
                  <a:pt x="94" y="35"/>
                  <a:pt x="95" y="37"/>
                  <a:pt x="96" y="40"/>
                </a:cubicBezTo>
                <a:cubicBezTo>
                  <a:pt x="60" y="53"/>
                  <a:pt x="35" y="86"/>
                  <a:pt x="35" y="126"/>
                </a:cubicBezTo>
                <a:cubicBezTo>
                  <a:pt x="35" y="196"/>
                  <a:pt x="35" y="196"/>
                  <a:pt x="35" y="196"/>
                </a:cubicBezTo>
                <a:cubicBezTo>
                  <a:pt x="35" y="199"/>
                  <a:pt x="35" y="202"/>
                  <a:pt x="35" y="204"/>
                </a:cubicBezTo>
                <a:cubicBezTo>
                  <a:pt x="0" y="238"/>
                  <a:pt x="0" y="238"/>
                  <a:pt x="0" y="238"/>
                </a:cubicBezTo>
                <a:cubicBezTo>
                  <a:pt x="0" y="246"/>
                  <a:pt x="6" y="252"/>
                  <a:pt x="14" y="252"/>
                </a:cubicBezTo>
                <a:cubicBezTo>
                  <a:pt x="95" y="252"/>
                  <a:pt x="95" y="252"/>
                  <a:pt x="95" y="252"/>
                </a:cubicBezTo>
                <a:cubicBezTo>
                  <a:pt x="95" y="254"/>
                  <a:pt x="94" y="255"/>
                  <a:pt x="94" y="256"/>
                </a:cubicBezTo>
                <a:cubicBezTo>
                  <a:pt x="94" y="274"/>
                  <a:pt x="109" y="288"/>
                  <a:pt x="126" y="288"/>
                </a:cubicBezTo>
                <a:cubicBezTo>
                  <a:pt x="143" y="288"/>
                  <a:pt x="158" y="274"/>
                  <a:pt x="158" y="256"/>
                </a:cubicBezTo>
                <a:cubicBezTo>
                  <a:pt x="158" y="255"/>
                  <a:pt x="157" y="254"/>
                  <a:pt x="157" y="252"/>
                </a:cubicBezTo>
                <a:cubicBezTo>
                  <a:pt x="238" y="252"/>
                  <a:pt x="238" y="252"/>
                  <a:pt x="238" y="252"/>
                </a:cubicBezTo>
                <a:cubicBezTo>
                  <a:pt x="246" y="252"/>
                  <a:pt x="252" y="246"/>
                  <a:pt x="252" y="238"/>
                </a:cubicBezTo>
                <a:lnTo>
                  <a:pt x="217" y="204"/>
                </a:lnTo>
                <a:close/>
                <a:moveTo>
                  <a:pt x="108" y="32"/>
                </a:moveTo>
                <a:cubicBezTo>
                  <a:pt x="108" y="22"/>
                  <a:pt x="116" y="14"/>
                  <a:pt x="126" y="14"/>
                </a:cubicBezTo>
                <a:cubicBezTo>
                  <a:pt x="136" y="14"/>
                  <a:pt x="144" y="22"/>
                  <a:pt x="144" y="32"/>
                </a:cubicBezTo>
                <a:cubicBezTo>
                  <a:pt x="144" y="33"/>
                  <a:pt x="143" y="35"/>
                  <a:pt x="143" y="37"/>
                </a:cubicBezTo>
                <a:cubicBezTo>
                  <a:pt x="137" y="36"/>
                  <a:pt x="132" y="35"/>
                  <a:pt x="126" y="35"/>
                </a:cubicBezTo>
                <a:cubicBezTo>
                  <a:pt x="120" y="35"/>
                  <a:pt x="115" y="36"/>
                  <a:pt x="109" y="37"/>
                </a:cubicBezTo>
                <a:cubicBezTo>
                  <a:pt x="109" y="35"/>
                  <a:pt x="108" y="33"/>
                  <a:pt x="108" y="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Freeform 250">
            <a:extLst>
              <a:ext uri="{FF2B5EF4-FFF2-40B4-BE49-F238E27FC236}">
                <a16:creationId xmlns:a16="http://schemas.microsoft.com/office/drawing/2014/main" id="{5F722C90-346A-41B4-9719-6432D1D55825}"/>
              </a:ext>
            </a:extLst>
          </p:cNvPr>
          <p:cNvSpPr>
            <a:spLocks noEditPoints="1"/>
          </p:cNvSpPr>
          <p:nvPr/>
        </p:nvSpPr>
        <p:spPr bwMode="auto">
          <a:xfrm>
            <a:off x="4531943" y="3938525"/>
            <a:ext cx="440333" cy="418070"/>
          </a:xfrm>
          <a:custGeom>
            <a:avLst/>
            <a:gdLst>
              <a:gd name="T0" fmla="*/ 313 w 313"/>
              <a:gd name="T1" fmla="*/ 8 h 297"/>
              <a:gd name="T2" fmla="*/ 206 w 313"/>
              <a:gd name="T3" fmla="*/ 13 h 297"/>
              <a:gd name="T4" fmla="*/ 61 w 313"/>
              <a:gd name="T5" fmla="*/ 45 h 297"/>
              <a:gd name="T6" fmla="*/ 61 w 313"/>
              <a:gd name="T7" fmla="*/ 225 h 297"/>
              <a:gd name="T8" fmla="*/ 25 w 313"/>
              <a:gd name="T9" fmla="*/ 278 h 297"/>
              <a:gd name="T10" fmla="*/ 38 w 313"/>
              <a:gd name="T11" fmla="*/ 297 h 297"/>
              <a:gd name="T12" fmla="*/ 91 w 313"/>
              <a:gd name="T13" fmla="*/ 254 h 297"/>
              <a:gd name="T14" fmla="*/ 169 w 313"/>
              <a:gd name="T15" fmla="*/ 285 h 297"/>
              <a:gd name="T16" fmla="*/ 310 w 313"/>
              <a:gd name="T17" fmla="*/ 162 h 297"/>
              <a:gd name="T18" fmla="*/ 313 w 313"/>
              <a:gd name="T19" fmla="*/ 8 h 297"/>
              <a:gd name="T20" fmla="*/ 267 w 313"/>
              <a:gd name="T21" fmla="*/ 63 h 297"/>
              <a:gd name="T22" fmla="*/ 192 w 313"/>
              <a:gd name="T23" fmla="*/ 136 h 297"/>
              <a:gd name="T24" fmla="*/ 101 w 313"/>
              <a:gd name="T25" fmla="*/ 222 h 297"/>
              <a:gd name="T26" fmla="*/ 98 w 313"/>
              <a:gd name="T27" fmla="*/ 223 h 297"/>
              <a:gd name="T28" fmla="*/ 95 w 313"/>
              <a:gd name="T29" fmla="*/ 222 h 297"/>
              <a:gd name="T30" fmla="*/ 95 w 313"/>
              <a:gd name="T31" fmla="*/ 217 h 297"/>
              <a:gd name="T32" fmla="*/ 172 w 313"/>
              <a:gd name="T33" fmla="*/ 116 h 297"/>
              <a:gd name="T34" fmla="*/ 263 w 313"/>
              <a:gd name="T35" fmla="*/ 56 h 297"/>
              <a:gd name="T36" fmla="*/ 268 w 313"/>
              <a:gd name="T37" fmla="*/ 58 h 297"/>
              <a:gd name="T38" fmla="*/ 267 w 313"/>
              <a:gd name="T39" fmla="*/ 6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3" h="297">
                <a:moveTo>
                  <a:pt x="313" y="8"/>
                </a:moveTo>
                <a:cubicBezTo>
                  <a:pt x="313" y="8"/>
                  <a:pt x="295" y="27"/>
                  <a:pt x="206" y="13"/>
                </a:cubicBezTo>
                <a:cubicBezTo>
                  <a:pt x="124" y="0"/>
                  <a:pt x="91" y="15"/>
                  <a:pt x="61" y="45"/>
                </a:cubicBezTo>
                <a:cubicBezTo>
                  <a:pt x="32" y="74"/>
                  <a:pt x="0" y="164"/>
                  <a:pt x="61" y="225"/>
                </a:cubicBezTo>
                <a:cubicBezTo>
                  <a:pt x="71" y="235"/>
                  <a:pt x="25" y="278"/>
                  <a:pt x="25" y="278"/>
                </a:cubicBezTo>
                <a:cubicBezTo>
                  <a:pt x="38" y="297"/>
                  <a:pt x="38" y="297"/>
                  <a:pt x="38" y="297"/>
                </a:cubicBezTo>
                <a:cubicBezTo>
                  <a:pt x="91" y="254"/>
                  <a:pt x="91" y="254"/>
                  <a:pt x="91" y="254"/>
                </a:cubicBezTo>
                <a:cubicBezTo>
                  <a:pt x="91" y="254"/>
                  <a:pt x="123" y="285"/>
                  <a:pt x="169" y="285"/>
                </a:cubicBezTo>
                <a:cubicBezTo>
                  <a:pt x="233" y="285"/>
                  <a:pt x="306" y="258"/>
                  <a:pt x="310" y="162"/>
                </a:cubicBezTo>
                <a:cubicBezTo>
                  <a:pt x="313" y="101"/>
                  <a:pt x="297" y="58"/>
                  <a:pt x="313" y="8"/>
                </a:cubicBezTo>
                <a:close/>
                <a:moveTo>
                  <a:pt x="267" y="63"/>
                </a:moveTo>
                <a:cubicBezTo>
                  <a:pt x="267" y="63"/>
                  <a:pt x="239" y="89"/>
                  <a:pt x="192" y="136"/>
                </a:cubicBezTo>
                <a:cubicBezTo>
                  <a:pt x="150" y="178"/>
                  <a:pt x="101" y="222"/>
                  <a:pt x="101" y="222"/>
                </a:cubicBezTo>
                <a:cubicBezTo>
                  <a:pt x="100" y="223"/>
                  <a:pt x="99" y="223"/>
                  <a:pt x="98" y="223"/>
                </a:cubicBezTo>
                <a:cubicBezTo>
                  <a:pt x="97" y="223"/>
                  <a:pt x="96" y="223"/>
                  <a:pt x="95" y="222"/>
                </a:cubicBezTo>
                <a:cubicBezTo>
                  <a:pt x="94" y="221"/>
                  <a:pt x="94" y="219"/>
                  <a:pt x="95" y="217"/>
                </a:cubicBezTo>
                <a:cubicBezTo>
                  <a:pt x="95" y="217"/>
                  <a:pt x="138" y="148"/>
                  <a:pt x="172" y="116"/>
                </a:cubicBezTo>
                <a:cubicBezTo>
                  <a:pt x="209" y="83"/>
                  <a:pt x="263" y="57"/>
                  <a:pt x="263" y="56"/>
                </a:cubicBezTo>
                <a:cubicBezTo>
                  <a:pt x="265" y="56"/>
                  <a:pt x="267" y="56"/>
                  <a:pt x="268" y="58"/>
                </a:cubicBezTo>
                <a:cubicBezTo>
                  <a:pt x="269" y="59"/>
                  <a:pt x="269" y="62"/>
                  <a:pt x="267" y="63"/>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5" name="Freeform 251">
            <a:extLst>
              <a:ext uri="{FF2B5EF4-FFF2-40B4-BE49-F238E27FC236}">
                <a16:creationId xmlns:a16="http://schemas.microsoft.com/office/drawing/2014/main" id="{38E9F03C-C765-4EAF-8B79-079EE96A92CD}"/>
              </a:ext>
            </a:extLst>
          </p:cNvPr>
          <p:cNvSpPr>
            <a:spLocks noEditPoints="1"/>
          </p:cNvSpPr>
          <p:nvPr/>
        </p:nvSpPr>
        <p:spPr bwMode="auto">
          <a:xfrm>
            <a:off x="7062128" y="3949658"/>
            <a:ext cx="423017" cy="395805"/>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Freeform 367">
            <a:extLst>
              <a:ext uri="{FF2B5EF4-FFF2-40B4-BE49-F238E27FC236}">
                <a16:creationId xmlns:a16="http://schemas.microsoft.com/office/drawing/2014/main" id="{BF73938E-8AAA-4B1F-B30B-E0EF97B44E84}"/>
              </a:ext>
            </a:extLst>
          </p:cNvPr>
          <p:cNvSpPr>
            <a:spLocks noEditPoints="1"/>
          </p:cNvSpPr>
          <p:nvPr/>
        </p:nvSpPr>
        <p:spPr bwMode="auto">
          <a:xfrm>
            <a:off x="5824436" y="2199349"/>
            <a:ext cx="378489" cy="403227"/>
          </a:xfrm>
          <a:custGeom>
            <a:avLst/>
            <a:gdLst>
              <a:gd name="T0" fmla="*/ 251 w 269"/>
              <a:gd name="T1" fmla="*/ 192 h 288"/>
              <a:gd name="T2" fmla="*/ 234 w 269"/>
              <a:gd name="T3" fmla="*/ 209 h 288"/>
              <a:gd name="T4" fmla="*/ 234 w 269"/>
              <a:gd name="T5" fmla="*/ 211 h 288"/>
              <a:gd name="T6" fmla="*/ 201 w 269"/>
              <a:gd name="T7" fmla="*/ 233 h 288"/>
              <a:gd name="T8" fmla="*/ 160 w 269"/>
              <a:gd name="T9" fmla="*/ 240 h 288"/>
              <a:gd name="T10" fmla="*/ 148 w 269"/>
              <a:gd name="T11" fmla="*/ 187 h 288"/>
              <a:gd name="T12" fmla="*/ 146 w 269"/>
              <a:gd name="T13" fmla="*/ 121 h 288"/>
              <a:gd name="T14" fmla="*/ 193 w 269"/>
              <a:gd name="T15" fmla="*/ 121 h 288"/>
              <a:gd name="T16" fmla="*/ 211 w 269"/>
              <a:gd name="T17" fmla="*/ 117 h 288"/>
              <a:gd name="T18" fmla="*/ 222 w 269"/>
              <a:gd name="T19" fmla="*/ 123 h 288"/>
              <a:gd name="T20" fmla="*/ 236 w 269"/>
              <a:gd name="T21" fmla="*/ 109 h 288"/>
              <a:gd name="T22" fmla="*/ 222 w 269"/>
              <a:gd name="T23" fmla="*/ 95 h 288"/>
              <a:gd name="T24" fmla="*/ 210 w 269"/>
              <a:gd name="T25" fmla="*/ 101 h 288"/>
              <a:gd name="T26" fmla="*/ 145 w 269"/>
              <a:gd name="T27" fmla="*/ 101 h 288"/>
              <a:gd name="T28" fmla="*/ 144 w 269"/>
              <a:gd name="T29" fmla="*/ 68 h 288"/>
              <a:gd name="T30" fmla="*/ 169 w 269"/>
              <a:gd name="T31" fmla="*/ 35 h 288"/>
              <a:gd name="T32" fmla="*/ 134 w 269"/>
              <a:gd name="T33" fmla="*/ 0 h 288"/>
              <a:gd name="T34" fmla="*/ 99 w 269"/>
              <a:gd name="T35" fmla="*/ 35 h 288"/>
              <a:gd name="T36" fmla="*/ 124 w 269"/>
              <a:gd name="T37" fmla="*/ 68 h 288"/>
              <a:gd name="T38" fmla="*/ 123 w 269"/>
              <a:gd name="T39" fmla="*/ 101 h 288"/>
              <a:gd name="T40" fmla="*/ 58 w 269"/>
              <a:gd name="T41" fmla="*/ 101 h 288"/>
              <a:gd name="T42" fmla="*/ 46 w 269"/>
              <a:gd name="T43" fmla="*/ 95 h 288"/>
              <a:gd name="T44" fmla="*/ 32 w 269"/>
              <a:gd name="T45" fmla="*/ 109 h 288"/>
              <a:gd name="T46" fmla="*/ 46 w 269"/>
              <a:gd name="T47" fmla="*/ 123 h 288"/>
              <a:gd name="T48" fmla="*/ 57 w 269"/>
              <a:gd name="T49" fmla="*/ 117 h 288"/>
              <a:gd name="T50" fmla="*/ 76 w 269"/>
              <a:gd name="T51" fmla="*/ 121 h 288"/>
              <a:gd name="T52" fmla="*/ 122 w 269"/>
              <a:gd name="T53" fmla="*/ 121 h 288"/>
              <a:gd name="T54" fmla="*/ 120 w 269"/>
              <a:gd name="T55" fmla="*/ 187 h 288"/>
              <a:gd name="T56" fmla="*/ 109 w 269"/>
              <a:gd name="T57" fmla="*/ 239 h 288"/>
              <a:gd name="T58" fmla="*/ 59 w 269"/>
              <a:gd name="T59" fmla="*/ 227 h 288"/>
              <a:gd name="T60" fmla="*/ 34 w 269"/>
              <a:gd name="T61" fmla="*/ 212 h 288"/>
              <a:gd name="T62" fmla="*/ 35 w 269"/>
              <a:gd name="T63" fmla="*/ 209 h 288"/>
              <a:gd name="T64" fmla="*/ 17 w 269"/>
              <a:gd name="T65" fmla="*/ 192 h 288"/>
              <a:gd name="T66" fmla="*/ 0 w 269"/>
              <a:gd name="T67" fmla="*/ 209 h 288"/>
              <a:gd name="T68" fmla="*/ 17 w 269"/>
              <a:gd name="T69" fmla="*/ 227 h 288"/>
              <a:gd name="T70" fmla="*/ 21 w 269"/>
              <a:gd name="T71" fmla="*/ 226 h 288"/>
              <a:gd name="T72" fmla="*/ 48 w 269"/>
              <a:gd name="T73" fmla="*/ 247 h 288"/>
              <a:gd name="T74" fmla="*/ 102 w 269"/>
              <a:gd name="T75" fmla="*/ 273 h 288"/>
              <a:gd name="T76" fmla="*/ 135 w 269"/>
              <a:gd name="T77" fmla="*/ 288 h 288"/>
              <a:gd name="T78" fmla="*/ 166 w 269"/>
              <a:gd name="T79" fmla="*/ 273 h 288"/>
              <a:gd name="T80" fmla="*/ 220 w 269"/>
              <a:gd name="T81" fmla="*/ 247 h 288"/>
              <a:gd name="T82" fmla="*/ 247 w 269"/>
              <a:gd name="T83" fmla="*/ 226 h 288"/>
              <a:gd name="T84" fmla="*/ 251 w 269"/>
              <a:gd name="T85" fmla="*/ 227 h 288"/>
              <a:gd name="T86" fmla="*/ 269 w 269"/>
              <a:gd name="T87" fmla="*/ 209 h 288"/>
              <a:gd name="T88" fmla="*/ 251 w 269"/>
              <a:gd name="T89" fmla="*/ 192 h 288"/>
              <a:gd name="T90" fmla="*/ 115 w 269"/>
              <a:gd name="T91" fmla="*/ 35 h 288"/>
              <a:gd name="T92" fmla="*/ 134 w 269"/>
              <a:gd name="T93" fmla="*/ 16 h 288"/>
              <a:gd name="T94" fmla="*/ 152 w 269"/>
              <a:gd name="T95" fmla="*/ 35 h 288"/>
              <a:gd name="T96" fmla="*/ 134 w 269"/>
              <a:gd name="T97" fmla="*/ 53 h 288"/>
              <a:gd name="T98" fmla="*/ 115 w 269"/>
              <a:gd name="T99" fmla="*/ 35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6" name="文本占位符 35">
            <a:extLst>
              <a:ext uri="{FF2B5EF4-FFF2-40B4-BE49-F238E27FC236}">
                <a16:creationId xmlns:a16="http://schemas.microsoft.com/office/drawing/2014/main" id="{7A171150-41BC-44B4-B2B7-59FEAB685315}"/>
              </a:ext>
            </a:extLst>
          </p:cNvPr>
          <p:cNvSpPr>
            <a:spLocks noGrp="1"/>
          </p:cNvSpPr>
          <p:nvPr>
            <p:ph type="body" sz="quarter" idx="10"/>
          </p:nvPr>
        </p:nvSpPr>
        <p:spPr>
          <a:xfrm>
            <a:off x="363538" y="450850"/>
            <a:ext cx="4268787" cy="582613"/>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37" name="文本占位符 35">
            <a:extLst>
              <a:ext uri="{FF2B5EF4-FFF2-40B4-BE49-F238E27FC236}">
                <a16:creationId xmlns:a16="http://schemas.microsoft.com/office/drawing/2014/main" id="{A5EBE35B-40D6-4D58-88F1-8628DAAD038D}"/>
              </a:ext>
            </a:extLst>
          </p:cNvPr>
          <p:cNvSpPr>
            <a:spLocks noGrp="1"/>
          </p:cNvSpPr>
          <p:nvPr>
            <p:ph type="body" sz="quarter" idx="14"/>
          </p:nvPr>
        </p:nvSpPr>
        <p:spPr>
          <a:xfrm>
            <a:off x="1373332" y="5023609"/>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38" name="文本占位符 35">
            <a:extLst>
              <a:ext uri="{FF2B5EF4-FFF2-40B4-BE49-F238E27FC236}">
                <a16:creationId xmlns:a16="http://schemas.microsoft.com/office/drawing/2014/main" id="{4C4A0C72-D816-4ECA-B445-B0001C3D6FAF}"/>
              </a:ext>
            </a:extLst>
          </p:cNvPr>
          <p:cNvSpPr>
            <a:spLocks noGrp="1"/>
          </p:cNvSpPr>
          <p:nvPr>
            <p:ph type="body" sz="quarter" idx="15"/>
          </p:nvPr>
        </p:nvSpPr>
        <p:spPr>
          <a:xfrm>
            <a:off x="3894859" y="5023609"/>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39" name="文本占位符 35">
            <a:extLst>
              <a:ext uri="{FF2B5EF4-FFF2-40B4-BE49-F238E27FC236}">
                <a16:creationId xmlns:a16="http://schemas.microsoft.com/office/drawing/2014/main" id="{81B82EF8-E212-407F-9660-F91B4754E6A0}"/>
              </a:ext>
            </a:extLst>
          </p:cNvPr>
          <p:cNvSpPr>
            <a:spLocks noGrp="1"/>
          </p:cNvSpPr>
          <p:nvPr>
            <p:ph type="body" sz="quarter" idx="16"/>
          </p:nvPr>
        </p:nvSpPr>
        <p:spPr>
          <a:xfrm>
            <a:off x="6423605" y="5027957"/>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0" name="文本占位符 35">
            <a:extLst>
              <a:ext uri="{FF2B5EF4-FFF2-40B4-BE49-F238E27FC236}">
                <a16:creationId xmlns:a16="http://schemas.microsoft.com/office/drawing/2014/main" id="{9A927359-0260-4A9B-A2EE-CBC6A856CDCE}"/>
              </a:ext>
            </a:extLst>
          </p:cNvPr>
          <p:cNvSpPr>
            <a:spLocks noGrp="1"/>
          </p:cNvSpPr>
          <p:nvPr>
            <p:ph type="body" sz="quarter" idx="17"/>
          </p:nvPr>
        </p:nvSpPr>
        <p:spPr>
          <a:xfrm>
            <a:off x="8952351" y="5032927"/>
            <a:ext cx="1714500" cy="855662"/>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Tree>
    <p:extLst>
      <p:ext uri="{BB962C8B-B14F-4D97-AF65-F5344CB8AC3E}">
        <p14:creationId xmlns:p14="http://schemas.microsoft.com/office/powerpoint/2010/main" val="240271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fade">
                                      <p:cBhvr>
                                        <p:cTn id="12" dur="500"/>
                                        <p:tgtEl>
                                          <p:spTgt spid="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39">
                                            <p:txEl>
                                              <p:pRg st="0" end="0"/>
                                            </p:txEl>
                                          </p:spTgt>
                                        </p:tgtEl>
                                        <p:attrNameLst>
                                          <p:attrName>style.visibility</p:attrName>
                                        </p:attrNameLst>
                                      </p:cBhvr>
                                      <p:to>
                                        <p:strVal val="visible"/>
                                      </p:to>
                                    </p:set>
                                    <p:animEffect transition="in" filter="fade">
                                      <p:cBhvr>
                                        <p:cTn id="17" dur="500"/>
                                        <p:tgtEl>
                                          <p:spTgt spid="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nodePh="1">
                                  <p:stCondLst>
                                    <p:cond delay="0"/>
                                  </p:stCondLst>
                                  <p:endCondLst>
                                    <p:cond evt="begin" delay="0">
                                      <p:tn val="20"/>
                                    </p:cond>
                                  </p:endCondLst>
                                  <p:childTnLst>
                                    <p:set>
                                      <p:cBhvr>
                                        <p:cTn id="21" dur="1" fill="hold">
                                          <p:stCondLst>
                                            <p:cond delay="0"/>
                                          </p:stCondLst>
                                        </p:cTn>
                                        <p:tgtEl>
                                          <p:spTgt spid="40">
                                            <p:txEl>
                                              <p:pRg st="0" end="0"/>
                                            </p:txEl>
                                          </p:spTgt>
                                        </p:tgtEl>
                                        <p:attrNameLst>
                                          <p:attrName>style.visibility</p:attrName>
                                        </p:attrNameLst>
                                      </p:cBhvr>
                                      <p:to>
                                        <p:strVal val="visible"/>
                                      </p:to>
                                    </p:set>
                                    <p:animEffect transition="in" filter="fade">
                                      <p:cBhvr>
                                        <p:cTn id="22" dur="500"/>
                                        <p:tgtEl>
                                          <p:spTgt spid="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clickEffect" nodePh="1">
                  <p:stCondLst>
                    <p:cond delay="0"/>
                  </p:stCondLst>
                  <p:endCondLst>
                    <p:cond delay="0"/>
                  </p:end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9374D71-784B-4656-901C-FB6A01BF24C5}"/>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5ECA7C16-CC63-496F-B6DE-A1CC5A7BC3A6}"/>
              </a:ext>
            </a:extLst>
          </p:cNvPr>
          <p:cNvSpPr/>
          <p:nvPr/>
        </p:nvSpPr>
        <p:spPr>
          <a:xfrm>
            <a:off x="3688518" y="1714051"/>
            <a:ext cx="8102158" cy="945615"/>
          </a:xfrm>
          <a:prstGeom prst="rect">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schemeClr val="lt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8B9F46EE-247A-4A90-A265-43613A49EC47}"/>
              </a:ext>
            </a:extLst>
          </p:cNvPr>
          <p:cNvSpPr/>
          <p:nvPr/>
        </p:nvSpPr>
        <p:spPr>
          <a:xfrm>
            <a:off x="3688518" y="2768626"/>
            <a:ext cx="8102158" cy="2717300"/>
          </a:xfrm>
          <a:prstGeom prst="rect">
            <a:avLst/>
          </a:prstGeom>
          <a:solidFill>
            <a:sysClr val="window" lastClr="FFFFFF"/>
          </a:solidFill>
          <a:ln w="12700" cap="flat" cmpd="sng" algn="ctr">
            <a:solidFill>
              <a:srgbClr val="ADBACA"/>
            </a:solid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 name="文本占位符 17">
            <a:extLst>
              <a:ext uri="{FF2B5EF4-FFF2-40B4-BE49-F238E27FC236}">
                <a16:creationId xmlns:a16="http://schemas.microsoft.com/office/drawing/2014/main" id="{DCBEFF0D-4DA0-4A9B-892F-0753F23F7646}"/>
              </a:ext>
            </a:extLst>
          </p:cNvPr>
          <p:cNvSpPr>
            <a:spLocks noGrp="1"/>
          </p:cNvSpPr>
          <p:nvPr>
            <p:ph type="body" sz="quarter" idx="10"/>
          </p:nvPr>
        </p:nvSpPr>
        <p:spPr>
          <a:xfrm>
            <a:off x="427038" y="450850"/>
            <a:ext cx="4398962" cy="544513"/>
          </a:xfrm>
        </p:spPr>
        <p:txBody>
          <a:bodyPr>
            <a:norm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0" name="文本占位符 19">
            <a:extLst>
              <a:ext uri="{FF2B5EF4-FFF2-40B4-BE49-F238E27FC236}">
                <a16:creationId xmlns:a16="http://schemas.microsoft.com/office/drawing/2014/main" id="{C4ECAA6A-7E45-4F31-BE8A-B315D640A002}"/>
              </a:ext>
            </a:extLst>
          </p:cNvPr>
          <p:cNvSpPr>
            <a:spLocks noGrp="1"/>
          </p:cNvSpPr>
          <p:nvPr>
            <p:ph type="body" sz="quarter" idx="11"/>
          </p:nvPr>
        </p:nvSpPr>
        <p:spPr>
          <a:xfrm>
            <a:off x="3751263" y="1774825"/>
            <a:ext cx="7947025" cy="800100"/>
          </a:xfrm>
        </p:spPr>
        <p:txBody>
          <a:bodyPr>
            <a:normAutofit/>
          </a:bodyPr>
          <a:lstStyle>
            <a:lvl1pPr marL="0" indent="0">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22" name="文本占位符 21">
            <a:extLst>
              <a:ext uri="{FF2B5EF4-FFF2-40B4-BE49-F238E27FC236}">
                <a16:creationId xmlns:a16="http://schemas.microsoft.com/office/drawing/2014/main" id="{46D4E50B-BF40-4B9B-A040-D1296732413C}"/>
              </a:ext>
            </a:extLst>
          </p:cNvPr>
          <p:cNvSpPr>
            <a:spLocks noGrp="1"/>
          </p:cNvSpPr>
          <p:nvPr>
            <p:ph type="body" sz="quarter" idx="12"/>
          </p:nvPr>
        </p:nvSpPr>
        <p:spPr>
          <a:xfrm>
            <a:off x="3751263" y="2847975"/>
            <a:ext cx="7947025" cy="2559050"/>
          </a:xfrm>
        </p:spPr>
        <p:txBody>
          <a:bodyPr>
            <a:normAutofit/>
          </a:bodyPr>
          <a:lstStyle>
            <a:lvl1pPr marL="0" indent="0">
              <a:buNone/>
              <a:defRPr sz="1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4" name="图片占位符 23">
            <a:extLst>
              <a:ext uri="{FF2B5EF4-FFF2-40B4-BE49-F238E27FC236}">
                <a16:creationId xmlns:a16="http://schemas.microsoft.com/office/drawing/2014/main" id="{445A5CB2-874E-4844-8215-60225A32EB97}"/>
              </a:ext>
            </a:extLst>
          </p:cNvPr>
          <p:cNvSpPr>
            <a:spLocks noGrp="1"/>
          </p:cNvSpPr>
          <p:nvPr>
            <p:ph type="pic" sz="quarter" idx="13"/>
          </p:nvPr>
        </p:nvSpPr>
        <p:spPr>
          <a:xfrm>
            <a:off x="153988" y="1714051"/>
            <a:ext cx="3441700" cy="3771875"/>
          </a:xfrm>
        </p:spPr>
        <p:txBody>
          <a:bodyPr/>
          <a:lstStyle>
            <a:lvl1pPr>
              <a:defRPr>
                <a:latin typeface="微软雅黑" panose="020B0503020204020204" pitchFamily="34" charset="-122"/>
                <a:ea typeface="微软雅黑" panose="020B0503020204020204" pitchFamily="34" charset="-122"/>
              </a:defRPr>
            </a:lvl1pPr>
          </a:lstStyle>
          <a:p>
            <a:r>
              <a:rPr lang="zh-CN" altLang="en-US"/>
              <a:t>单击图标添加图片</a:t>
            </a:r>
          </a:p>
        </p:txBody>
      </p:sp>
    </p:spTree>
    <p:extLst>
      <p:ext uri="{BB962C8B-B14F-4D97-AF65-F5344CB8AC3E}">
        <p14:creationId xmlns:p14="http://schemas.microsoft.com/office/powerpoint/2010/main" val="4177903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9374D71-784B-4656-901C-FB6A01BF24C5}"/>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5ECA7C16-CC63-496F-B6DE-A1CC5A7BC3A6}"/>
              </a:ext>
            </a:extLst>
          </p:cNvPr>
          <p:cNvSpPr/>
          <p:nvPr/>
        </p:nvSpPr>
        <p:spPr>
          <a:xfrm>
            <a:off x="196770" y="1205167"/>
            <a:ext cx="10765756" cy="872857"/>
          </a:xfrm>
          <a:prstGeom prst="rect">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schemeClr val="lt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8B9F46EE-247A-4A90-A265-43613A49EC47}"/>
              </a:ext>
            </a:extLst>
          </p:cNvPr>
          <p:cNvSpPr/>
          <p:nvPr/>
        </p:nvSpPr>
        <p:spPr>
          <a:xfrm>
            <a:off x="196770" y="2329443"/>
            <a:ext cx="10765756" cy="3819640"/>
          </a:xfrm>
          <a:prstGeom prst="rect">
            <a:avLst/>
          </a:prstGeom>
          <a:solidFill>
            <a:sysClr val="window" lastClr="FFFFFF"/>
          </a:solidFill>
          <a:ln w="12700" cap="flat" cmpd="sng" algn="ctr">
            <a:solidFill>
              <a:srgbClr val="ADBACA"/>
            </a:solidFill>
            <a:prstDash val="solid"/>
          </a:ln>
          <a:effectLst/>
        </p:spPr>
        <p:txBody>
          <a:bodyPr rtlCol="0" anchor="ctr"/>
          <a:lstStyle/>
          <a:p>
            <a:pPr marL="0" marR="0" lvl="0" indent="0" algn="ctr" defTabSz="1217295" eaLnBrk="1" fontAlgn="auto" latinLnBrk="0" hangingPunct="1">
              <a:lnSpc>
                <a:spcPct val="100000"/>
              </a:lnSpc>
              <a:spcBef>
                <a:spcPts val="0"/>
              </a:spcBef>
              <a:spcAft>
                <a:spcPts val="0"/>
              </a:spcAft>
              <a:buClrTx/>
              <a:buSzTx/>
              <a:buFontTx/>
              <a:buNone/>
              <a:defRPr/>
            </a:pPr>
            <a:endParaRPr kumimoji="0" lang="zh-CN" altLang="en-US" sz="319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8" name="文本占位符 17">
            <a:extLst>
              <a:ext uri="{FF2B5EF4-FFF2-40B4-BE49-F238E27FC236}">
                <a16:creationId xmlns:a16="http://schemas.microsoft.com/office/drawing/2014/main" id="{DCBEFF0D-4DA0-4A9B-892F-0753F23F7646}"/>
              </a:ext>
            </a:extLst>
          </p:cNvPr>
          <p:cNvSpPr>
            <a:spLocks noGrp="1"/>
          </p:cNvSpPr>
          <p:nvPr>
            <p:ph type="body" sz="quarter" idx="10"/>
          </p:nvPr>
        </p:nvSpPr>
        <p:spPr>
          <a:xfrm>
            <a:off x="427038" y="450850"/>
            <a:ext cx="4398962" cy="544513"/>
          </a:xfrm>
        </p:spPr>
        <p:txBody>
          <a:bodyPr>
            <a:normAutofit/>
          </a:bodyPr>
          <a:lstStyle>
            <a:lvl1pPr marL="0" indent="0">
              <a:buNone/>
              <a:defRPr sz="2800" b="1">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0" name="文本占位符 19">
            <a:extLst>
              <a:ext uri="{FF2B5EF4-FFF2-40B4-BE49-F238E27FC236}">
                <a16:creationId xmlns:a16="http://schemas.microsoft.com/office/drawing/2014/main" id="{C4ECAA6A-7E45-4F31-BE8A-B315D640A002}"/>
              </a:ext>
            </a:extLst>
          </p:cNvPr>
          <p:cNvSpPr>
            <a:spLocks noGrp="1"/>
          </p:cNvSpPr>
          <p:nvPr>
            <p:ph type="body" sz="quarter" idx="11"/>
          </p:nvPr>
        </p:nvSpPr>
        <p:spPr>
          <a:xfrm>
            <a:off x="196770" y="1277924"/>
            <a:ext cx="7947025" cy="800100"/>
          </a:xfrm>
        </p:spPr>
        <p:txBody>
          <a:bodyPr>
            <a:normAutofit/>
          </a:bodyPr>
          <a:lstStyle>
            <a:lvl1pPr marL="0" indent="0">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22" name="文本占位符 21">
            <a:extLst>
              <a:ext uri="{FF2B5EF4-FFF2-40B4-BE49-F238E27FC236}">
                <a16:creationId xmlns:a16="http://schemas.microsoft.com/office/drawing/2014/main" id="{46D4E50B-BF40-4B9B-A040-D1296732413C}"/>
              </a:ext>
            </a:extLst>
          </p:cNvPr>
          <p:cNvSpPr>
            <a:spLocks noGrp="1"/>
          </p:cNvSpPr>
          <p:nvPr>
            <p:ph type="body" sz="quarter" idx="12"/>
          </p:nvPr>
        </p:nvSpPr>
        <p:spPr>
          <a:xfrm>
            <a:off x="274336" y="2360525"/>
            <a:ext cx="10600860" cy="3732050"/>
          </a:xfrm>
        </p:spPr>
        <p:txBody>
          <a:bodyPr>
            <a:normAutofit/>
          </a:bodyPr>
          <a:lstStyle>
            <a:lvl1pPr marL="0" indent="0">
              <a:buNone/>
              <a:defRPr sz="1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Tree>
    <p:extLst>
      <p:ext uri="{BB962C8B-B14F-4D97-AF65-F5344CB8AC3E}">
        <p14:creationId xmlns:p14="http://schemas.microsoft.com/office/powerpoint/2010/main" val="998167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96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2774EB4-19AD-4912-A7AC-6D66E069C35C}"/>
              </a:ext>
            </a:extLst>
          </p:cNvPr>
          <p:cNvPicPr>
            <a:picLocks noChangeAspect="1"/>
          </p:cNvPicPr>
          <p:nvPr userDrawn="1"/>
        </p:nvPicPr>
        <p:blipFill rotWithShape="1">
          <a:blip r:embed="rId2"/>
          <a:srcRect t="14550"/>
          <a:stretch>
            <a:fillRect/>
          </a:stretch>
        </p:blipFill>
        <p:spPr>
          <a:xfrm>
            <a:off x="0" y="0"/>
            <a:ext cx="12192000" cy="6858000"/>
          </a:xfrm>
          <a:prstGeom prst="rect">
            <a:avLst/>
          </a:prstGeom>
        </p:spPr>
      </p:pic>
      <p:sp>
        <p:nvSpPr>
          <p:cNvPr id="16" name="文本占位符 15">
            <a:extLst>
              <a:ext uri="{FF2B5EF4-FFF2-40B4-BE49-F238E27FC236}">
                <a16:creationId xmlns:a16="http://schemas.microsoft.com/office/drawing/2014/main" id="{5917745C-DC65-4DA1-80FA-37AA16624993}"/>
              </a:ext>
            </a:extLst>
          </p:cNvPr>
          <p:cNvSpPr>
            <a:spLocks noGrp="1"/>
          </p:cNvSpPr>
          <p:nvPr>
            <p:ph type="body" sz="quarter" idx="10"/>
          </p:nvPr>
        </p:nvSpPr>
        <p:spPr>
          <a:xfrm>
            <a:off x="2328863" y="2143125"/>
            <a:ext cx="7215187" cy="1590675"/>
          </a:xfrm>
        </p:spPr>
        <p:txBody>
          <a:bodyPr>
            <a:normAutofit/>
          </a:bodyPr>
          <a:lstStyle>
            <a:lvl1pPr marL="0" indent="0" algn="ctr">
              <a:buNone/>
              <a:defRPr sz="4400" b="1">
                <a:solidFill>
                  <a:schemeClr val="bg1"/>
                </a:solidFill>
                <a:latin typeface="微软雅黑" panose="020B0503020204020204" pitchFamily="34" charset="-122"/>
                <a:ea typeface="微软雅黑" panose="020B0503020204020204" pitchFamily="34" charset="-122"/>
              </a:defRPr>
            </a:lvl1pPr>
          </a:lstStyle>
          <a:p>
            <a:pPr lvl="0"/>
            <a:endParaRPr lang="zh-CN" altLang="en-US" dirty="0"/>
          </a:p>
        </p:txBody>
      </p:sp>
    </p:spTree>
    <p:extLst>
      <p:ext uri="{BB962C8B-B14F-4D97-AF65-F5344CB8AC3E}">
        <p14:creationId xmlns:p14="http://schemas.microsoft.com/office/powerpoint/2010/main" val="2081340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AF98C0-F387-497B-A421-3014E159DAA9}" type="datetimeFigureOut">
              <a:rPr lang="zh-CN" altLang="en-US" smtClean="0"/>
              <a:t>2018/8/11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B52968-EBBA-467F-B8D0-AA40D13DF9C2}" type="slidenum">
              <a:rPr lang="zh-CN" altLang="en-US" smtClean="0"/>
              <a:t>‹#›</a:t>
            </a:fld>
            <a:endParaRPr lang="zh-CN" altLang="en-US"/>
          </a:p>
        </p:txBody>
      </p:sp>
    </p:spTree>
    <p:extLst>
      <p:ext uri="{BB962C8B-B14F-4D97-AF65-F5344CB8AC3E}">
        <p14:creationId xmlns:p14="http://schemas.microsoft.com/office/powerpoint/2010/main" val="178116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1DBC0C6-4632-452B-8C42-788B7A001A84}"/>
              </a:ext>
            </a:extLst>
          </p:cNvPr>
          <p:cNvPicPr>
            <a:picLocks noChangeAspect="1"/>
          </p:cNvPicPr>
          <p:nvPr/>
        </p:nvPicPr>
        <p:blipFill rotWithShape="1">
          <a:blip r:embed="rId2"/>
          <a:srcRect t="14550"/>
          <a:stretch>
            <a:fillRect/>
          </a:stretch>
        </p:blipFill>
        <p:spPr>
          <a:xfrm>
            <a:off x="0" y="-41096"/>
            <a:ext cx="12192000" cy="6858000"/>
          </a:xfrm>
          <a:prstGeom prst="rect">
            <a:avLst/>
          </a:prstGeom>
        </p:spPr>
      </p:pic>
      <p:sp>
        <p:nvSpPr>
          <p:cNvPr id="7" name="文本框 6">
            <a:extLst>
              <a:ext uri="{FF2B5EF4-FFF2-40B4-BE49-F238E27FC236}">
                <a16:creationId xmlns:a16="http://schemas.microsoft.com/office/drawing/2014/main" id="{AD9489E5-EAE1-453C-B474-92E9FAEAE09E}"/>
              </a:ext>
            </a:extLst>
          </p:cNvPr>
          <p:cNvSpPr txBox="1"/>
          <p:nvPr/>
        </p:nvSpPr>
        <p:spPr>
          <a:xfrm>
            <a:off x="2125329" y="3308775"/>
            <a:ext cx="5309149" cy="769441"/>
          </a:xfrm>
          <a:prstGeom prst="rect">
            <a:avLst/>
          </a:prstGeom>
          <a:noFill/>
        </p:spPr>
        <p:txBody>
          <a:bodyPr wrap="square" rtlCol="0">
            <a:spAutoFit/>
          </a:bodyPr>
          <a:lstStyle/>
          <a:p>
            <a:r>
              <a:rPr lang="en-US" altLang="zh-CN" sz="44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CONTENT </a:t>
            </a:r>
            <a:endParaRPr lang="zh-CN" altLang="en-US" sz="44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文本框 7">
            <a:extLst>
              <a:ext uri="{FF2B5EF4-FFF2-40B4-BE49-F238E27FC236}">
                <a16:creationId xmlns:a16="http://schemas.microsoft.com/office/drawing/2014/main" id="{FAF4408B-FAE9-4154-B6B3-A58FAAA08473}"/>
              </a:ext>
            </a:extLst>
          </p:cNvPr>
          <p:cNvSpPr txBox="1"/>
          <p:nvPr/>
        </p:nvSpPr>
        <p:spPr>
          <a:xfrm>
            <a:off x="2520513" y="2353510"/>
            <a:ext cx="1808246" cy="830997"/>
          </a:xfrm>
          <a:prstGeom prst="rect">
            <a:avLst/>
          </a:prstGeom>
          <a:noFill/>
        </p:spPr>
        <p:txBody>
          <a:bodyPr wrap="square" rtlCol="0">
            <a:spAutoFit/>
          </a:bodyPr>
          <a:lstStyle/>
          <a:p>
            <a:pPr algn="ctr"/>
            <a:r>
              <a:rPr lang="zh-CN" altLang="en-US" sz="4800" b="1" dirty="0">
                <a:solidFill>
                  <a:prstClr val="white"/>
                </a:solidFill>
                <a:latin typeface="微软雅黑" panose="020B0503020204020204" pitchFamily="34" charset="-122"/>
                <a:ea typeface="微软雅黑" panose="020B0503020204020204" pitchFamily="34" charset="-122"/>
              </a:rPr>
              <a:t>目录</a:t>
            </a:r>
          </a:p>
        </p:txBody>
      </p:sp>
      <p:grpSp>
        <p:nvGrpSpPr>
          <p:cNvPr id="9" name="组合 8">
            <a:extLst>
              <a:ext uri="{FF2B5EF4-FFF2-40B4-BE49-F238E27FC236}">
                <a16:creationId xmlns:a16="http://schemas.microsoft.com/office/drawing/2014/main" id="{A7699BA1-A582-4154-8738-440E2A14214D}"/>
              </a:ext>
            </a:extLst>
          </p:cNvPr>
          <p:cNvGrpSpPr/>
          <p:nvPr/>
        </p:nvGrpSpPr>
        <p:grpSpPr>
          <a:xfrm>
            <a:off x="5589496" y="1589971"/>
            <a:ext cx="1138107" cy="606226"/>
            <a:chOff x="5603060" y="1294431"/>
            <a:chExt cx="1138107" cy="606226"/>
          </a:xfrm>
        </p:grpSpPr>
        <p:grpSp>
          <p:nvGrpSpPr>
            <p:cNvPr id="10" name="组合 9">
              <a:extLst>
                <a:ext uri="{FF2B5EF4-FFF2-40B4-BE49-F238E27FC236}">
                  <a16:creationId xmlns:a16="http://schemas.microsoft.com/office/drawing/2014/main" id="{1DEBFF18-08B6-4228-AFCA-B373CF4A3594}"/>
                </a:ext>
              </a:extLst>
            </p:cNvPr>
            <p:cNvGrpSpPr/>
            <p:nvPr/>
          </p:nvGrpSpPr>
          <p:grpSpPr>
            <a:xfrm>
              <a:off x="5965374" y="1294431"/>
              <a:ext cx="775793" cy="606226"/>
              <a:chOff x="6081487" y="1555688"/>
              <a:chExt cx="775793" cy="606226"/>
            </a:xfrm>
          </p:grpSpPr>
          <p:sp>
            <p:nvSpPr>
              <p:cNvPr id="15" name="六边形 14">
                <a:extLst>
                  <a:ext uri="{FF2B5EF4-FFF2-40B4-BE49-F238E27FC236}">
                    <a16:creationId xmlns:a16="http://schemas.microsoft.com/office/drawing/2014/main" id="{5B2CA8B2-545B-47DB-8B0B-160D605B5DE6}"/>
                  </a:ext>
                </a:extLst>
              </p:cNvPr>
              <p:cNvSpPr/>
              <p:nvPr/>
            </p:nvSpPr>
            <p:spPr>
              <a:xfrm>
                <a:off x="6081487" y="1555688"/>
                <a:ext cx="703222" cy="606226"/>
              </a:xfrm>
              <a:prstGeom prst="hexagon">
                <a:avLst/>
              </a:prstGeom>
              <a:noFill/>
              <a:ln>
                <a:solidFill>
                  <a:srgbClr val="00A9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2DD436FF-1EAE-4C15-9AB9-9EB555978CD4}"/>
                  </a:ext>
                </a:extLst>
              </p:cNvPr>
              <p:cNvSpPr txBox="1"/>
              <p:nvPr/>
            </p:nvSpPr>
            <p:spPr>
              <a:xfrm>
                <a:off x="6215617" y="1571262"/>
                <a:ext cx="641663" cy="584775"/>
              </a:xfrm>
              <a:prstGeom prst="rect">
                <a:avLst/>
              </a:prstGeom>
              <a:noFill/>
            </p:spPr>
            <p:txBody>
              <a:bodyPr wrap="square" rtlCol="0">
                <a:spAutoFit/>
              </a:bodyPr>
              <a:lstStyle/>
              <a:p>
                <a:r>
                  <a:rPr lang="en-US" altLang="zh-CN"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11" name="直接连接符 10">
              <a:extLst>
                <a:ext uri="{FF2B5EF4-FFF2-40B4-BE49-F238E27FC236}">
                  <a16:creationId xmlns:a16="http://schemas.microsoft.com/office/drawing/2014/main" id="{366B6E2C-DDBC-4E69-84A6-AEB43BFF53C3}"/>
                </a:ext>
              </a:extLst>
            </p:cNvPr>
            <p:cNvCxnSpPr>
              <a:stCxn id="15" idx="4"/>
              <a:endCxn id="13" idx="6"/>
            </p:cNvCxnSpPr>
            <p:nvPr/>
          </p:nvCxnSpPr>
          <p:spPr>
            <a:xfrm flipH="1">
              <a:off x="5603060" y="1294431"/>
              <a:ext cx="513871" cy="175610"/>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C8623D8-0A17-421D-B9E0-1A19424C3764}"/>
                </a:ext>
              </a:extLst>
            </p:cNvPr>
            <p:cNvCxnSpPr>
              <a:stCxn id="15" idx="1"/>
            </p:cNvCxnSpPr>
            <p:nvPr/>
          </p:nvCxnSpPr>
          <p:spPr>
            <a:xfrm flipH="1" flipV="1">
              <a:off x="5614490" y="1461493"/>
              <a:ext cx="493360" cy="429997"/>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2181B8A0-AC98-4D31-B20A-A5ED1F2B4AEB}"/>
                </a:ext>
              </a:extLst>
            </p:cNvPr>
            <p:cNvSpPr/>
            <p:nvPr/>
          </p:nvSpPr>
          <p:spPr>
            <a:xfrm flipH="1">
              <a:off x="5603060" y="1431941"/>
              <a:ext cx="76200" cy="76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cxnSp>
          <p:nvCxnSpPr>
            <p:cNvPr id="14" name="直接连接符 13">
              <a:extLst>
                <a:ext uri="{FF2B5EF4-FFF2-40B4-BE49-F238E27FC236}">
                  <a16:creationId xmlns:a16="http://schemas.microsoft.com/office/drawing/2014/main" id="{68E7A360-9D34-440A-92DD-AEA51F85889C}"/>
                </a:ext>
              </a:extLst>
            </p:cNvPr>
            <p:cNvCxnSpPr>
              <a:stCxn id="15" idx="3"/>
              <a:endCxn id="13" idx="2"/>
            </p:cNvCxnSpPr>
            <p:nvPr/>
          </p:nvCxnSpPr>
          <p:spPr>
            <a:xfrm flipH="1" flipV="1">
              <a:off x="5679260" y="1470041"/>
              <a:ext cx="286114" cy="127503"/>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97D39E6E-26CB-4C8D-A829-CDD89E48C0BE}"/>
              </a:ext>
            </a:extLst>
          </p:cNvPr>
          <p:cNvGrpSpPr/>
          <p:nvPr/>
        </p:nvGrpSpPr>
        <p:grpSpPr>
          <a:xfrm>
            <a:off x="5589496" y="2706083"/>
            <a:ext cx="1138107" cy="606226"/>
            <a:chOff x="5603060" y="1294431"/>
            <a:chExt cx="1138107" cy="606226"/>
          </a:xfrm>
        </p:grpSpPr>
        <p:grpSp>
          <p:nvGrpSpPr>
            <p:cNvPr id="18" name="组合 17">
              <a:extLst>
                <a:ext uri="{FF2B5EF4-FFF2-40B4-BE49-F238E27FC236}">
                  <a16:creationId xmlns:a16="http://schemas.microsoft.com/office/drawing/2014/main" id="{4E2B3242-A47E-4ACF-8723-6AC628418143}"/>
                </a:ext>
              </a:extLst>
            </p:cNvPr>
            <p:cNvGrpSpPr/>
            <p:nvPr/>
          </p:nvGrpSpPr>
          <p:grpSpPr>
            <a:xfrm>
              <a:off x="5965374" y="1294431"/>
              <a:ext cx="775793" cy="606226"/>
              <a:chOff x="6081487" y="1555688"/>
              <a:chExt cx="775793" cy="606226"/>
            </a:xfrm>
          </p:grpSpPr>
          <p:sp>
            <p:nvSpPr>
              <p:cNvPr id="23" name="六边形 22">
                <a:extLst>
                  <a:ext uri="{FF2B5EF4-FFF2-40B4-BE49-F238E27FC236}">
                    <a16:creationId xmlns:a16="http://schemas.microsoft.com/office/drawing/2014/main" id="{CA3B2B41-EDF6-41F1-9365-64EA8D488570}"/>
                  </a:ext>
                </a:extLst>
              </p:cNvPr>
              <p:cNvSpPr/>
              <p:nvPr/>
            </p:nvSpPr>
            <p:spPr>
              <a:xfrm>
                <a:off x="6081487" y="1555688"/>
                <a:ext cx="703222" cy="606226"/>
              </a:xfrm>
              <a:prstGeom prst="hexagon">
                <a:avLst/>
              </a:prstGeom>
              <a:noFill/>
              <a:ln>
                <a:solidFill>
                  <a:srgbClr val="00A9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1B34997-FD22-4678-9294-05AE469EDAC7}"/>
                  </a:ext>
                </a:extLst>
              </p:cNvPr>
              <p:cNvSpPr txBox="1"/>
              <p:nvPr/>
            </p:nvSpPr>
            <p:spPr>
              <a:xfrm>
                <a:off x="6215617" y="1571262"/>
                <a:ext cx="641663" cy="584775"/>
              </a:xfrm>
              <a:prstGeom prst="rect">
                <a:avLst/>
              </a:prstGeom>
              <a:noFill/>
              <a:ln>
                <a:noFill/>
              </a:ln>
            </p:spPr>
            <p:txBody>
              <a:bodyPr wrap="square" rtlCol="0">
                <a:spAutoFit/>
              </a:bodyPr>
              <a:lstStyle/>
              <a:p>
                <a:r>
                  <a:rPr lang="en-US" altLang="zh-CN"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19" name="直接连接符 18">
              <a:extLst>
                <a:ext uri="{FF2B5EF4-FFF2-40B4-BE49-F238E27FC236}">
                  <a16:creationId xmlns:a16="http://schemas.microsoft.com/office/drawing/2014/main" id="{B9B390B8-96D9-4B2C-8E40-72D83F502B82}"/>
                </a:ext>
              </a:extLst>
            </p:cNvPr>
            <p:cNvCxnSpPr>
              <a:stCxn id="23" idx="4"/>
              <a:endCxn id="21" idx="6"/>
            </p:cNvCxnSpPr>
            <p:nvPr/>
          </p:nvCxnSpPr>
          <p:spPr>
            <a:xfrm flipH="1">
              <a:off x="5603060" y="1294431"/>
              <a:ext cx="513871" cy="175610"/>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A5D3F78-36E5-4F64-AFA5-AED31C377E77}"/>
                </a:ext>
              </a:extLst>
            </p:cNvPr>
            <p:cNvCxnSpPr>
              <a:stCxn id="23" idx="1"/>
            </p:cNvCxnSpPr>
            <p:nvPr/>
          </p:nvCxnSpPr>
          <p:spPr>
            <a:xfrm flipH="1" flipV="1">
              <a:off x="5614490" y="1461493"/>
              <a:ext cx="493360" cy="429997"/>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C45904AD-6505-40E3-A0E7-C41FB88E4249}"/>
                </a:ext>
              </a:extLst>
            </p:cNvPr>
            <p:cNvSpPr/>
            <p:nvPr/>
          </p:nvSpPr>
          <p:spPr>
            <a:xfrm flipH="1">
              <a:off x="5603060" y="1431941"/>
              <a:ext cx="76200" cy="76200"/>
            </a:xfrm>
            <a:prstGeom prst="ellipse">
              <a:avLst/>
            </a:prstGeom>
            <a:solidFill>
              <a:schemeClr val="bg1"/>
            </a:solidFill>
            <a:ln>
              <a:solidFill>
                <a:srgbClr val="00A9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cxnSp>
          <p:nvCxnSpPr>
            <p:cNvPr id="22" name="直接连接符 21">
              <a:extLst>
                <a:ext uri="{FF2B5EF4-FFF2-40B4-BE49-F238E27FC236}">
                  <a16:creationId xmlns:a16="http://schemas.microsoft.com/office/drawing/2014/main" id="{ED3F25BD-63B8-4A8E-925B-9EE5CE5AEFE9}"/>
                </a:ext>
              </a:extLst>
            </p:cNvPr>
            <p:cNvCxnSpPr>
              <a:stCxn id="23" idx="3"/>
              <a:endCxn id="21" idx="2"/>
            </p:cNvCxnSpPr>
            <p:nvPr/>
          </p:nvCxnSpPr>
          <p:spPr>
            <a:xfrm flipH="1" flipV="1">
              <a:off x="5679260" y="1470041"/>
              <a:ext cx="286114" cy="127503"/>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1B4FAE92-DF38-4A37-96C3-2DEDECF577DC}"/>
              </a:ext>
            </a:extLst>
          </p:cNvPr>
          <p:cNvGrpSpPr/>
          <p:nvPr/>
        </p:nvGrpSpPr>
        <p:grpSpPr>
          <a:xfrm>
            <a:off x="5589496" y="3822195"/>
            <a:ext cx="1138107" cy="606226"/>
            <a:chOff x="5603060" y="1294431"/>
            <a:chExt cx="1138107" cy="606226"/>
          </a:xfrm>
        </p:grpSpPr>
        <p:grpSp>
          <p:nvGrpSpPr>
            <p:cNvPr id="26" name="组合 25">
              <a:extLst>
                <a:ext uri="{FF2B5EF4-FFF2-40B4-BE49-F238E27FC236}">
                  <a16:creationId xmlns:a16="http://schemas.microsoft.com/office/drawing/2014/main" id="{9D571039-E934-4344-AE30-746E6D4551DC}"/>
                </a:ext>
              </a:extLst>
            </p:cNvPr>
            <p:cNvGrpSpPr/>
            <p:nvPr/>
          </p:nvGrpSpPr>
          <p:grpSpPr>
            <a:xfrm>
              <a:off x="5965374" y="1294431"/>
              <a:ext cx="775793" cy="606226"/>
              <a:chOff x="6081487" y="1555688"/>
              <a:chExt cx="775793" cy="606226"/>
            </a:xfrm>
          </p:grpSpPr>
          <p:sp>
            <p:nvSpPr>
              <p:cNvPr id="31" name="六边形 30">
                <a:extLst>
                  <a:ext uri="{FF2B5EF4-FFF2-40B4-BE49-F238E27FC236}">
                    <a16:creationId xmlns:a16="http://schemas.microsoft.com/office/drawing/2014/main" id="{4DDAE191-2E70-4859-9B91-7C0947408B22}"/>
                  </a:ext>
                </a:extLst>
              </p:cNvPr>
              <p:cNvSpPr/>
              <p:nvPr/>
            </p:nvSpPr>
            <p:spPr>
              <a:xfrm>
                <a:off x="6081487" y="1555688"/>
                <a:ext cx="703222" cy="606226"/>
              </a:xfrm>
              <a:prstGeom prst="hexagon">
                <a:avLst/>
              </a:prstGeom>
              <a:noFill/>
              <a:ln>
                <a:solidFill>
                  <a:srgbClr val="00A9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131102D-21C9-4C93-8989-FB25DD88CA8B}"/>
                  </a:ext>
                </a:extLst>
              </p:cNvPr>
              <p:cNvSpPr txBox="1"/>
              <p:nvPr/>
            </p:nvSpPr>
            <p:spPr>
              <a:xfrm>
                <a:off x="6215617" y="1571262"/>
                <a:ext cx="641663" cy="584775"/>
              </a:xfrm>
              <a:prstGeom prst="rect">
                <a:avLst/>
              </a:prstGeom>
              <a:noFill/>
              <a:ln>
                <a:noFill/>
              </a:ln>
            </p:spPr>
            <p:txBody>
              <a:bodyPr wrap="square" rtlCol="0">
                <a:spAutoFit/>
              </a:bodyPr>
              <a:lstStyle/>
              <a:p>
                <a:r>
                  <a:rPr lang="en-US" altLang="zh-CN"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27" name="直接连接符 26">
              <a:extLst>
                <a:ext uri="{FF2B5EF4-FFF2-40B4-BE49-F238E27FC236}">
                  <a16:creationId xmlns:a16="http://schemas.microsoft.com/office/drawing/2014/main" id="{A2726391-26B7-415D-8AFB-2706AD23901F}"/>
                </a:ext>
              </a:extLst>
            </p:cNvPr>
            <p:cNvCxnSpPr>
              <a:stCxn id="31" idx="4"/>
              <a:endCxn id="29" idx="6"/>
            </p:cNvCxnSpPr>
            <p:nvPr/>
          </p:nvCxnSpPr>
          <p:spPr>
            <a:xfrm flipH="1">
              <a:off x="5603060" y="1294431"/>
              <a:ext cx="513871" cy="175610"/>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BBAE940-0B75-40A0-ABC6-88DF12B7B980}"/>
                </a:ext>
              </a:extLst>
            </p:cNvPr>
            <p:cNvCxnSpPr>
              <a:stCxn id="31" idx="1"/>
            </p:cNvCxnSpPr>
            <p:nvPr/>
          </p:nvCxnSpPr>
          <p:spPr>
            <a:xfrm flipH="1" flipV="1">
              <a:off x="5614490" y="1461493"/>
              <a:ext cx="493360" cy="429997"/>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sp>
          <p:nvSpPr>
            <p:cNvPr id="29" name="椭圆 28">
              <a:extLst>
                <a:ext uri="{FF2B5EF4-FFF2-40B4-BE49-F238E27FC236}">
                  <a16:creationId xmlns:a16="http://schemas.microsoft.com/office/drawing/2014/main" id="{5597C7C9-D992-4F46-82C1-C31D7BF577E9}"/>
                </a:ext>
              </a:extLst>
            </p:cNvPr>
            <p:cNvSpPr/>
            <p:nvPr/>
          </p:nvSpPr>
          <p:spPr>
            <a:xfrm flipH="1">
              <a:off x="5603060" y="1431941"/>
              <a:ext cx="76200" cy="76200"/>
            </a:xfrm>
            <a:prstGeom prst="ellipse">
              <a:avLst/>
            </a:prstGeom>
            <a:solidFill>
              <a:schemeClr val="bg1"/>
            </a:solidFill>
            <a:ln>
              <a:solidFill>
                <a:srgbClr val="00A9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cxnSp>
          <p:nvCxnSpPr>
            <p:cNvPr id="30" name="直接连接符 29">
              <a:extLst>
                <a:ext uri="{FF2B5EF4-FFF2-40B4-BE49-F238E27FC236}">
                  <a16:creationId xmlns:a16="http://schemas.microsoft.com/office/drawing/2014/main" id="{D9F8A763-6BF8-4032-8D56-E51760E54D71}"/>
                </a:ext>
              </a:extLst>
            </p:cNvPr>
            <p:cNvCxnSpPr>
              <a:stCxn id="31" idx="3"/>
              <a:endCxn id="29" idx="2"/>
            </p:cNvCxnSpPr>
            <p:nvPr/>
          </p:nvCxnSpPr>
          <p:spPr>
            <a:xfrm flipH="1" flipV="1">
              <a:off x="5679260" y="1470041"/>
              <a:ext cx="286114" cy="127503"/>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804311B7-3938-4123-9E89-F442E38420AA}"/>
              </a:ext>
            </a:extLst>
          </p:cNvPr>
          <p:cNvGrpSpPr/>
          <p:nvPr/>
        </p:nvGrpSpPr>
        <p:grpSpPr>
          <a:xfrm>
            <a:off x="5589496" y="4938306"/>
            <a:ext cx="1138107" cy="606226"/>
            <a:chOff x="5603060" y="1294431"/>
            <a:chExt cx="1138107" cy="606226"/>
          </a:xfrm>
        </p:grpSpPr>
        <p:grpSp>
          <p:nvGrpSpPr>
            <p:cNvPr id="34" name="组合 33">
              <a:extLst>
                <a:ext uri="{FF2B5EF4-FFF2-40B4-BE49-F238E27FC236}">
                  <a16:creationId xmlns:a16="http://schemas.microsoft.com/office/drawing/2014/main" id="{86F3C395-569E-44F3-8373-C91CFDBE37A1}"/>
                </a:ext>
              </a:extLst>
            </p:cNvPr>
            <p:cNvGrpSpPr/>
            <p:nvPr/>
          </p:nvGrpSpPr>
          <p:grpSpPr>
            <a:xfrm>
              <a:off x="5965374" y="1294431"/>
              <a:ext cx="775793" cy="606226"/>
              <a:chOff x="6081487" y="1555688"/>
              <a:chExt cx="775793" cy="606226"/>
            </a:xfrm>
          </p:grpSpPr>
          <p:sp>
            <p:nvSpPr>
              <p:cNvPr id="39" name="六边形 38">
                <a:extLst>
                  <a:ext uri="{FF2B5EF4-FFF2-40B4-BE49-F238E27FC236}">
                    <a16:creationId xmlns:a16="http://schemas.microsoft.com/office/drawing/2014/main" id="{26D2725C-F53E-48A3-9EF5-71D0067A7C5A}"/>
                  </a:ext>
                </a:extLst>
              </p:cNvPr>
              <p:cNvSpPr/>
              <p:nvPr/>
            </p:nvSpPr>
            <p:spPr>
              <a:xfrm>
                <a:off x="6081487" y="1555688"/>
                <a:ext cx="703222" cy="606226"/>
              </a:xfrm>
              <a:prstGeom prst="hexagon">
                <a:avLst/>
              </a:prstGeom>
              <a:noFill/>
              <a:ln>
                <a:solidFill>
                  <a:srgbClr val="00A9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9509D724-6189-4B6C-8E54-7447CB88E2A6}"/>
                  </a:ext>
                </a:extLst>
              </p:cNvPr>
              <p:cNvSpPr txBox="1"/>
              <p:nvPr/>
            </p:nvSpPr>
            <p:spPr>
              <a:xfrm>
                <a:off x="6215617" y="1571262"/>
                <a:ext cx="641663" cy="584775"/>
              </a:xfrm>
              <a:prstGeom prst="rect">
                <a:avLst/>
              </a:prstGeom>
              <a:noFill/>
              <a:ln>
                <a:noFill/>
              </a:ln>
            </p:spPr>
            <p:txBody>
              <a:bodyPr wrap="square" rtlCol="0">
                <a:spAutoFit/>
              </a:bodyPr>
              <a:lstStyle/>
              <a:p>
                <a:r>
                  <a:rPr lang="en-US" altLang="zh-CN"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32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cxnSp>
          <p:nvCxnSpPr>
            <p:cNvPr id="35" name="直接连接符 34">
              <a:extLst>
                <a:ext uri="{FF2B5EF4-FFF2-40B4-BE49-F238E27FC236}">
                  <a16:creationId xmlns:a16="http://schemas.microsoft.com/office/drawing/2014/main" id="{E754B5B3-4424-4067-ABF9-261DF2042776}"/>
                </a:ext>
              </a:extLst>
            </p:cNvPr>
            <p:cNvCxnSpPr>
              <a:stCxn id="39" idx="4"/>
              <a:endCxn id="37" idx="6"/>
            </p:cNvCxnSpPr>
            <p:nvPr/>
          </p:nvCxnSpPr>
          <p:spPr>
            <a:xfrm flipH="1">
              <a:off x="5603060" y="1294431"/>
              <a:ext cx="513871" cy="175610"/>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5CC1E271-B774-4231-9258-181C6F1AEBA7}"/>
                </a:ext>
              </a:extLst>
            </p:cNvPr>
            <p:cNvCxnSpPr>
              <a:stCxn id="39" idx="1"/>
            </p:cNvCxnSpPr>
            <p:nvPr/>
          </p:nvCxnSpPr>
          <p:spPr>
            <a:xfrm flipH="1" flipV="1">
              <a:off x="5614490" y="1461493"/>
              <a:ext cx="493360" cy="429997"/>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sp>
          <p:nvSpPr>
            <p:cNvPr id="37" name="椭圆 36">
              <a:extLst>
                <a:ext uri="{FF2B5EF4-FFF2-40B4-BE49-F238E27FC236}">
                  <a16:creationId xmlns:a16="http://schemas.microsoft.com/office/drawing/2014/main" id="{DD5E677B-3E50-4EBC-9967-AC8154466C4E}"/>
                </a:ext>
              </a:extLst>
            </p:cNvPr>
            <p:cNvSpPr/>
            <p:nvPr/>
          </p:nvSpPr>
          <p:spPr>
            <a:xfrm flipH="1">
              <a:off x="5603060" y="1431941"/>
              <a:ext cx="76200" cy="76200"/>
            </a:xfrm>
            <a:prstGeom prst="ellipse">
              <a:avLst/>
            </a:prstGeom>
            <a:solidFill>
              <a:schemeClr val="bg1"/>
            </a:solidFill>
            <a:ln>
              <a:solidFill>
                <a:srgbClr val="00A9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微软雅黑" panose="020B0503020204020204" pitchFamily="34" charset="-122"/>
                <a:ea typeface="微软雅黑" panose="020B0503020204020204" pitchFamily="34" charset="-122"/>
              </a:endParaRPr>
            </a:p>
          </p:txBody>
        </p:sp>
        <p:cxnSp>
          <p:nvCxnSpPr>
            <p:cNvPr id="38" name="直接连接符 37">
              <a:extLst>
                <a:ext uri="{FF2B5EF4-FFF2-40B4-BE49-F238E27FC236}">
                  <a16:creationId xmlns:a16="http://schemas.microsoft.com/office/drawing/2014/main" id="{47A0006F-E075-41CE-83AB-8EEE822D4851}"/>
                </a:ext>
              </a:extLst>
            </p:cNvPr>
            <p:cNvCxnSpPr>
              <a:stCxn id="39" idx="3"/>
              <a:endCxn id="37" idx="2"/>
            </p:cNvCxnSpPr>
            <p:nvPr/>
          </p:nvCxnSpPr>
          <p:spPr>
            <a:xfrm flipH="1" flipV="1">
              <a:off x="5679260" y="1470041"/>
              <a:ext cx="286114" cy="127503"/>
            </a:xfrm>
            <a:prstGeom prst="line">
              <a:avLst/>
            </a:prstGeom>
            <a:ln w="9525">
              <a:solidFill>
                <a:srgbClr val="00A9AF"/>
              </a:solidFill>
            </a:ln>
          </p:spPr>
          <p:style>
            <a:lnRef idx="1">
              <a:schemeClr val="accent1"/>
            </a:lnRef>
            <a:fillRef idx="0">
              <a:schemeClr val="accent1"/>
            </a:fillRef>
            <a:effectRef idx="0">
              <a:schemeClr val="accent1"/>
            </a:effectRef>
            <a:fontRef idx="minor">
              <a:schemeClr val="tx1"/>
            </a:fontRef>
          </p:style>
        </p:cxnSp>
      </p:grpSp>
      <p:sp>
        <p:nvSpPr>
          <p:cNvPr id="46" name="文本占位符 45">
            <a:extLst>
              <a:ext uri="{FF2B5EF4-FFF2-40B4-BE49-F238E27FC236}">
                <a16:creationId xmlns:a16="http://schemas.microsoft.com/office/drawing/2014/main" id="{C36EA89E-2A01-4822-8DB7-8C5E1BD90427}"/>
              </a:ext>
            </a:extLst>
          </p:cNvPr>
          <p:cNvSpPr>
            <a:spLocks noGrp="1"/>
          </p:cNvSpPr>
          <p:nvPr>
            <p:ph type="body" sz="quarter" idx="10"/>
          </p:nvPr>
        </p:nvSpPr>
        <p:spPr>
          <a:xfrm>
            <a:off x="6977063" y="1590675"/>
            <a:ext cx="4214812" cy="584200"/>
          </a:xfrm>
        </p:spPr>
        <p:txBody>
          <a:bodyPr/>
          <a:lstStyle>
            <a:lvl1pPr marL="0" indent="0">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7" name="文本占位符 45">
            <a:extLst>
              <a:ext uri="{FF2B5EF4-FFF2-40B4-BE49-F238E27FC236}">
                <a16:creationId xmlns:a16="http://schemas.microsoft.com/office/drawing/2014/main" id="{8450D8A8-879A-4ECB-9623-CCF3837E7945}"/>
              </a:ext>
            </a:extLst>
          </p:cNvPr>
          <p:cNvSpPr>
            <a:spLocks noGrp="1"/>
          </p:cNvSpPr>
          <p:nvPr>
            <p:ph type="body" sz="quarter" idx="11"/>
          </p:nvPr>
        </p:nvSpPr>
        <p:spPr>
          <a:xfrm>
            <a:off x="6977063" y="2721657"/>
            <a:ext cx="4214812" cy="584200"/>
          </a:xfrm>
        </p:spPr>
        <p:txBody>
          <a:bodyPr/>
          <a:lstStyle>
            <a:lvl1pPr marL="0" indent="0">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8" name="文本占位符 45">
            <a:extLst>
              <a:ext uri="{FF2B5EF4-FFF2-40B4-BE49-F238E27FC236}">
                <a16:creationId xmlns:a16="http://schemas.microsoft.com/office/drawing/2014/main" id="{E5B36E74-CF0E-4CB7-AA98-94FF464F3D62}"/>
              </a:ext>
            </a:extLst>
          </p:cNvPr>
          <p:cNvSpPr>
            <a:spLocks noGrp="1"/>
          </p:cNvSpPr>
          <p:nvPr>
            <p:ph type="body" sz="quarter" idx="12"/>
          </p:nvPr>
        </p:nvSpPr>
        <p:spPr>
          <a:xfrm>
            <a:off x="6977063" y="3854399"/>
            <a:ext cx="4214812" cy="584200"/>
          </a:xfrm>
        </p:spPr>
        <p:txBody>
          <a:bodyPr/>
          <a:lstStyle>
            <a:lvl1pPr marL="0" indent="0">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9" name="文本占位符 45">
            <a:extLst>
              <a:ext uri="{FF2B5EF4-FFF2-40B4-BE49-F238E27FC236}">
                <a16:creationId xmlns:a16="http://schemas.microsoft.com/office/drawing/2014/main" id="{90F8D45D-EC85-4D11-B6D5-B20CC526900A}"/>
              </a:ext>
            </a:extLst>
          </p:cNvPr>
          <p:cNvSpPr>
            <a:spLocks noGrp="1"/>
          </p:cNvSpPr>
          <p:nvPr>
            <p:ph type="body" sz="quarter" idx="13"/>
          </p:nvPr>
        </p:nvSpPr>
        <p:spPr>
          <a:xfrm>
            <a:off x="6977063" y="4938306"/>
            <a:ext cx="4214812" cy="584200"/>
          </a:xfrm>
        </p:spPr>
        <p:txBody>
          <a:bodyPr/>
          <a:lstStyle>
            <a:lvl1pPr marL="0" indent="0">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a:t>编辑母版文本样式</a:t>
            </a:r>
          </a:p>
        </p:txBody>
      </p:sp>
    </p:spTree>
    <p:extLst>
      <p:ext uri="{BB962C8B-B14F-4D97-AF65-F5344CB8AC3E}">
        <p14:creationId xmlns:p14="http://schemas.microsoft.com/office/powerpoint/2010/main" val="1836900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8D30E22-3D4F-4756-BD25-52AD329BCF03}"/>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729A114-3E88-4FD0-8343-1B1C047EAFDA}"/>
              </a:ext>
            </a:extLst>
          </p:cNvPr>
          <p:cNvGrpSpPr/>
          <p:nvPr userDrawn="1"/>
        </p:nvGrpSpPr>
        <p:grpSpPr>
          <a:xfrm>
            <a:off x="608263" y="1447495"/>
            <a:ext cx="4739974" cy="4153206"/>
            <a:chOff x="608263" y="1447495"/>
            <a:chExt cx="4739974" cy="4153206"/>
          </a:xfrm>
        </p:grpSpPr>
        <p:sp>
          <p:nvSpPr>
            <p:cNvPr id="8" name="圆角矩形 5">
              <a:extLst>
                <a:ext uri="{FF2B5EF4-FFF2-40B4-BE49-F238E27FC236}">
                  <a16:creationId xmlns:a16="http://schemas.microsoft.com/office/drawing/2014/main" id="{2C73EC7B-1F2D-4EB1-AD64-7387822E44D7}"/>
                </a:ext>
              </a:extLst>
            </p:cNvPr>
            <p:cNvSpPr/>
            <p:nvPr/>
          </p:nvSpPr>
          <p:spPr>
            <a:xfrm>
              <a:off x="608263" y="1681578"/>
              <a:ext cx="4739974" cy="391912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圆角矩形 9">
              <a:extLst>
                <a:ext uri="{FF2B5EF4-FFF2-40B4-BE49-F238E27FC236}">
                  <a16:creationId xmlns:a16="http://schemas.microsoft.com/office/drawing/2014/main" id="{41F9A1AD-B236-4687-AA41-DE6F373240D6}"/>
                </a:ext>
              </a:extLst>
            </p:cNvPr>
            <p:cNvSpPr/>
            <p:nvPr/>
          </p:nvSpPr>
          <p:spPr>
            <a:xfrm>
              <a:off x="1263869" y="1447495"/>
              <a:ext cx="3279515" cy="462161"/>
            </a:xfrm>
            <a:prstGeom prst="roundRect">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latin typeface="微软雅黑" panose="020B0503020204020204" pitchFamily="34" charset="-122"/>
                <a:ea typeface="微软雅黑" panose="020B0503020204020204" pitchFamily="34" charset="-122"/>
              </a:endParaRPr>
            </a:p>
          </p:txBody>
        </p:sp>
      </p:grpSp>
      <p:sp>
        <p:nvSpPr>
          <p:cNvPr id="18" name="文本占位符 17">
            <a:extLst>
              <a:ext uri="{FF2B5EF4-FFF2-40B4-BE49-F238E27FC236}">
                <a16:creationId xmlns:a16="http://schemas.microsoft.com/office/drawing/2014/main" id="{600BC2AB-1B9F-420F-B5FC-85FB887F1571}"/>
              </a:ext>
            </a:extLst>
          </p:cNvPr>
          <p:cNvSpPr>
            <a:spLocks noGrp="1"/>
          </p:cNvSpPr>
          <p:nvPr>
            <p:ph type="body" sz="quarter" idx="10"/>
          </p:nvPr>
        </p:nvSpPr>
        <p:spPr>
          <a:xfrm>
            <a:off x="1357243" y="1515856"/>
            <a:ext cx="3070225" cy="307975"/>
          </a:xfrm>
        </p:spPr>
        <p:txBody>
          <a:bodyPr>
            <a:noAutofit/>
          </a:bodyPr>
          <a:lstStyle>
            <a:lvl1pPr marL="0" indent="0" algn="ctr">
              <a:buNone/>
              <a:defRPr sz="1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0" name="文本占位符 19">
            <a:extLst>
              <a:ext uri="{FF2B5EF4-FFF2-40B4-BE49-F238E27FC236}">
                <a16:creationId xmlns:a16="http://schemas.microsoft.com/office/drawing/2014/main" id="{4114309D-F7A4-4DA8-AD02-7CA3719B6742}"/>
              </a:ext>
            </a:extLst>
          </p:cNvPr>
          <p:cNvSpPr>
            <a:spLocks noGrp="1"/>
          </p:cNvSpPr>
          <p:nvPr>
            <p:ph type="body" sz="quarter" idx="11"/>
          </p:nvPr>
        </p:nvSpPr>
        <p:spPr>
          <a:xfrm>
            <a:off x="755581" y="2061956"/>
            <a:ext cx="4437062" cy="3433763"/>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2" name="文本占位符 21">
            <a:extLst>
              <a:ext uri="{FF2B5EF4-FFF2-40B4-BE49-F238E27FC236}">
                <a16:creationId xmlns:a16="http://schemas.microsoft.com/office/drawing/2014/main" id="{D96F6E2E-3A1F-4B0C-A6D6-05F41E8B417A}"/>
              </a:ext>
            </a:extLst>
          </p:cNvPr>
          <p:cNvSpPr>
            <a:spLocks noGrp="1"/>
          </p:cNvSpPr>
          <p:nvPr>
            <p:ph type="body" sz="quarter" idx="12"/>
          </p:nvPr>
        </p:nvSpPr>
        <p:spPr>
          <a:xfrm>
            <a:off x="347663" y="450850"/>
            <a:ext cx="4060825" cy="544513"/>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grpSp>
        <p:nvGrpSpPr>
          <p:cNvPr id="3" name="组合 2">
            <a:extLst>
              <a:ext uri="{FF2B5EF4-FFF2-40B4-BE49-F238E27FC236}">
                <a16:creationId xmlns:a16="http://schemas.microsoft.com/office/drawing/2014/main" id="{7BF489C1-6A21-422A-9E51-E5527611B67F}"/>
              </a:ext>
            </a:extLst>
          </p:cNvPr>
          <p:cNvGrpSpPr/>
          <p:nvPr userDrawn="1"/>
        </p:nvGrpSpPr>
        <p:grpSpPr>
          <a:xfrm>
            <a:off x="6428088" y="2282382"/>
            <a:ext cx="4739974" cy="4153206"/>
            <a:chOff x="6428088" y="2282382"/>
            <a:chExt cx="4739974" cy="4153206"/>
          </a:xfrm>
        </p:grpSpPr>
        <p:sp>
          <p:nvSpPr>
            <p:cNvPr id="23" name="圆角矩形 5">
              <a:extLst>
                <a:ext uri="{FF2B5EF4-FFF2-40B4-BE49-F238E27FC236}">
                  <a16:creationId xmlns:a16="http://schemas.microsoft.com/office/drawing/2014/main" id="{5837BCF3-C012-4922-93A9-E3092A7432CA}"/>
                </a:ext>
              </a:extLst>
            </p:cNvPr>
            <p:cNvSpPr/>
            <p:nvPr/>
          </p:nvSpPr>
          <p:spPr>
            <a:xfrm>
              <a:off x="6428088" y="2516465"/>
              <a:ext cx="4739974" cy="391912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圆角矩形 9">
              <a:extLst>
                <a:ext uri="{FF2B5EF4-FFF2-40B4-BE49-F238E27FC236}">
                  <a16:creationId xmlns:a16="http://schemas.microsoft.com/office/drawing/2014/main" id="{A1E7E4E2-6F0A-41C0-9C1C-821F4F4E3D16}"/>
                </a:ext>
              </a:extLst>
            </p:cNvPr>
            <p:cNvSpPr/>
            <p:nvPr/>
          </p:nvSpPr>
          <p:spPr>
            <a:xfrm>
              <a:off x="7083694" y="2282382"/>
              <a:ext cx="3279515" cy="462161"/>
            </a:xfrm>
            <a:prstGeom prst="roundRect">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latin typeface="微软雅黑" panose="020B0503020204020204" pitchFamily="34" charset="-122"/>
                <a:ea typeface="微软雅黑" panose="020B0503020204020204" pitchFamily="34" charset="-122"/>
              </a:endParaRPr>
            </a:p>
          </p:txBody>
        </p:sp>
      </p:grpSp>
      <p:sp>
        <p:nvSpPr>
          <p:cNvPr id="25" name="文本占位符 17">
            <a:extLst>
              <a:ext uri="{FF2B5EF4-FFF2-40B4-BE49-F238E27FC236}">
                <a16:creationId xmlns:a16="http://schemas.microsoft.com/office/drawing/2014/main" id="{7477DC56-DF17-4378-870C-36713F1A904A}"/>
              </a:ext>
            </a:extLst>
          </p:cNvPr>
          <p:cNvSpPr>
            <a:spLocks noGrp="1"/>
          </p:cNvSpPr>
          <p:nvPr>
            <p:ph type="body" sz="quarter" idx="13"/>
          </p:nvPr>
        </p:nvSpPr>
        <p:spPr>
          <a:xfrm>
            <a:off x="7177068" y="2350743"/>
            <a:ext cx="3070225" cy="307975"/>
          </a:xfrm>
        </p:spPr>
        <p:txBody>
          <a:bodyPr>
            <a:noAutofit/>
          </a:bodyPr>
          <a:lstStyle>
            <a:lvl1pPr marL="0" indent="0" algn="ctr">
              <a:buNone/>
              <a:defRPr sz="1800" b="1">
                <a:solidFill>
                  <a:schemeClr val="bg1"/>
                </a:solidFill>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26" name="文本占位符 19">
            <a:extLst>
              <a:ext uri="{FF2B5EF4-FFF2-40B4-BE49-F238E27FC236}">
                <a16:creationId xmlns:a16="http://schemas.microsoft.com/office/drawing/2014/main" id="{F619DED5-E4C8-4D21-BB9A-98566DEAED52}"/>
              </a:ext>
            </a:extLst>
          </p:cNvPr>
          <p:cNvSpPr>
            <a:spLocks noGrp="1"/>
          </p:cNvSpPr>
          <p:nvPr>
            <p:ph type="body" sz="quarter" idx="14"/>
          </p:nvPr>
        </p:nvSpPr>
        <p:spPr>
          <a:xfrm>
            <a:off x="6575406" y="2896843"/>
            <a:ext cx="4437062" cy="3433763"/>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Tree>
    <p:extLst>
      <p:ext uri="{BB962C8B-B14F-4D97-AF65-F5344CB8AC3E}">
        <p14:creationId xmlns:p14="http://schemas.microsoft.com/office/powerpoint/2010/main" val="247692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6">
                                            <p:txEl>
                                              <p:pRg st="0" end="0"/>
                                            </p:txEl>
                                          </p:spTgt>
                                        </p:tgtEl>
                                        <p:attrNameLst>
                                          <p:attrName>style.visibility</p:attrName>
                                        </p:attrNameLst>
                                      </p:cBhvr>
                                      <p:to>
                                        <p:strVal val="visible"/>
                                      </p:to>
                                    </p:set>
                                    <p:animEffect transition="in" filter="fade">
                                      <p:cBhvr>
                                        <p:cTn id="23"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2" grpId="0" build="p">
        <p:tmplLst>
          <p:tmpl lvl="1">
            <p:tnLst>
              <p:par>
                <p:cTn presetID="10" presetClass="entr" presetSubtype="0" fill="hold" nodeType="click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8D30E22-3D4F-4756-BD25-52AD329BCF03}"/>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729A114-3E88-4FD0-8343-1B1C047EAFDA}"/>
              </a:ext>
            </a:extLst>
          </p:cNvPr>
          <p:cNvGrpSpPr/>
          <p:nvPr userDrawn="1"/>
        </p:nvGrpSpPr>
        <p:grpSpPr>
          <a:xfrm>
            <a:off x="608263" y="1447495"/>
            <a:ext cx="4739974" cy="4153206"/>
            <a:chOff x="608263" y="1447495"/>
            <a:chExt cx="4739974" cy="4153206"/>
          </a:xfrm>
        </p:grpSpPr>
        <p:sp>
          <p:nvSpPr>
            <p:cNvPr id="8" name="圆角矩形 5">
              <a:extLst>
                <a:ext uri="{FF2B5EF4-FFF2-40B4-BE49-F238E27FC236}">
                  <a16:creationId xmlns:a16="http://schemas.microsoft.com/office/drawing/2014/main" id="{2C73EC7B-1F2D-4EB1-AD64-7387822E44D7}"/>
                </a:ext>
              </a:extLst>
            </p:cNvPr>
            <p:cNvSpPr/>
            <p:nvPr/>
          </p:nvSpPr>
          <p:spPr>
            <a:xfrm>
              <a:off x="608263" y="1681578"/>
              <a:ext cx="4739974" cy="391912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圆角矩形 9">
              <a:extLst>
                <a:ext uri="{FF2B5EF4-FFF2-40B4-BE49-F238E27FC236}">
                  <a16:creationId xmlns:a16="http://schemas.microsoft.com/office/drawing/2014/main" id="{41F9A1AD-B236-4687-AA41-DE6F373240D6}"/>
                </a:ext>
              </a:extLst>
            </p:cNvPr>
            <p:cNvSpPr/>
            <p:nvPr/>
          </p:nvSpPr>
          <p:spPr>
            <a:xfrm>
              <a:off x="1263869" y="1447495"/>
              <a:ext cx="3279515" cy="462161"/>
            </a:xfrm>
            <a:prstGeom prst="roundRect">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latin typeface="微软雅黑" panose="020B0503020204020204" pitchFamily="34" charset="-122"/>
                <a:ea typeface="微软雅黑" panose="020B0503020204020204" pitchFamily="34" charset="-122"/>
              </a:endParaRPr>
            </a:p>
          </p:txBody>
        </p:sp>
      </p:grpSp>
      <p:sp>
        <p:nvSpPr>
          <p:cNvPr id="18" name="文本占位符 17">
            <a:extLst>
              <a:ext uri="{FF2B5EF4-FFF2-40B4-BE49-F238E27FC236}">
                <a16:creationId xmlns:a16="http://schemas.microsoft.com/office/drawing/2014/main" id="{600BC2AB-1B9F-420F-B5FC-85FB887F1571}"/>
              </a:ext>
            </a:extLst>
          </p:cNvPr>
          <p:cNvSpPr>
            <a:spLocks noGrp="1"/>
          </p:cNvSpPr>
          <p:nvPr>
            <p:ph type="body" sz="quarter" idx="10"/>
          </p:nvPr>
        </p:nvSpPr>
        <p:spPr>
          <a:xfrm>
            <a:off x="1357243" y="1515856"/>
            <a:ext cx="3070225" cy="307975"/>
          </a:xfrm>
        </p:spPr>
        <p:txBody>
          <a:bodyPr>
            <a:noAutofit/>
          </a:bodyPr>
          <a:lstStyle>
            <a:lvl1pPr marL="0" indent="0" algn="ctr">
              <a:buNone/>
              <a:defRPr sz="1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0" name="文本占位符 19">
            <a:extLst>
              <a:ext uri="{FF2B5EF4-FFF2-40B4-BE49-F238E27FC236}">
                <a16:creationId xmlns:a16="http://schemas.microsoft.com/office/drawing/2014/main" id="{4114309D-F7A4-4DA8-AD02-7CA3719B6742}"/>
              </a:ext>
            </a:extLst>
          </p:cNvPr>
          <p:cNvSpPr>
            <a:spLocks noGrp="1"/>
          </p:cNvSpPr>
          <p:nvPr>
            <p:ph type="body" sz="quarter" idx="11"/>
          </p:nvPr>
        </p:nvSpPr>
        <p:spPr>
          <a:xfrm>
            <a:off x="755581" y="2061956"/>
            <a:ext cx="4437062" cy="3433763"/>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2" name="文本占位符 21">
            <a:extLst>
              <a:ext uri="{FF2B5EF4-FFF2-40B4-BE49-F238E27FC236}">
                <a16:creationId xmlns:a16="http://schemas.microsoft.com/office/drawing/2014/main" id="{D96F6E2E-3A1F-4B0C-A6D6-05F41E8B417A}"/>
              </a:ext>
            </a:extLst>
          </p:cNvPr>
          <p:cNvSpPr>
            <a:spLocks noGrp="1"/>
          </p:cNvSpPr>
          <p:nvPr>
            <p:ph type="body" sz="quarter" idx="12"/>
          </p:nvPr>
        </p:nvSpPr>
        <p:spPr>
          <a:xfrm>
            <a:off x="347663" y="450850"/>
            <a:ext cx="4060825" cy="544513"/>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5" name="图片占位符 4">
            <a:extLst>
              <a:ext uri="{FF2B5EF4-FFF2-40B4-BE49-F238E27FC236}">
                <a16:creationId xmlns:a16="http://schemas.microsoft.com/office/drawing/2014/main" id="{E2C3ACAC-41ED-42E6-AA46-8668E82F252E}"/>
              </a:ext>
            </a:extLst>
          </p:cNvPr>
          <p:cNvSpPr>
            <a:spLocks noGrp="1"/>
          </p:cNvSpPr>
          <p:nvPr>
            <p:ph type="pic" sz="quarter" idx="13"/>
          </p:nvPr>
        </p:nvSpPr>
        <p:spPr>
          <a:xfrm>
            <a:off x="6618288" y="2173288"/>
            <a:ext cx="4214812" cy="2616200"/>
          </a:xfr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Tree>
    <p:extLst>
      <p:ext uri="{BB962C8B-B14F-4D97-AF65-F5344CB8AC3E}">
        <p14:creationId xmlns:p14="http://schemas.microsoft.com/office/powerpoint/2010/main" val="24299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2" grpId="0" build="p">
        <p:tmplLst>
          <p:tmpl lvl="1">
            <p:tnLst>
              <p:par>
                <p:cTn presetID="10" presetClass="entr" presetSubtype="0" fill="hold" nodeType="click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8D30E22-3D4F-4756-BD25-52AD329BCF03}"/>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0729A114-3E88-4FD0-8343-1B1C047EAFDA}"/>
              </a:ext>
            </a:extLst>
          </p:cNvPr>
          <p:cNvGrpSpPr/>
          <p:nvPr userDrawn="1"/>
        </p:nvGrpSpPr>
        <p:grpSpPr>
          <a:xfrm>
            <a:off x="608262" y="1447495"/>
            <a:ext cx="10618537" cy="4153206"/>
            <a:chOff x="608263" y="1447495"/>
            <a:chExt cx="4739974" cy="4153206"/>
          </a:xfrm>
        </p:grpSpPr>
        <p:sp>
          <p:nvSpPr>
            <p:cNvPr id="8" name="圆角矩形 5">
              <a:extLst>
                <a:ext uri="{FF2B5EF4-FFF2-40B4-BE49-F238E27FC236}">
                  <a16:creationId xmlns:a16="http://schemas.microsoft.com/office/drawing/2014/main" id="{2C73EC7B-1F2D-4EB1-AD64-7387822E44D7}"/>
                </a:ext>
              </a:extLst>
            </p:cNvPr>
            <p:cNvSpPr/>
            <p:nvPr/>
          </p:nvSpPr>
          <p:spPr>
            <a:xfrm>
              <a:off x="608263" y="1681578"/>
              <a:ext cx="4739974" cy="3919123"/>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圆角矩形 9">
              <a:extLst>
                <a:ext uri="{FF2B5EF4-FFF2-40B4-BE49-F238E27FC236}">
                  <a16:creationId xmlns:a16="http://schemas.microsoft.com/office/drawing/2014/main" id="{41F9A1AD-B236-4687-AA41-DE6F373240D6}"/>
                </a:ext>
              </a:extLst>
            </p:cNvPr>
            <p:cNvSpPr/>
            <p:nvPr/>
          </p:nvSpPr>
          <p:spPr>
            <a:xfrm>
              <a:off x="842428" y="1447495"/>
              <a:ext cx="1470678" cy="462161"/>
            </a:xfrm>
            <a:prstGeom prst="roundRect">
              <a:avLst/>
            </a:prstGeom>
            <a:solidFill>
              <a:srgbClr val="00384A"/>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latin typeface="微软雅黑" panose="020B0503020204020204" pitchFamily="34" charset="-122"/>
                <a:ea typeface="微软雅黑" panose="020B0503020204020204" pitchFamily="34" charset="-122"/>
              </a:endParaRPr>
            </a:p>
          </p:txBody>
        </p:sp>
      </p:grpSp>
      <p:sp>
        <p:nvSpPr>
          <p:cNvPr id="18" name="文本占位符 17">
            <a:extLst>
              <a:ext uri="{FF2B5EF4-FFF2-40B4-BE49-F238E27FC236}">
                <a16:creationId xmlns:a16="http://schemas.microsoft.com/office/drawing/2014/main" id="{600BC2AB-1B9F-420F-B5FC-85FB887F1571}"/>
              </a:ext>
            </a:extLst>
          </p:cNvPr>
          <p:cNvSpPr>
            <a:spLocks noGrp="1"/>
          </p:cNvSpPr>
          <p:nvPr>
            <p:ph type="body" sz="quarter" idx="10"/>
          </p:nvPr>
        </p:nvSpPr>
        <p:spPr>
          <a:xfrm>
            <a:off x="1357243" y="1515856"/>
            <a:ext cx="3070225" cy="307975"/>
          </a:xfrm>
        </p:spPr>
        <p:txBody>
          <a:bodyPr>
            <a:noAutofit/>
          </a:bodyPr>
          <a:lstStyle>
            <a:lvl1pPr marL="0" indent="0" algn="ctr">
              <a:buNone/>
              <a:defRPr sz="18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0" name="文本占位符 19">
            <a:extLst>
              <a:ext uri="{FF2B5EF4-FFF2-40B4-BE49-F238E27FC236}">
                <a16:creationId xmlns:a16="http://schemas.microsoft.com/office/drawing/2014/main" id="{4114309D-F7A4-4DA8-AD02-7CA3719B6742}"/>
              </a:ext>
            </a:extLst>
          </p:cNvPr>
          <p:cNvSpPr>
            <a:spLocks noGrp="1"/>
          </p:cNvSpPr>
          <p:nvPr>
            <p:ph type="body" sz="quarter" idx="11"/>
          </p:nvPr>
        </p:nvSpPr>
        <p:spPr>
          <a:xfrm>
            <a:off x="755580" y="2061956"/>
            <a:ext cx="10024179" cy="3433763"/>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2" name="文本占位符 21">
            <a:extLst>
              <a:ext uri="{FF2B5EF4-FFF2-40B4-BE49-F238E27FC236}">
                <a16:creationId xmlns:a16="http://schemas.microsoft.com/office/drawing/2014/main" id="{D96F6E2E-3A1F-4B0C-A6D6-05F41E8B417A}"/>
              </a:ext>
            </a:extLst>
          </p:cNvPr>
          <p:cNvSpPr>
            <a:spLocks noGrp="1"/>
          </p:cNvSpPr>
          <p:nvPr>
            <p:ph type="body" sz="quarter" idx="12"/>
          </p:nvPr>
        </p:nvSpPr>
        <p:spPr>
          <a:xfrm>
            <a:off x="347663" y="450850"/>
            <a:ext cx="4060825" cy="544513"/>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Tree>
    <p:extLst>
      <p:ext uri="{BB962C8B-B14F-4D97-AF65-F5344CB8AC3E}">
        <p14:creationId xmlns:p14="http://schemas.microsoft.com/office/powerpoint/2010/main" val="199815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2" grpId="0" build="p">
        <p:tmplLst>
          <p:tmpl lvl="1">
            <p:tnLst>
              <p:par>
                <p:cTn presetID="10" presetClass="entr" presetSubtype="0" fill="hold" nodeType="click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57DCCDC3-2917-48B7-A0A1-AE0374DF5D08}"/>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8DF8093E-E4E6-41A7-98BB-5A14264AC522}"/>
              </a:ext>
            </a:extLst>
          </p:cNvPr>
          <p:cNvGrpSpPr/>
          <p:nvPr userDrawn="1"/>
        </p:nvGrpSpPr>
        <p:grpSpPr>
          <a:xfrm>
            <a:off x="5103392" y="2252241"/>
            <a:ext cx="1790700" cy="3097212"/>
            <a:chOff x="5103392" y="2252241"/>
            <a:chExt cx="1790700" cy="3097212"/>
          </a:xfrm>
        </p:grpSpPr>
        <p:sp>
          <p:nvSpPr>
            <p:cNvPr id="9" name="AutoShape 3">
              <a:extLst>
                <a:ext uri="{FF2B5EF4-FFF2-40B4-BE49-F238E27FC236}">
                  <a16:creationId xmlns:a16="http://schemas.microsoft.com/office/drawing/2014/main" id="{18EFBB88-6E92-420F-A2E8-BAC6D664D586}"/>
                </a:ext>
              </a:extLst>
            </p:cNvPr>
            <p:cNvSpPr>
              <a:spLocks noChangeArrowheads="1"/>
            </p:cNvSpPr>
            <p:nvPr/>
          </p:nvSpPr>
          <p:spPr bwMode="auto">
            <a:xfrm>
              <a:off x="5309767" y="2252241"/>
              <a:ext cx="1584325" cy="180022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AutoShape 4">
              <a:extLst>
                <a:ext uri="{FF2B5EF4-FFF2-40B4-BE49-F238E27FC236}">
                  <a16:creationId xmlns:a16="http://schemas.microsoft.com/office/drawing/2014/main" id="{5F8E6DF3-3B95-444B-82A5-96DF7B44EC5D}"/>
                </a:ext>
              </a:extLst>
            </p:cNvPr>
            <p:cNvSpPr>
              <a:spLocks noChangeArrowheads="1"/>
            </p:cNvSpPr>
            <p:nvPr/>
          </p:nvSpPr>
          <p:spPr bwMode="auto">
            <a:xfrm flipH="1" flipV="1">
              <a:off x="5103392" y="3549228"/>
              <a:ext cx="1584325" cy="180022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2" name="文本占位符 21">
            <a:extLst>
              <a:ext uri="{FF2B5EF4-FFF2-40B4-BE49-F238E27FC236}">
                <a16:creationId xmlns:a16="http://schemas.microsoft.com/office/drawing/2014/main" id="{B43AC999-5F69-4746-AB1D-4D65E2D9FFF8}"/>
              </a:ext>
            </a:extLst>
          </p:cNvPr>
          <p:cNvSpPr>
            <a:spLocks noGrp="1"/>
          </p:cNvSpPr>
          <p:nvPr>
            <p:ph type="body" sz="quarter" idx="10"/>
          </p:nvPr>
        </p:nvSpPr>
        <p:spPr>
          <a:xfrm>
            <a:off x="442913" y="450850"/>
            <a:ext cx="3393591" cy="544513"/>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4" name="文本占位符 23">
            <a:extLst>
              <a:ext uri="{FF2B5EF4-FFF2-40B4-BE49-F238E27FC236}">
                <a16:creationId xmlns:a16="http://schemas.microsoft.com/office/drawing/2014/main" id="{776C1858-84A9-4488-B979-5FD7770AD0B2}"/>
              </a:ext>
            </a:extLst>
          </p:cNvPr>
          <p:cNvSpPr>
            <a:spLocks noGrp="1"/>
          </p:cNvSpPr>
          <p:nvPr>
            <p:ph type="body" sz="quarter" idx="11"/>
          </p:nvPr>
        </p:nvSpPr>
        <p:spPr>
          <a:xfrm>
            <a:off x="527050" y="1928813"/>
            <a:ext cx="4370388" cy="3567112"/>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25" name="文本占位符 23">
            <a:extLst>
              <a:ext uri="{FF2B5EF4-FFF2-40B4-BE49-F238E27FC236}">
                <a16:creationId xmlns:a16="http://schemas.microsoft.com/office/drawing/2014/main" id="{DE41B4DB-17F0-40CD-AA21-DD066171EF09}"/>
              </a:ext>
            </a:extLst>
          </p:cNvPr>
          <p:cNvSpPr>
            <a:spLocks noGrp="1"/>
          </p:cNvSpPr>
          <p:nvPr>
            <p:ph type="body" sz="quarter" idx="12"/>
          </p:nvPr>
        </p:nvSpPr>
        <p:spPr>
          <a:xfrm>
            <a:off x="7065341" y="1928813"/>
            <a:ext cx="4370388" cy="3567112"/>
          </a:xfrm>
        </p:spPr>
        <p:txBody>
          <a:bodyPr>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Tree>
    <p:extLst>
      <p:ext uri="{BB962C8B-B14F-4D97-AF65-F5344CB8AC3E}">
        <p14:creationId xmlns:p14="http://schemas.microsoft.com/office/powerpoint/2010/main" val="212704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Effect transition="in" filter="fade">
                                      <p:cBhvr>
                                        <p:cTn id="18" dur="500"/>
                                        <p:tgtEl>
                                          <p:spTgt spid="24">
                                            <p:txEl>
                                              <p:pRg st="0" end="0"/>
                                            </p:txEl>
                                          </p:spTgt>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fade">
                                      <p:cBhvr>
                                        <p:cTn id="22"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10" presetClass="entr" presetSubtype="0" fill="hold" nodeType="click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367EA17-C8D4-45AC-9850-4443D75ADFF0}"/>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타원 14@|1FFC:16777215|FBC:16777215|LFC:16777215|LBC:16777215">
            <a:extLst>
              <a:ext uri="{FF2B5EF4-FFF2-40B4-BE49-F238E27FC236}">
                <a16:creationId xmlns:a16="http://schemas.microsoft.com/office/drawing/2014/main" id="{0A974BE2-6D95-4504-B8CA-0FD3575BAB0A}"/>
              </a:ext>
            </a:extLst>
          </p:cNvPr>
          <p:cNvSpPr/>
          <p:nvPr/>
        </p:nvSpPr>
        <p:spPr bwMode="auto">
          <a:xfrm>
            <a:off x="4285948" y="1952127"/>
            <a:ext cx="3577818" cy="3577816"/>
          </a:xfrm>
          <a:prstGeom prst="ellipse">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190">
              <a:solidFill>
                <a:prstClr val="white"/>
              </a:solidFill>
              <a:latin typeface="微软雅黑" panose="020B0503020204020204" pitchFamily="34" charset="-122"/>
              <a:sym typeface="Arial" panose="020B0604020202020204" pitchFamily="34" charset="0"/>
            </a:endParaRPr>
          </a:p>
        </p:txBody>
      </p:sp>
      <p:sp>
        <p:nvSpPr>
          <p:cNvPr id="9" name="원형 18@|1FFC:14657585|FBC:16777215|LFC:16777215|LBC:16777215">
            <a:extLst>
              <a:ext uri="{FF2B5EF4-FFF2-40B4-BE49-F238E27FC236}">
                <a16:creationId xmlns:a16="http://schemas.microsoft.com/office/drawing/2014/main" id="{8934414B-D253-4327-A19E-2B7B42E1DAD6}"/>
              </a:ext>
            </a:extLst>
          </p:cNvPr>
          <p:cNvSpPr/>
          <p:nvPr/>
        </p:nvSpPr>
        <p:spPr bwMode="auto">
          <a:xfrm>
            <a:off x="4625789" y="2268902"/>
            <a:ext cx="2900443" cy="2900442"/>
          </a:xfrm>
          <a:prstGeom prst="pie">
            <a:avLst>
              <a:gd name="adj1" fmla="val 10791079"/>
              <a:gd name="adj2" fmla="val 16200000"/>
            </a:avLst>
          </a:pr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190">
              <a:solidFill>
                <a:prstClr val="white"/>
              </a:solidFill>
              <a:latin typeface="微软雅黑" panose="020B0503020204020204" pitchFamily="34" charset="-122"/>
              <a:sym typeface="Arial" panose="020B0604020202020204" pitchFamily="34" charset="0"/>
            </a:endParaRPr>
          </a:p>
        </p:txBody>
      </p:sp>
      <p:sp>
        <p:nvSpPr>
          <p:cNvPr id="10" name="원형 19@|1FFC:1554685|FBC:16777215|LFC:16777215|LBC:16777215">
            <a:extLst>
              <a:ext uri="{FF2B5EF4-FFF2-40B4-BE49-F238E27FC236}">
                <a16:creationId xmlns:a16="http://schemas.microsoft.com/office/drawing/2014/main" id="{DDB2F9E2-C429-42BF-B944-46C8722A69DF}"/>
              </a:ext>
            </a:extLst>
          </p:cNvPr>
          <p:cNvSpPr/>
          <p:nvPr/>
        </p:nvSpPr>
        <p:spPr bwMode="auto">
          <a:xfrm>
            <a:off x="4623482" y="2268902"/>
            <a:ext cx="2900443" cy="2900442"/>
          </a:xfrm>
          <a:prstGeom prst="pie">
            <a:avLst>
              <a:gd name="adj1" fmla="val 16199580"/>
              <a:gd name="adj2" fmla="val 21598519"/>
            </a:avLst>
          </a:pr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190">
              <a:solidFill>
                <a:prstClr val="white"/>
              </a:solidFill>
              <a:latin typeface="微软雅黑" panose="020B0503020204020204" pitchFamily="34" charset="-122"/>
              <a:sym typeface="Arial" panose="020B0604020202020204" pitchFamily="34" charset="0"/>
            </a:endParaRPr>
          </a:p>
        </p:txBody>
      </p:sp>
      <p:sp>
        <p:nvSpPr>
          <p:cNvPr id="11" name="원형 20@|1FFC:4308095|FBC:16777215|LFC:16777215|LBC:16777215">
            <a:extLst>
              <a:ext uri="{FF2B5EF4-FFF2-40B4-BE49-F238E27FC236}">
                <a16:creationId xmlns:a16="http://schemas.microsoft.com/office/drawing/2014/main" id="{A18FC651-D377-4605-BBD9-870A3692E735}"/>
              </a:ext>
            </a:extLst>
          </p:cNvPr>
          <p:cNvSpPr/>
          <p:nvPr/>
        </p:nvSpPr>
        <p:spPr bwMode="auto">
          <a:xfrm flipV="1">
            <a:off x="4625789" y="2258523"/>
            <a:ext cx="2900443" cy="2909669"/>
          </a:xfrm>
          <a:prstGeom prst="pie">
            <a:avLst>
              <a:gd name="adj1" fmla="val 10794273"/>
              <a:gd name="adj2" fmla="val 16214606"/>
            </a:avLst>
          </a:prstGeom>
          <a:solidFill>
            <a:srgbClr val="00384A"/>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190">
              <a:solidFill>
                <a:prstClr val="white"/>
              </a:solidFill>
              <a:latin typeface="微软雅黑" panose="020B0503020204020204" pitchFamily="34" charset="-122"/>
              <a:sym typeface="Arial" panose="020B0604020202020204" pitchFamily="34" charset="0"/>
            </a:endParaRPr>
          </a:p>
        </p:txBody>
      </p:sp>
      <p:sp>
        <p:nvSpPr>
          <p:cNvPr id="12" name="원형 21@|1FFC:2381804|FBC:16777215|LFC:16777215|LBC:16777215">
            <a:extLst>
              <a:ext uri="{FF2B5EF4-FFF2-40B4-BE49-F238E27FC236}">
                <a16:creationId xmlns:a16="http://schemas.microsoft.com/office/drawing/2014/main" id="{C0360D48-2092-4CED-AA14-BD7F02453CB0}"/>
              </a:ext>
            </a:extLst>
          </p:cNvPr>
          <p:cNvSpPr/>
          <p:nvPr/>
        </p:nvSpPr>
        <p:spPr bwMode="auto">
          <a:xfrm flipV="1">
            <a:off x="4623482" y="2260830"/>
            <a:ext cx="2900443" cy="2909669"/>
          </a:xfrm>
          <a:prstGeom prst="pie">
            <a:avLst>
              <a:gd name="adj1" fmla="val 16214168"/>
              <a:gd name="adj2" fmla="val 3896"/>
            </a:avLst>
          </a:pr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190">
              <a:solidFill>
                <a:prstClr val="white"/>
              </a:solidFill>
              <a:latin typeface="微软雅黑" panose="020B0503020204020204" pitchFamily="34" charset="-122"/>
              <a:sym typeface="Arial" panose="020B0604020202020204" pitchFamily="34" charset="0"/>
            </a:endParaRPr>
          </a:p>
        </p:txBody>
      </p:sp>
      <p:cxnSp>
        <p:nvCxnSpPr>
          <p:cNvPr id="13" name="직선 연결선 22@|9FFC:0|FBC:0|LFC:16777215|LBC:16777215">
            <a:extLst>
              <a:ext uri="{FF2B5EF4-FFF2-40B4-BE49-F238E27FC236}">
                <a16:creationId xmlns:a16="http://schemas.microsoft.com/office/drawing/2014/main" id="{499BDEDC-E2D3-494B-AA50-8DBC7861C599}"/>
              </a:ext>
            </a:extLst>
          </p:cNvPr>
          <p:cNvCxnSpPr/>
          <p:nvPr/>
        </p:nvCxnSpPr>
        <p:spPr bwMode="auto">
          <a:xfrm rot="5400000">
            <a:off x="4603877" y="3743919"/>
            <a:ext cx="2959259" cy="0"/>
          </a:xfrm>
          <a:prstGeom prst="line">
            <a:avLst/>
          </a:prstGeom>
          <a:noFill/>
          <a:ln w="25400" cap="flat" cmpd="sng" algn="ctr">
            <a:solidFill>
              <a:sysClr val="window" lastClr="FFFFFF"/>
            </a:solidFill>
            <a:prstDash val="solid"/>
          </a:ln>
          <a:effectLst/>
        </p:spPr>
      </p:cxnSp>
      <p:cxnSp>
        <p:nvCxnSpPr>
          <p:cNvPr id="14" name="직선 연결선 23@|9FFC:0|FBC:0|LFC:16777215|LBC:16777215">
            <a:extLst>
              <a:ext uri="{FF2B5EF4-FFF2-40B4-BE49-F238E27FC236}">
                <a16:creationId xmlns:a16="http://schemas.microsoft.com/office/drawing/2014/main" id="{EF811141-61A8-4D93-9749-E17573F86E75}"/>
              </a:ext>
            </a:extLst>
          </p:cNvPr>
          <p:cNvCxnSpPr>
            <a:stCxn id="12" idx="0"/>
          </p:cNvCxnSpPr>
          <p:nvPr/>
        </p:nvCxnSpPr>
        <p:spPr bwMode="auto">
          <a:xfrm flipH="1" flipV="1">
            <a:off x="4625789" y="3707015"/>
            <a:ext cx="2898136" cy="9226"/>
          </a:xfrm>
          <a:prstGeom prst="line">
            <a:avLst/>
          </a:prstGeom>
          <a:noFill/>
          <a:ln w="25400" cap="flat" cmpd="sng" algn="ctr">
            <a:solidFill>
              <a:sysClr val="window" lastClr="FFFFFF"/>
            </a:solidFill>
            <a:prstDash val="solid"/>
          </a:ln>
          <a:effectLst/>
        </p:spPr>
      </p:cxnSp>
      <p:cxnSp>
        <p:nvCxnSpPr>
          <p:cNvPr id="15" name="直接连接符 14">
            <a:extLst>
              <a:ext uri="{FF2B5EF4-FFF2-40B4-BE49-F238E27FC236}">
                <a16:creationId xmlns:a16="http://schemas.microsoft.com/office/drawing/2014/main" id="{5E5D3042-B2C3-4FDD-B447-010E062B3B50}"/>
              </a:ext>
            </a:extLst>
          </p:cNvPr>
          <p:cNvCxnSpPr/>
          <p:nvPr/>
        </p:nvCxnSpPr>
        <p:spPr>
          <a:xfrm>
            <a:off x="1335185" y="3716241"/>
            <a:ext cx="2864581"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032FD90-BFCF-461D-9592-0FA28B8805BB}"/>
              </a:ext>
            </a:extLst>
          </p:cNvPr>
          <p:cNvCxnSpPr/>
          <p:nvPr/>
        </p:nvCxnSpPr>
        <p:spPr>
          <a:xfrm>
            <a:off x="8009766" y="3716241"/>
            <a:ext cx="2864581" cy="0"/>
          </a:xfrm>
          <a:prstGeom prst="line">
            <a:avLst/>
          </a:prstGeom>
          <a:ln>
            <a:solidFill>
              <a:srgbClr val="ADBACA"/>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CC33EED-8288-4E0D-952D-AA3238C3455E}"/>
              </a:ext>
            </a:extLst>
          </p:cNvPr>
          <p:cNvSpPr txBox="1"/>
          <p:nvPr/>
        </p:nvSpPr>
        <p:spPr>
          <a:xfrm>
            <a:off x="5282870" y="2691497"/>
            <a:ext cx="708553" cy="830997"/>
          </a:xfrm>
          <a:prstGeom prst="rect">
            <a:avLst/>
          </a:prstGeom>
          <a:noFill/>
        </p:spPr>
        <p:txBody>
          <a:bodyPr wrap="square" rtlCol="0">
            <a:spAutoFit/>
          </a:bodyPr>
          <a:lstStyle/>
          <a:p>
            <a:r>
              <a:rPr lang="en-US" altLang="zh-CN" sz="4800" b="1"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A</a:t>
            </a:r>
            <a:endParaRPr lang="zh-CN" altLang="en-US" sz="4800" b="1"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文本框 17">
            <a:extLst>
              <a:ext uri="{FF2B5EF4-FFF2-40B4-BE49-F238E27FC236}">
                <a16:creationId xmlns:a16="http://schemas.microsoft.com/office/drawing/2014/main" id="{D68EAAB2-4D88-42AD-91E1-59158029500E}"/>
              </a:ext>
            </a:extLst>
          </p:cNvPr>
          <p:cNvSpPr txBox="1"/>
          <p:nvPr/>
        </p:nvSpPr>
        <p:spPr>
          <a:xfrm>
            <a:off x="5288813" y="3922273"/>
            <a:ext cx="630931" cy="830997"/>
          </a:xfrm>
          <a:prstGeom prst="rect">
            <a:avLst/>
          </a:prstGeom>
          <a:noFill/>
        </p:spPr>
        <p:txBody>
          <a:bodyPr wrap="square" rtlCol="0">
            <a:spAutoFit/>
          </a:bodyPr>
          <a:lstStyle/>
          <a:p>
            <a:r>
              <a:rPr lang="en-US" altLang="zh-CN" sz="4800" b="1"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B</a:t>
            </a:r>
            <a:endParaRPr lang="zh-CN" altLang="en-US" sz="4800" b="1"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9" name="文本框 18">
            <a:extLst>
              <a:ext uri="{FF2B5EF4-FFF2-40B4-BE49-F238E27FC236}">
                <a16:creationId xmlns:a16="http://schemas.microsoft.com/office/drawing/2014/main" id="{1E5FF8F0-8DC0-4655-BBDC-4BA354D8F58D}"/>
              </a:ext>
            </a:extLst>
          </p:cNvPr>
          <p:cNvSpPr txBox="1"/>
          <p:nvPr/>
        </p:nvSpPr>
        <p:spPr>
          <a:xfrm>
            <a:off x="6324809" y="2691497"/>
            <a:ext cx="647389" cy="830997"/>
          </a:xfrm>
          <a:prstGeom prst="rect">
            <a:avLst/>
          </a:prstGeom>
          <a:noFill/>
        </p:spPr>
        <p:txBody>
          <a:bodyPr wrap="square" rtlCol="0">
            <a:spAutoFit/>
          </a:bodyPr>
          <a:lstStyle/>
          <a:p>
            <a:r>
              <a:rPr lang="en-US" altLang="zh-CN" sz="4800" b="1"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C</a:t>
            </a:r>
            <a:endParaRPr lang="zh-CN" altLang="en-US" sz="4800" b="1"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文本框 19">
            <a:extLst>
              <a:ext uri="{FF2B5EF4-FFF2-40B4-BE49-F238E27FC236}">
                <a16:creationId xmlns:a16="http://schemas.microsoft.com/office/drawing/2014/main" id="{A75B3470-3BCD-4C6B-AE62-044445130FB7}"/>
              </a:ext>
            </a:extLst>
          </p:cNvPr>
          <p:cNvSpPr txBox="1"/>
          <p:nvPr/>
        </p:nvSpPr>
        <p:spPr>
          <a:xfrm>
            <a:off x="6330752" y="3922273"/>
            <a:ext cx="641446" cy="830997"/>
          </a:xfrm>
          <a:prstGeom prst="rect">
            <a:avLst/>
          </a:prstGeom>
          <a:noFill/>
        </p:spPr>
        <p:txBody>
          <a:bodyPr wrap="square" rtlCol="0">
            <a:spAutoFit/>
          </a:bodyPr>
          <a:lstStyle/>
          <a:p>
            <a:r>
              <a:rPr lang="en-US" altLang="zh-CN" sz="4800" b="1"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D</a:t>
            </a:r>
            <a:endParaRPr lang="zh-CN" altLang="en-US" sz="4800" b="1"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7" name="文本占位符 46">
            <a:extLst>
              <a:ext uri="{FF2B5EF4-FFF2-40B4-BE49-F238E27FC236}">
                <a16:creationId xmlns:a16="http://schemas.microsoft.com/office/drawing/2014/main" id="{65EE73DB-A509-48FC-B4B3-6369382C5913}"/>
              </a:ext>
            </a:extLst>
          </p:cNvPr>
          <p:cNvSpPr>
            <a:spLocks noGrp="1"/>
          </p:cNvSpPr>
          <p:nvPr>
            <p:ph type="body" sz="quarter" idx="10"/>
          </p:nvPr>
        </p:nvSpPr>
        <p:spPr>
          <a:xfrm>
            <a:off x="312738" y="450850"/>
            <a:ext cx="4310062" cy="544513"/>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8" name="文本占位符 45">
            <a:extLst>
              <a:ext uri="{FF2B5EF4-FFF2-40B4-BE49-F238E27FC236}">
                <a16:creationId xmlns:a16="http://schemas.microsoft.com/office/drawing/2014/main" id="{684E645A-A6EA-4792-B0C0-EFC59154072E}"/>
              </a:ext>
            </a:extLst>
          </p:cNvPr>
          <p:cNvSpPr>
            <a:spLocks noGrp="1"/>
          </p:cNvSpPr>
          <p:nvPr>
            <p:ph type="body" sz="quarter" idx="11"/>
          </p:nvPr>
        </p:nvSpPr>
        <p:spPr>
          <a:xfrm>
            <a:off x="453806" y="1593048"/>
            <a:ext cx="3686142" cy="1929435"/>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9" name="文本占位符 45">
            <a:extLst>
              <a:ext uri="{FF2B5EF4-FFF2-40B4-BE49-F238E27FC236}">
                <a16:creationId xmlns:a16="http://schemas.microsoft.com/office/drawing/2014/main" id="{E30621B9-AC4D-4B39-838B-728C141D0A93}"/>
              </a:ext>
            </a:extLst>
          </p:cNvPr>
          <p:cNvSpPr>
            <a:spLocks noGrp="1"/>
          </p:cNvSpPr>
          <p:nvPr>
            <p:ph type="body" sz="quarter" idx="12"/>
          </p:nvPr>
        </p:nvSpPr>
        <p:spPr>
          <a:xfrm>
            <a:off x="453806" y="3910000"/>
            <a:ext cx="3686142" cy="1929435"/>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50" name="文本占位符 45">
            <a:extLst>
              <a:ext uri="{FF2B5EF4-FFF2-40B4-BE49-F238E27FC236}">
                <a16:creationId xmlns:a16="http://schemas.microsoft.com/office/drawing/2014/main" id="{B3C2F171-AD19-48C4-9DD2-105FD2B61005}"/>
              </a:ext>
            </a:extLst>
          </p:cNvPr>
          <p:cNvSpPr>
            <a:spLocks noGrp="1"/>
          </p:cNvSpPr>
          <p:nvPr>
            <p:ph type="body" sz="quarter" idx="13"/>
          </p:nvPr>
        </p:nvSpPr>
        <p:spPr>
          <a:xfrm>
            <a:off x="8009766" y="1662622"/>
            <a:ext cx="3686142" cy="1929435"/>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51" name="文本占位符 45">
            <a:extLst>
              <a:ext uri="{FF2B5EF4-FFF2-40B4-BE49-F238E27FC236}">
                <a16:creationId xmlns:a16="http://schemas.microsoft.com/office/drawing/2014/main" id="{4D1022D3-A2DA-4A2D-B46C-44ED1125C731}"/>
              </a:ext>
            </a:extLst>
          </p:cNvPr>
          <p:cNvSpPr>
            <a:spLocks noGrp="1"/>
          </p:cNvSpPr>
          <p:nvPr>
            <p:ph type="body" sz="quarter" idx="14"/>
          </p:nvPr>
        </p:nvSpPr>
        <p:spPr>
          <a:xfrm>
            <a:off x="8009766" y="3979574"/>
            <a:ext cx="3686142" cy="1929435"/>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Tree>
    <p:extLst>
      <p:ext uri="{BB962C8B-B14F-4D97-AF65-F5344CB8AC3E}">
        <p14:creationId xmlns:p14="http://schemas.microsoft.com/office/powerpoint/2010/main" val="254103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500"/>
                                        <p:tgtEl>
                                          <p:spTgt spid="47">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48">
                                            <p:txEl>
                                              <p:pRg st="0" end="0"/>
                                            </p:txEl>
                                          </p:spTgt>
                                        </p:tgtEl>
                                        <p:attrNameLst>
                                          <p:attrName>style.visibility</p:attrName>
                                        </p:attrNameLst>
                                      </p:cBhvr>
                                      <p:to>
                                        <p:strVal val="visible"/>
                                      </p:to>
                                    </p:set>
                                    <p:animEffect transition="in" filter="fade">
                                      <p:cBhvr>
                                        <p:cTn id="11" dur="500"/>
                                        <p:tgtEl>
                                          <p:spTgt spid="48">
                                            <p:txEl>
                                              <p:pRg st="0" end="0"/>
                                            </p:txEl>
                                          </p:spTgt>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49">
                                            <p:txEl>
                                              <p:pRg st="0" end="0"/>
                                            </p:txEl>
                                          </p:spTgt>
                                        </p:tgtEl>
                                        <p:attrNameLst>
                                          <p:attrName>style.visibility</p:attrName>
                                        </p:attrNameLst>
                                      </p:cBhvr>
                                      <p:to>
                                        <p:strVal val="visible"/>
                                      </p:to>
                                    </p:set>
                                    <p:animEffect transition="in" filter="fade">
                                      <p:cBhvr>
                                        <p:cTn id="15" dur="500"/>
                                        <p:tgtEl>
                                          <p:spTgt spid="49">
                                            <p:txEl>
                                              <p:pRg st="0" end="0"/>
                                            </p:txEl>
                                          </p:spTgt>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50">
                                            <p:txEl>
                                              <p:pRg st="0" end="0"/>
                                            </p:txEl>
                                          </p:spTgt>
                                        </p:tgtEl>
                                        <p:attrNameLst>
                                          <p:attrName>style.visibility</p:attrName>
                                        </p:attrNameLst>
                                      </p:cBhvr>
                                      <p:to>
                                        <p:strVal val="visible"/>
                                      </p:to>
                                    </p:set>
                                    <p:animEffect transition="in" filter="fade">
                                      <p:cBhvr>
                                        <p:cTn id="19" dur="500"/>
                                        <p:tgtEl>
                                          <p:spTgt spid="50">
                                            <p:txEl>
                                              <p:pRg st="0" end="0"/>
                                            </p:txEl>
                                          </p:spTgt>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51">
                                            <p:txEl>
                                              <p:pRg st="0" end="0"/>
                                            </p:txEl>
                                          </p:spTgt>
                                        </p:tgtEl>
                                        <p:attrNameLst>
                                          <p:attrName>style.visibility</p:attrName>
                                        </p:attrNameLst>
                                      </p:cBhvr>
                                      <p:to>
                                        <p:strVal val="visible"/>
                                      </p:to>
                                    </p:set>
                                    <p:animEffect transition="in" filter="fade">
                                      <p:cBhvr>
                                        <p:cTn id="23" dur="500"/>
                                        <p:tgtEl>
                                          <p:spTgt spid="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tmplLst>
          <p:tmpl lvl="1">
            <p:tnLst>
              <p:par>
                <p:cTn presetID="10" presetClass="entr" presetSubtype="0" fill="hold" nodeType="click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227E30BC-5E0A-43B0-B704-714D82C16915}"/>
              </a:ext>
            </a:extLst>
          </p:cNvPr>
          <p:cNvSpPr/>
          <p:nvPr/>
        </p:nvSpPr>
        <p:spPr>
          <a:xfrm>
            <a:off x="0" y="451414"/>
            <a:ext cx="196770" cy="544010"/>
          </a:xfrm>
          <a:prstGeom prst="rect">
            <a:avLst/>
          </a:prstGeom>
          <a:solidFill>
            <a:srgbClr val="0038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51" name="组合 50">
            <a:extLst>
              <a:ext uri="{FF2B5EF4-FFF2-40B4-BE49-F238E27FC236}">
                <a16:creationId xmlns:a16="http://schemas.microsoft.com/office/drawing/2014/main" id="{DB63A5BF-4C3A-4FBB-84AA-691416D0C40B}"/>
              </a:ext>
            </a:extLst>
          </p:cNvPr>
          <p:cNvGrpSpPr/>
          <p:nvPr/>
        </p:nvGrpSpPr>
        <p:grpSpPr>
          <a:xfrm>
            <a:off x="5112307" y="1731869"/>
            <a:ext cx="2134182" cy="2132199"/>
            <a:chOff x="5112307" y="1731869"/>
            <a:chExt cx="2134182" cy="2132199"/>
          </a:xfrm>
        </p:grpSpPr>
        <p:sp>
          <p:nvSpPr>
            <p:cNvPr id="29" name="Freeform 77">
              <a:extLst>
                <a:ext uri="{FF2B5EF4-FFF2-40B4-BE49-F238E27FC236}">
                  <a16:creationId xmlns:a16="http://schemas.microsoft.com/office/drawing/2014/main" id="{9AF550A6-1802-431B-B62B-C120A89D0C28}"/>
                </a:ext>
              </a:extLst>
            </p:cNvPr>
            <p:cNvSpPr/>
            <p:nvPr/>
          </p:nvSpPr>
          <p:spPr bwMode="auto">
            <a:xfrm rot="1794316">
              <a:off x="5112307" y="1731869"/>
              <a:ext cx="2134182" cy="2132199"/>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Text Placeholder 3">
              <a:extLst>
                <a:ext uri="{FF2B5EF4-FFF2-40B4-BE49-F238E27FC236}">
                  <a16:creationId xmlns:a16="http://schemas.microsoft.com/office/drawing/2014/main" id="{8877E7C3-FFDB-475D-A6C8-2A9972F31624}"/>
                </a:ext>
              </a:extLst>
            </p:cNvPr>
            <p:cNvSpPr txBox="1"/>
            <p:nvPr/>
          </p:nvSpPr>
          <p:spPr>
            <a:xfrm>
              <a:off x="5729498" y="2637799"/>
              <a:ext cx="506550" cy="49167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660">
                <a:spcBef>
                  <a:spcPct val="20000"/>
                </a:spcBef>
                <a:defRPr/>
              </a:pPr>
              <a:r>
                <a:rPr lang="en-US" sz="3195"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01</a:t>
              </a:r>
            </a:p>
          </p:txBody>
        </p:sp>
      </p:grpSp>
      <p:grpSp>
        <p:nvGrpSpPr>
          <p:cNvPr id="53" name="组合 52">
            <a:extLst>
              <a:ext uri="{FF2B5EF4-FFF2-40B4-BE49-F238E27FC236}">
                <a16:creationId xmlns:a16="http://schemas.microsoft.com/office/drawing/2014/main" id="{45B9F738-032A-4D60-8D96-B6ABCDB354CF}"/>
              </a:ext>
            </a:extLst>
          </p:cNvPr>
          <p:cNvGrpSpPr/>
          <p:nvPr/>
        </p:nvGrpSpPr>
        <p:grpSpPr>
          <a:xfrm>
            <a:off x="3840819" y="2812751"/>
            <a:ext cx="2134182" cy="2132199"/>
            <a:chOff x="3840819" y="2812751"/>
            <a:chExt cx="2134182" cy="2132199"/>
          </a:xfrm>
        </p:grpSpPr>
        <p:sp>
          <p:nvSpPr>
            <p:cNvPr id="27" name="Freeform 78">
              <a:extLst>
                <a:ext uri="{FF2B5EF4-FFF2-40B4-BE49-F238E27FC236}">
                  <a16:creationId xmlns:a16="http://schemas.microsoft.com/office/drawing/2014/main" id="{C7679FC1-32DD-4D37-B22E-31F907647A9A}"/>
                </a:ext>
              </a:extLst>
            </p:cNvPr>
            <p:cNvSpPr/>
            <p:nvPr/>
          </p:nvSpPr>
          <p:spPr bwMode="auto">
            <a:xfrm rot="1794316">
              <a:off x="3840819" y="2812751"/>
              <a:ext cx="2134182" cy="2132199"/>
            </a:xfrm>
            <a:custGeom>
              <a:avLst/>
              <a:gdLst/>
              <a:ahLst/>
              <a:cxnLst>
                <a:cxn ang="0">
                  <a:pos x="399" y="216"/>
                </a:cxn>
                <a:cxn ang="0">
                  <a:pos x="472" y="181"/>
                </a:cxn>
                <a:cxn ang="0">
                  <a:pos x="433" y="88"/>
                </a:cxn>
                <a:cxn ang="0">
                  <a:pos x="601" y="88"/>
                </a:cxn>
                <a:cxn ang="0">
                  <a:pos x="563" y="181"/>
                </a:cxn>
                <a:cxn ang="0">
                  <a:pos x="636" y="216"/>
                </a:cxn>
                <a:cxn ang="0">
                  <a:pos x="819" y="216"/>
                </a:cxn>
                <a:cxn ang="0">
                  <a:pos x="819" y="399"/>
                </a:cxn>
                <a:cxn ang="0">
                  <a:pos x="784" y="472"/>
                </a:cxn>
                <a:cxn ang="0">
                  <a:pos x="691" y="434"/>
                </a:cxn>
                <a:cxn ang="0">
                  <a:pos x="691" y="602"/>
                </a:cxn>
                <a:cxn ang="0">
                  <a:pos x="784" y="563"/>
                </a:cxn>
                <a:cxn ang="0">
                  <a:pos x="819" y="636"/>
                </a:cxn>
                <a:cxn ang="0">
                  <a:pos x="819" y="819"/>
                </a:cxn>
                <a:cxn ang="0">
                  <a:pos x="636" y="819"/>
                </a:cxn>
                <a:cxn ang="0">
                  <a:pos x="563" y="784"/>
                </a:cxn>
                <a:cxn ang="0">
                  <a:pos x="601" y="691"/>
                </a:cxn>
                <a:cxn ang="0">
                  <a:pos x="433" y="691"/>
                </a:cxn>
                <a:cxn ang="0">
                  <a:pos x="472" y="784"/>
                </a:cxn>
                <a:cxn ang="0">
                  <a:pos x="399" y="819"/>
                </a:cxn>
                <a:cxn ang="0">
                  <a:pos x="216" y="819"/>
                </a:cxn>
                <a:cxn ang="0">
                  <a:pos x="216" y="636"/>
                </a:cxn>
                <a:cxn ang="0">
                  <a:pos x="180" y="563"/>
                </a:cxn>
                <a:cxn ang="0">
                  <a:pos x="88" y="602"/>
                </a:cxn>
                <a:cxn ang="0">
                  <a:pos x="88" y="434"/>
                </a:cxn>
                <a:cxn ang="0">
                  <a:pos x="180" y="472"/>
                </a:cxn>
                <a:cxn ang="0">
                  <a:pos x="216" y="399"/>
                </a:cxn>
                <a:cxn ang="0">
                  <a:pos x="216" y="216"/>
                </a:cxn>
                <a:cxn ang="0">
                  <a:pos x="399" y="216"/>
                </a:cxn>
              </a:cxnLst>
              <a:rect l="0" t="0" r="r" b="b"/>
              <a:pathLst>
                <a:path w="819" h="819">
                  <a:moveTo>
                    <a:pt x="399" y="216"/>
                  </a:moveTo>
                  <a:cubicBezTo>
                    <a:pt x="465" y="216"/>
                    <a:pt x="480" y="200"/>
                    <a:pt x="472" y="181"/>
                  </a:cubicBezTo>
                  <a:cubicBezTo>
                    <a:pt x="455" y="144"/>
                    <a:pt x="425" y="139"/>
                    <a:pt x="433" y="88"/>
                  </a:cubicBezTo>
                  <a:cubicBezTo>
                    <a:pt x="447" y="0"/>
                    <a:pt x="588" y="0"/>
                    <a:pt x="601" y="88"/>
                  </a:cubicBezTo>
                  <a:cubicBezTo>
                    <a:pt x="609" y="139"/>
                    <a:pt x="580" y="144"/>
                    <a:pt x="563" y="181"/>
                  </a:cubicBezTo>
                  <a:cubicBezTo>
                    <a:pt x="554" y="200"/>
                    <a:pt x="570" y="216"/>
                    <a:pt x="636" y="216"/>
                  </a:cubicBezTo>
                  <a:cubicBezTo>
                    <a:pt x="819" y="216"/>
                    <a:pt x="819" y="216"/>
                    <a:pt x="819" y="216"/>
                  </a:cubicBezTo>
                  <a:cubicBezTo>
                    <a:pt x="819" y="399"/>
                    <a:pt x="819" y="399"/>
                    <a:pt x="819" y="399"/>
                  </a:cubicBezTo>
                  <a:cubicBezTo>
                    <a:pt x="819" y="465"/>
                    <a:pt x="803" y="481"/>
                    <a:pt x="784" y="472"/>
                  </a:cubicBezTo>
                  <a:cubicBezTo>
                    <a:pt x="747" y="455"/>
                    <a:pt x="742" y="426"/>
                    <a:pt x="691" y="434"/>
                  </a:cubicBezTo>
                  <a:cubicBezTo>
                    <a:pt x="603" y="447"/>
                    <a:pt x="603" y="588"/>
                    <a:pt x="691" y="602"/>
                  </a:cubicBezTo>
                  <a:cubicBezTo>
                    <a:pt x="742" y="610"/>
                    <a:pt x="747" y="580"/>
                    <a:pt x="784" y="563"/>
                  </a:cubicBezTo>
                  <a:cubicBezTo>
                    <a:pt x="803" y="555"/>
                    <a:pt x="819" y="570"/>
                    <a:pt x="819" y="636"/>
                  </a:cubicBezTo>
                  <a:cubicBezTo>
                    <a:pt x="819" y="819"/>
                    <a:pt x="819" y="819"/>
                    <a:pt x="819" y="819"/>
                  </a:cubicBezTo>
                  <a:cubicBezTo>
                    <a:pt x="636" y="819"/>
                    <a:pt x="636" y="819"/>
                    <a:pt x="636" y="819"/>
                  </a:cubicBezTo>
                  <a:cubicBezTo>
                    <a:pt x="570" y="819"/>
                    <a:pt x="554" y="803"/>
                    <a:pt x="563" y="784"/>
                  </a:cubicBezTo>
                  <a:cubicBezTo>
                    <a:pt x="580" y="747"/>
                    <a:pt x="609" y="743"/>
                    <a:pt x="601" y="691"/>
                  </a:cubicBezTo>
                  <a:cubicBezTo>
                    <a:pt x="588" y="603"/>
                    <a:pt x="447" y="603"/>
                    <a:pt x="433" y="691"/>
                  </a:cubicBezTo>
                  <a:cubicBezTo>
                    <a:pt x="425" y="743"/>
                    <a:pt x="455" y="747"/>
                    <a:pt x="472" y="784"/>
                  </a:cubicBezTo>
                  <a:cubicBezTo>
                    <a:pt x="480" y="803"/>
                    <a:pt x="465" y="819"/>
                    <a:pt x="399" y="819"/>
                  </a:cubicBezTo>
                  <a:cubicBezTo>
                    <a:pt x="216" y="819"/>
                    <a:pt x="216" y="819"/>
                    <a:pt x="216" y="819"/>
                  </a:cubicBezTo>
                  <a:cubicBezTo>
                    <a:pt x="216" y="636"/>
                    <a:pt x="216" y="636"/>
                    <a:pt x="216" y="636"/>
                  </a:cubicBezTo>
                  <a:cubicBezTo>
                    <a:pt x="216" y="570"/>
                    <a:pt x="200" y="555"/>
                    <a:pt x="180" y="563"/>
                  </a:cubicBezTo>
                  <a:cubicBezTo>
                    <a:pt x="144" y="580"/>
                    <a:pt x="139" y="610"/>
                    <a:pt x="88" y="602"/>
                  </a:cubicBezTo>
                  <a:cubicBezTo>
                    <a:pt x="0" y="588"/>
                    <a:pt x="0" y="447"/>
                    <a:pt x="88" y="434"/>
                  </a:cubicBezTo>
                  <a:cubicBezTo>
                    <a:pt x="139" y="426"/>
                    <a:pt x="144" y="455"/>
                    <a:pt x="180" y="472"/>
                  </a:cubicBezTo>
                  <a:cubicBezTo>
                    <a:pt x="200" y="481"/>
                    <a:pt x="216" y="465"/>
                    <a:pt x="216" y="399"/>
                  </a:cubicBezTo>
                  <a:cubicBezTo>
                    <a:pt x="216" y="216"/>
                    <a:pt x="216" y="216"/>
                    <a:pt x="216" y="216"/>
                  </a:cubicBezTo>
                  <a:lnTo>
                    <a:pt x="399" y="216"/>
                  </a:ln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Text Placeholder 3">
              <a:extLst>
                <a:ext uri="{FF2B5EF4-FFF2-40B4-BE49-F238E27FC236}">
                  <a16:creationId xmlns:a16="http://schemas.microsoft.com/office/drawing/2014/main" id="{AC2FE0E4-6F8E-4BE2-8A69-BD8C935486C9}"/>
                </a:ext>
              </a:extLst>
            </p:cNvPr>
            <p:cNvSpPr txBox="1"/>
            <p:nvPr/>
          </p:nvSpPr>
          <p:spPr>
            <a:xfrm>
              <a:off x="4746627" y="3872286"/>
              <a:ext cx="506550" cy="49167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660">
                <a:spcBef>
                  <a:spcPct val="20000"/>
                </a:spcBef>
                <a:defRPr/>
              </a:pPr>
              <a:r>
                <a:rPr lang="en-US" sz="3195"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03</a:t>
              </a:r>
            </a:p>
          </p:txBody>
        </p:sp>
      </p:grpSp>
      <p:grpSp>
        <p:nvGrpSpPr>
          <p:cNvPr id="54" name="组合 53">
            <a:extLst>
              <a:ext uri="{FF2B5EF4-FFF2-40B4-BE49-F238E27FC236}">
                <a16:creationId xmlns:a16="http://schemas.microsoft.com/office/drawing/2014/main" id="{6DD8D595-5853-4CA9-A251-9016367D1E1B}"/>
              </a:ext>
            </a:extLst>
          </p:cNvPr>
          <p:cNvGrpSpPr/>
          <p:nvPr/>
        </p:nvGrpSpPr>
        <p:grpSpPr>
          <a:xfrm>
            <a:off x="4922195" y="4082386"/>
            <a:ext cx="2134182" cy="2134182"/>
            <a:chOff x="4922195" y="4082386"/>
            <a:chExt cx="2134182" cy="2134182"/>
          </a:xfrm>
        </p:grpSpPr>
        <p:sp>
          <p:nvSpPr>
            <p:cNvPr id="30" name="Freeform 79">
              <a:extLst>
                <a:ext uri="{FF2B5EF4-FFF2-40B4-BE49-F238E27FC236}">
                  <a16:creationId xmlns:a16="http://schemas.microsoft.com/office/drawing/2014/main" id="{388EC76F-DD2F-4833-8D23-BA19C8D9C318}"/>
                </a:ext>
              </a:extLst>
            </p:cNvPr>
            <p:cNvSpPr/>
            <p:nvPr/>
          </p:nvSpPr>
          <p:spPr bwMode="auto">
            <a:xfrm rot="1794316">
              <a:off x="4922195" y="4082386"/>
              <a:ext cx="2134182" cy="2134182"/>
            </a:xfrm>
            <a:custGeom>
              <a:avLst/>
              <a:gdLst/>
              <a:ahLst/>
              <a:cxnLst>
                <a:cxn ang="0">
                  <a:pos x="216" y="420"/>
                </a:cxn>
                <a:cxn ang="0">
                  <a:pos x="181" y="347"/>
                </a:cxn>
                <a:cxn ang="0">
                  <a:pos x="88" y="386"/>
                </a:cxn>
                <a:cxn ang="0">
                  <a:pos x="88" y="218"/>
                </a:cxn>
                <a:cxn ang="0">
                  <a:pos x="181" y="256"/>
                </a:cxn>
                <a:cxn ang="0">
                  <a:pos x="216" y="183"/>
                </a:cxn>
                <a:cxn ang="0">
                  <a:pos x="216" y="0"/>
                </a:cxn>
                <a:cxn ang="0">
                  <a:pos x="399" y="0"/>
                </a:cxn>
                <a:cxn ang="0">
                  <a:pos x="472" y="35"/>
                </a:cxn>
                <a:cxn ang="0">
                  <a:pos x="434" y="128"/>
                </a:cxn>
                <a:cxn ang="0">
                  <a:pos x="602" y="128"/>
                </a:cxn>
                <a:cxn ang="0">
                  <a:pos x="563" y="35"/>
                </a:cxn>
                <a:cxn ang="0">
                  <a:pos x="636" y="0"/>
                </a:cxn>
                <a:cxn ang="0">
                  <a:pos x="819" y="0"/>
                </a:cxn>
                <a:cxn ang="0">
                  <a:pos x="819" y="183"/>
                </a:cxn>
                <a:cxn ang="0">
                  <a:pos x="784" y="256"/>
                </a:cxn>
                <a:cxn ang="0">
                  <a:pos x="691" y="218"/>
                </a:cxn>
                <a:cxn ang="0">
                  <a:pos x="691" y="386"/>
                </a:cxn>
                <a:cxn ang="0">
                  <a:pos x="784" y="347"/>
                </a:cxn>
                <a:cxn ang="0">
                  <a:pos x="819" y="420"/>
                </a:cxn>
                <a:cxn ang="0">
                  <a:pos x="819" y="603"/>
                </a:cxn>
                <a:cxn ang="0">
                  <a:pos x="636" y="603"/>
                </a:cxn>
                <a:cxn ang="0">
                  <a:pos x="563" y="639"/>
                </a:cxn>
                <a:cxn ang="0">
                  <a:pos x="602" y="731"/>
                </a:cxn>
                <a:cxn ang="0">
                  <a:pos x="434" y="731"/>
                </a:cxn>
                <a:cxn ang="0">
                  <a:pos x="472" y="639"/>
                </a:cxn>
                <a:cxn ang="0">
                  <a:pos x="399" y="603"/>
                </a:cxn>
                <a:cxn ang="0">
                  <a:pos x="216" y="603"/>
                </a:cxn>
                <a:cxn ang="0">
                  <a:pos x="216" y="420"/>
                </a:cxn>
              </a:cxnLst>
              <a:rect l="0" t="0" r="r" b="b"/>
              <a:pathLst>
                <a:path w="819" h="819">
                  <a:moveTo>
                    <a:pt x="216" y="420"/>
                  </a:moveTo>
                  <a:cubicBezTo>
                    <a:pt x="216" y="354"/>
                    <a:pt x="200" y="339"/>
                    <a:pt x="181" y="347"/>
                  </a:cubicBezTo>
                  <a:cubicBezTo>
                    <a:pt x="144" y="364"/>
                    <a:pt x="139" y="394"/>
                    <a:pt x="88" y="386"/>
                  </a:cubicBezTo>
                  <a:cubicBezTo>
                    <a:pt x="0" y="372"/>
                    <a:pt x="0" y="231"/>
                    <a:pt x="88" y="218"/>
                  </a:cubicBezTo>
                  <a:cubicBezTo>
                    <a:pt x="139" y="210"/>
                    <a:pt x="144" y="239"/>
                    <a:pt x="181" y="256"/>
                  </a:cubicBezTo>
                  <a:cubicBezTo>
                    <a:pt x="200" y="265"/>
                    <a:pt x="216" y="249"/>
                    <a:pt x="216" y="183"/>
                  </a:cubicBezTo>
                  <a:cubicBezTo>
                    <a:pt x="216" y="0"/>
                    <a:pt x="216" y="0"/>
                    <a:pt x="216" y="0"/>
                  </a:cubicBezTo>
                  <a:cubicBezTo>
                    <a:pt x="399" y="0"/>
                    <a:pt x="399" y="0"/>
                    <a:pt x="399" y="0"/>
                  </a:cubicBezTo>
                  <a:cubicBezTo>
                    <a:pt x="465" y="0"/>
                    <a:pt x="481" y="16"/>
                    <a:pt x="472" y="35"/>
                  </a:cubicBezTo>
                  <a:cubicBezTo>
                    <a:pt x="455" y="72"/>
                    <a:pt x="426" y="77"/>
                    <a:pt x="434" y="128"/>
                  </a:cubicBezTo>
                  <a:cubicBezTo>
                    <a:pt x="447" y="216"/>
                    <a:pt x="588" y="216"/>
                    <a:pt x="602" y="128"/>
                  </a:cubicBezTo>
                  <a:cubicBezTo>
                    <a:pt x="610" y="77"/>
                    <a:pt x="580" y="72"/>
                    <a:pt x="563" y="35"/>
                  </a:cubicBezTo>
                  <a:cubicBezTo>
                    <a:pt x="555" y="16"/>
                    <a:pt x="570" y="0"/>
                    <a:pt x="636" y="0"/>
                  </a:cubicBezTo>
                  <a:cubicBezTo>
                    <a:pt x="819" y="0"/>
                    <a:pt x="819" y="0"/>
                    <a:pt x="819" y="0"/>
                  </a:cubicBezTo>
                  <a:cubicBezTo>
                    <a:pt x="819" y="183"/>
                    <a:pt x="819" y="183"/>
                    <a:pt x="819" y="183"/>
                  </a:cubicBezTo>
                  <a:cubicBezTo>
                    <a:pt x="819" y="249"/>
                    <a:pt x="803" y="265"/>
                    <a:pt x="784" y="256"/>
                  </a:cubicBezTo>
                  <a:cubicBezTo>
                    <a:pt x="747" y="239"/>
                    <a:pt x="743" y="210"/>
                    <a:pt x="691" y="218"/>
                  </a:cubicBezTo>
                  <a:cubicBezTo>
                    <a:pt x="603" y="231"/>
                    <a:pt x="603" y="372"/>
                    <a:pt x="691" y="386"/>
                  </a:cubicBezTo>
                  <a:cubicBezTo>
                    <a:pt x="743" y="394"/>
                    <a:pt x="747" y="364"/>
                    <a:pt x="784" y="347"/>
                  </a:cubicBezTo>
                  <a:cubicBezTo>
                    <a:pt x="803" y="339"/>
                    <a:pt x="819" y="354"/>
                    <a:pt x="819" y="420"/>
                  </a:cubicBezTo>
                  <a:cubicBezTo>
                    <a:pt x="819" y="603"/>
                    <a:pt x="819" y="603"/>
                    <a:pt x="819" y="603"/>
                  </a:cubicBezTo>
                  <a:cubicBezTo>
                    <a:pt x="636" y="603"/>
                    <a:pt x="636" y="603"/>
                    <a:pt x="636" y="603"/>
                  </a:cubicBezTo>
                  <a:cubicBezTo>
                    <a:pt x="570" y="603"/>
                    <a:pt x="555" y="619"/>
                    <a:pt x="563" y="639"/>
                  </a:cubicBezTo>
                  <a:cubicBezTo>
                    <a:pt x="580" y="675"/>
                    <a:pt x="610" y="680"/>
                    <a:pt x="602" y="731"/>
                  </a:cubicBezTo>
                  <a:cubicBezTo>
                    <a:pt x="588" y="819"/>
                    <a:pt x="447" y="819"/>
                    <a:pt x="434" y="731"/>
                  </a:cubicBezTo>
                  <a:cubicBezTo>
                    <a:pt x="426" y="680"/>
                    <a:pt x="455" y="675"/>
                    <a:pt x="472" y="639"/>
                  </a:cubicBezTo>
                  <a:cubicBezTo>
                    <a:pt x="481" y="619"/>
                    <a:pt x="465" y="603"/>
                    <a:pt x="399" y="603"/>
                  </a:cubicBezTo>
                  <a:cubicBezTo>
                    <a:pt x="216" y="603"/>
                    <a:pt x="216" y="603"/>
                    <a:pt x="216" y="603"/>
                  </a:cubicBezTo>
                  <a:lnTo>
                    <a:pt x="216" y="420"/>
                  </a:ln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3" name="Text Placeholder 3">
              <a:extLst>
                <a:ext uri="{FF2B5EF4-FFF2-40B4-BE49-F238E27FC236}">
                  <a16:creationId xmlns:a16="http://schemas.microsoft.com/office/drawing/2014/main" id="{A36071C4-A847-4E37-9B08-26D69551146A}"/>
                </a:ext>
              </a:extLst>
            </p:cNvPr>
            <p:cNvSpPr txBox="1"/>
            <p:nvPr/>
          </p:nvSpPr>
          <p:spPr>
            <a:xfrm>
              <a:off x="5965483" y="4826847"/>
              <a:ext cx="506550" cy="49167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660">
                <a:spcBef>
                  <a:spcPct val="20000"/>
                </a:spcBef>
                <a:defRPr/>
              </a:pPr>
              <a:r>
                <a:rPr lang="en-US" sz="3195"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04</a:t>
              </a:r>
            </a:p>
          </p:txBody>
        </p:sp>
      </p:grpSp>
      <p:grpSp>
        <p:nvGrpSpPr>
          <p:cNvPr id="52" name="组合 51">
            <a:extLst>
              <a:ext uri="{FF2B5EF4-FFF2-40B4-BE49-F238E27FC236}">
                <a16:creationId xmlns:a16="http://schemas.microsoft.com/office/drawing/2014/main" id="{A48BAADE-EA43-4F2E-B104-1495C9D6EEF3}"/>
              </a:ext>
            </a:extLst>
          </p:cNvPr>
          <p:cNvGrpSpPr/>
          <p:nvPr/>
        </p:nvGrpSpPr>
        <p:grpSpPr>
          <a:xfrm>
            <a:off x="6193189" y="3003355"/>
            <a:ext cx="2134182" cy="2132199"/>
            <a:chOff x="6193189" y="3003355"/>
            <a:chExt cx="2134182" cy="2132199"/>
          </a:xfrm>
        </p:grpSpPr>
        <p:sp>
          <p:nvSpPr>
            <p:cNvPr id="28" name="Freeform 76">
              <a:extLst>
                <a:ext uri="{FF2B5EF4-FFF2-40B4-BE49-F238E27FC236}">
                  <a16:creationId xmlns:a16="http://schemas.microsoft.com/office/drawing/2014/main" id="{C5314AE6-1929-4A65-AB3F-E8DCEB150DDB}"/>
                </a:ext>
              </a:extLst>
            </p:cNvPr>
            <p:cNvSpPr/>
            <p:nvPr/>
          </p:nvSpPr>
          <p:spPr bwMode="auto">
            <a:xfrm rot="1794316">
              <a:off x="6193189" y="3003355"/>
              <a:ext cx="2134182" cy="2132199"/>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rgbClr val="00A9AF"/>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90" dirty="0">
                <a:solidFill>
                  <a:prstClr val="white"/>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Text Placeholder 3">
              <a:extLst>
                <a:ext uri="{FF2B5EF4-FFF2-40B4-BE49-F238E27FC236}">
                  <a16:creationId xmlns:a16="http://schemas.microsoft.com/office/drawing/2014/main" id="{7E4F713A-3BFC-4371-A37C-0325E0FD248A}"/>
                </a:ext>
              </a:extLst>
            </p:cNvPr>
            <p:cNvSpPr txBox="1"/>
            <p:nvPr/>
          </p:nvSpPr>
          <p:spPr>
            <a:xfrm>
              <a:off x="6876224" y="3567695"/>
              <a:ext cx="506550" cy="49167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6660">
                <a:spcBef>
                  <a:spcPct val="20000"/>
                </a:spcBef>
                <a:defRPr/>
              </a:pPr>
              <a:r>
                <a:rPr lang="en-US" sz="3195" dirty="0">
                  <a:solidFill>
                    <a:prstClr val="white"/>
                  </a:solidFill>
                  <a:latin typeface="微软雅黑" panose="020B0503020204020204" pitchFamily="34" charset="-122"/>
                  <a:ea typeface="微软雅黑" panose="020B0503020204020204" pitchFamily="34" charset="-122"/>
                  <a:cs typeface="+mn-ea"/>
                  <a:sym typeface="Arial" panose="020B0604020202020204" pitchFamily="34" charset="0"/>
                </a:rPr>
                <a:t>02</a:t>
              </a:r>
            </a:p>
          </p:txBody>
        </p:sp>
      </p:grpSp>
      <p:sp>
        <p:nvSpPr>
          <p:cNvPr id="44" name="文本占位符 43">
            <a:extLst>
              <a:ext uri="{FF2B5EF4-FFF2-40B4-BE49-F238E27FC236}">
                <a16:creationId xmlns:a16="http://schemas.microsoft.com/office/drawing/2014/main" id="{4F12D9CC-2BBB-4B42-8EBE-396B3B1536AB}"/>
              </a:ext>
            </a:extLst>
          </p:cNvPr>
          <p:cNvSpPr>
            <a:spLocks noGrp="1"/>
          </p:cNvSpPr>
          <p:nvPr>
            <p:ph type="body" sz="quarter" idx="10"/>
          </p:nvPr>
        </p:nvSpPr>
        <p:spPr>
          <a:xfrm>
            <a:off x="531813" y="450850"/>
            <a:ext cx="4240212" cy="544513"/>
          </a:xfrm>
        </p:spPr>
        <p:txBody>
          <a:bodyPr/>
          <a:lstStyle>
            <a:lvl1pPr marL="0" indent="0">
              <a:buNone/>
              <a:defRPr b="1">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6" name="文本占位符 45">
            <a:extLst>
              <a:ext uri="{FF2B5EF4-FFF2-40B4-BE49-F238E27FC236}">
                <a16:creationId xmlns:a16="http://schemas.microsoft.com/office/drawing/2014/main" id="{C506E8E5-DBD2-4C37-8047-A82790A3E6CD}"/>
              </a:ext>
            </a:extLst>
          </p:cNvPr>
          <p:cNvSpPr>
            <a:spLocks noGrp="1"/>
          </p:cNvSpPr>
          <p:nvPr>
            <p:ph type="body" sz="quarter" idx="11"/>
          </p:nvPr>
        </p:nvSpPr>
        <p:spPr>
          <a:xfrm>
            <a:off x="960904" y="1647714"/>
            <a:ext cx="3188682" cy="1428448"/>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8" name="文本占位符 45">
            <a:extLst>
              <a:ext uri="{FF2B5EF4-FFF2-40B4-BE49-F238E27FC236}">
                <a16:creationId xmlns:a16="http://schemas.microsoft.com/office/drawing/2014/main" id="{C31DE142-7E3A-4258-8D7B-D69F23A2D320}"/>
              </a:ext>
            </a:extLst>
          </p:cNvPr>
          <p:cNvSpPr>
            <a:spLocks noGrp="1"/>
          </p:cNvSpPr>
          <p:nvPr>
            <p:ph type="body" sz="quarter" idx="12"/>
          </p:nvPr>
        </p:nvSpPr>
        <p:spPr>
          <a:xfrm>
            <a:off x="262696" y="3789259"/>
            <a:ext cx="3188682" cy="1428448"/>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49" name="文本占位符 45">
            <a:extLst>
              <a:ext uri="{FF2B5EF4-FFF2-40B4-BE49-F238E27FC236}">
                <a16:creationId xmlns:a16="http://schemas.microsoft.com/office/drawing/2014/main" id="{37FC38FF-712A-454F-90F1-1376A75ED957}"/>
              </a:ext>
            </a:extLst>
          </p:cNvPr>
          <p:cNvSpPr>
            <a:spLocks noGrp="1"/>
          </p:cNvSpPr>
          <p:nvPr>
            <p:ph type="body" sz="quarter" idx="13"/>
          </p:nvPr>
        </p:nvSpPr>
        <p:spPr>
          <a:xfrm>
            <a:off x="8765414" y="3081133"/>
            <a:ext cx="3188682" cy="1428448"/>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
        <p:nvSpPr>
          <p:cNvPr id="50" name="文本占位符 45">
            <a:extLst>
              <a:ext uri="{FF2B5EF4-FFF2-40B4-BE49-F238E27FC236}">
                <a16:creationId xmlns:a16="http://schemas.microsoft.com/office/drawing/2014/main" id="{01F87A69-EAE9-45A6-AAC4-927069175A96}"/>
              </a:ext>
            </a:extLst>
          </p:cNvPr>
          <p:cNvSpPr>
            <a:spLocks noGrp="1"/>
          </p:cNvSpPr>
          <p:nvPr>
            <p:ph type="body" sz="quarter" idx="14"/>
          </p:nvPr>
        </p:nvSpPr>
        <p:spPr>
          <a:xfrm>
            <a:off x="8067206" y="5222678"/>
            <a:ext cx="3188682" cy="1428448"/>
          </a:xfrm>
        </p:spPr>
        <p:txBody>
          <a:bodyPr>
            <a:normAutofit/>
          </a:bodyPr>
          <a:lstStyle>
            <a:lvl1pPr marL="0" indent="0">
              <a:buNone/>
              <a:defRPr sz="1800">
                <a:latin typeface="微软雅黑" panose="020B0503020204020204" pitchFamily="34" charset="-122"/>
                <a:ea typeface="微软雅黑" panose="020B0503020204020204" pitchFamily="34" charset="-122"/>
              </a:defRPr>
            </a:lvl1pPr>
          </a:lstStyle>
          <a:p>
            <a:pPr lvl="0"/>
            <a:r>
              <a:rPr lang="zh-CN" altLang="en-US"/>
              <a:t>编辑母版文本样式</a:t>
            </a:r>
          </a:p>
        </p:txBody>
      </p:sp>
    </p:spTree>
    <p:extLst>
      <p:ext uri="{BB962C8B-B14F-4D97-AF65-F5344CB8AC3E}">
        <p14:creationId xmlns:p14="http://schemas.microsoft.com/office/powerpoint/2010/main" val="117071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par>
                          <p:cTn id="13" fill="hold">
                            <p:stCondLst>
                              <p:cond delay="5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fade">
                                      <p:cBhvr>
                                        <p:cTn id="16" dur="500"/>
                                        <p:tgtEl>
                                          <p:spTgt spid="4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childTnLst>
                          </p:cTn>
                        </p:par>
                        <p:par>
                          <p:cTn id="22" fill="hold">
                            <p:stCondLst>
                              <p:cond delay="500"/>
                            </p:stCondLst>
                            <p:childTnLst>
                              <p:par>
                                <p:cTn id="23" presetID="10" presetClass="entr" presetSubtype="0" fill="hold" grpId="0" nodeType="afterEffect" nodePh="1">
                                  <p:stCondLst>
                                    <p:cond delay="0"/>
                                  </p:stCondLst>
                                  <p:endCondLst>
                                    <p:cond evt="begin" delay="0">
                                      <p:tn val="23"/>
                                    </p:cond>
                                  </p:endCondLst>
                                  <p:childTnLst>
                                    <p:set>
                                      <p:cBhvr>
                                        <p:cTn id="24" dur="1" fill="hold">
                                          <p:stCondLst>
                                            <p:cond delay="0"/>
                                          </p:stCondLst>
                                        </p:cTn>
                                        <p:tgtEl>
                                          <p:spTgt spid="48">
                                            <p:txEl>
                                              <p:pRg st="0" end="0"/>
                                            </p:txEl>
                                          </p:spTgt>
                                        </p:tgtEl>
                                        <p:attrNameLst>
                                          <p:attrName>style.visibility</p:attrName>
                                        </p:attrNameLst>
                                      </p:cBhvr>
                                      <p:to>
                                        <p:strVal val="visible"/>
                                      </p:to>
                                    </p:set>
                                    <p:animEffect transition="in" filter="fade">
                                      <p:cBhvr>
                                        <p:cTn id="25" dur="500"/>
                                        <p:tgtEl>
                                          <p:spTgt spid="4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childTnLst>
                          </p:cTn>
                        </p:par>
                        <p:par>
                          <p:cTn id="31" fill="hold">
                            <p:stCondLst>
                              <p:cond delay="500"/>
                            </p:stCondLst>
                            <p:childTnLst>
                              <p:par>
                                <p:cTn id="32" presetID="10" presetClass="entr" presetSubtype="0" fill="hold" grpId="0" nodeType="afterEffect" nodePh="1">
                                  <p:stCondLst>
                                    <p:cond delay="0"/>
                                  </p:stCondLst>
                                  <p:endCondLst>
                                    <p:cond evt="begin" delay="0">
                                      <p:tn val="32"/>
                                    </p:cond>
                                  </p:endCondLst>
                                  <p:childTnLst>
                                    <p:set>
                                      <p:cBhvr>
                                        <p:cTn id="33" dur="1" fill="hold">
                                          <p:stCondLst>
                                            <p:cond delay="0"/>
                                          </p:stCondLst>
                                        </p:cTn>
                                        <p:tgtEl>
                                          <p:spTgt spid="49">
                                            <p:txEl>
                                              <p:pRg st="0" end="0"/>
                                            </p:txEl>
                                          </p:spTgt>
                                        </p:tgtEl>
                                        <p:attrNameLst>
                                          <p:attrName>style.visibility</p:attrName>
                                        </p:attrNameLst>
                                      </p:cBhvr>
                                      <p:to>
                                        <p:strVal val="visible"/>
                                      </p:to>
                                    </p:set>
                                    <p:animEffect transition="in" filter="fade">
                                      <p:cBhvr>
                                        <p:cTn id="34" dur="500"/>
                                        <p:tgtEl>
                                          <p:spTgt spid="4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childTnLst>
                          </p:cTn>
                        </p:par>
                        <p:par>
                          <p:cTn id="40" fill="hold">
                            <p:stCondLst>
                              <p:cond delay="500"/>
                            </p:stCondLst>
                            <p:childTnLst>
                              <p:par>
                                <p:cTn id="41" presetID="10" presetClass="entr" presetSubtype="0" fill="hold" grpId="0" nodeType="afterEffect" nodePh="1">
                                  <p:stCondLst>
                                    <p:cond delay="0"/>
                                  </p:stCondLst>
                                  <p:endCondLst>
                                    <p:cond evt="begin" delay="0">
                                      <p:tn val="41"/>
                                    </p:cond>
                                  </p:endCondLst>
                                  <p:childTnLst>
                                    <p:set>
                                      <p:cBhvr>
                                        <p:cTn id="42" dur="1" fill="hold">
                                          <p:stCondLst>
                                            <p:cond delay="0"/>
                                          </p:stCondLst>
                                        </p:cTn>
                                        <p:tgtEl>
                                          <p:spTgt spid="50">
                                            <p:txEl>
                                              <p:pRg st="0" end="0"/>
                                            </p:txEl>
                                          </p:spTgt>
                                        </p:tgtEl>
                                        <p:attrNameLst>
                                          <p:attrName>style.visibility</p:attrName>
                                        </p:attrNameLst>
                                      </p:cBhvr>
                                      <p:to>
                                        <p:strVal val="visible"/>
                                      </p:to>
                                    </p:set>
                                    <p:animEffect transition="in" filter="fade">
                                      <p:cBhvr>
                                        <p:cTn id="43"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6"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8"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F98C0-F387-497B-A421-3014E159DAA9}" type="datetimeFigureOut">
              <a:rPr lang="zh-CN" altLang="en-US" smtClean="0"/>
              <a:t>2018/8/11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52968-EBBA-467F-B8D0-AA40D13DF9C2}" type="slidenum">
              <a:rPr lang="zh-CN" altLang="en-US" smtClean="0"/>
              <a:t>‹#›</a:t>
            </a:fld>
            <a:endParaRPr lang="zh-CN" altLang="en-US"/>
          </a:p>
        </p:txBody>
      </p:sp>
    </p:spTree>
    <p:extLst>
      <p:ext uri="{BB962C8B-B14F-4D97-AF65-F5344CB8AC3E}">
        <p14:creationId xmlns:p14="http://schemas.microsoft.com/office/powerpoint/2010/main" val="89150173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2" r:id="rId3"/>
    <p:sldLayoutId id="2147483663" r:id="rId4"/>
    <p:sldLayoutId id="2147483676" r:id="rId5"/>
    <p:sldLayoutId id="2147483680" r:id="rId6"/>
    <p:sldLayoutId id="2147483664" r:id="rId7"/>
    <p:sldLayoutId id="2147483665" r:id="rId8"/>
    <p:sldLayoutId id="2147483666" r:id="rId9"/>
    <p:sldLayoutId id="2147483667" r:id="rId10"/>
    <p:sldLayoutId id="2147483678" r:id="rId11"/>
    <p:sldLayoutId id="2147483668" r:id="rId12"/>
    <p:sldLayoutId id="2147483669" r:id="rId13"/>
    <p:sldLayoutId id="2147483670" r:id="rId14"/>
    <p:sldLayoutId id="2147483679" r:id="rId15"/>
    <p:sldLayoutId id="2147483671" r:id="rId16"/>
    <p:sldLayoutId id="2147483672" r:id="rId17"/>
    <p:sldLayoutId id="2147483677" r:id="rId18"/>
    <p:sldLayoutId id="2147483673" r:id="rId19"/>
    <p:sldLayoutId id="214748367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48733B-C2F8-441A-9E21-20065D32D90A}"/>
              </a:ext>
            </a:extLst>
          </p:cNvPr>
          <p:cNvSpPr>
            <a:spLocks noGrp="1"/>
          </p:cNvSpPr>
          <p:nvPr>
            <p:ph type="body" sz="quarter" idx="10"/>
          </p:nvPr>
        </p:nvSpPr>
        <p:spPr/>
        <p:txBody>
          <a:bodyPr>
            <a:normAutofit/>
          </a:bodyPr>
          <a:lstStyle/>
          <a:p>
            <a:r>
              <a:rPr lang="zh-CN" altLang="en-US" sz="6000" dirty="0"/>
              <a:t>知识图谱</a:t>
            </a:r>
            <a:endParaRPr lang="en-US" altLang="zh-CN" sz="6000" dirty="0"/>
          </a:p>
        </p:txBody>
      </p:sp>
    </p:spTree>
    <p:extLst>
      <p:ext uri="{BB962C8B-B14F-4D97-AF65-F5344CB8AC3E}">
        <p14:creationId xmlns:p14="http://schemas.microsoft.com/office/powerpoint/2010/main" val="4016102728"/>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占位符 6" descr="图片包含 文字&#10;&#10;已生成极高可信度的说明">
            <a:extLst>
              <a:ext uri="{FF2B5EF4-FFF2-40B4-BE49-F238E27FC236}">
                <a16:creationId xmlns:a16="http://schemas.microsoft.com/office/drawing/2014/main" id="{8708478B-9AF5-48CA-991A-8E780EBBA584}"/>
              </a:ext>
            </a:extLst>
          </p:cNvPr>
          <p:cNvPicPr>
            <a:picLocks noChangeAspect="1"/>
          </p:cNvPicPr>
          <p:nvPr/>
        </p:nvPicPr>
        <p:blipFill>
          <a:blip r:embed="rId2">
            <a:extLst>
              <a:ext uri="{28A0092B-C50C-407E-A947-70E740481C1C}">
                <a14:useLocalDpi xmlns:a14="http://schemas.microsoft.com/office/drawing/2010/main" val="0"/>
              </a:ext>
            </a:extLst>
          </a:blip>
          <a:srcRect t="7410" b="7410"/>
          <a:stretch>
            <a:fillRect/>
          </a:stretch>
        </p:blipFill>
        <p:spPr>
          <a:xfrm>
            <a:off x="341732" y="0"/>
            <a:ext cx="11374017" cy="7060031"/>
          </a:xfrm>
          <a:prstGeom prst="rect">
            <a:avLst/>
          </a:prstGeom>
        </p:spPr>
      </p:pic>
    </p:spTree>
    <p:extLst>
      <p:ext uri="{BB962C8B-B14F-4D97-AF65-F5344CB8AC3E}">
        <p14:creationId xmlns:p14="http://schemas.microsoft.com/office/powerpoint/2010/main" val="3776331883"/>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4EF946F-6541-4A89-8E5A-272E48B7C8F4}"/>
              </a:ext>
            </a:extLst>
          </p:cNvPr>
          <p:cNvSpPr>
            <a:spLocks noGrp="1"/>
          </p:cNvSpPr>
          <p:nvPr>
            <p:ph type="body" sz="quarter" idx="10"/>
          </p:nvPr>
        </p:nvSpPr>
        <p:spPr/>
        <p:txBody>
          <a:bodyPr/>
          <a:lstStyle/>
          <a:p>
            <a:r>
              <a:rPr lang="zh-CN" altLang="en-US" dirty="0"/>
              <a:t>知识图谱存储</a:t>
            </a:r>
          </a:p>
        </p:txBody>
      </p:sp>
    </p:spTree>
    <p:extLst>
      <p:ext uri="{BB962C8B-B14F-4D97-AF65-F5344CB8AC3E}">
        <p14:creationId xmlns:p14="http://schemas.microsoft.com/office/powerpoint/2010/main" val="41987971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a:extLst>
              <a:ext uri="{FF2B5EF4-FFF2-40B4-BE49-F238E27FC236}">
                <a16:creationId xmlns:a16="http://schemas.microsoft.com/office/drawing/2014/main" id="{580B0410-B852-4551-BC43-73AE53C98ABE}"/>
              </a:ext>
            </a:extLst>
          </p:cNvPr>
          <p:cNvSpPr>
            <a:spLocks noGrp="1"/>
          </p:cNvSpPr>
          <p:nvPr>
            <p:ph type="body" sz="quarter" idx="10"/>
          </p:nvPr>
        </p:nvSpPr>
        <p:spPr/>
        <p:txBody>
          <a:bodyPr/>
          <a:lstStyle/>
          <a:p>
            <a:r>
              <a:rPr lang="zh-CN" altLang="en-US" dirty="0"/>
              <a:t>数据类型和存储方式</a:t>
            </a:r>
          </a:p>
        </p:txBody>
      </p:sp>
      <p:sp>
        <p:nvSpPr>
          <p:cNvPr id="17" name="文本占位符 16">
            <a:extLst>
              <a:ext uri="{FF2B5EF4-FFF2-40B4-BE49-F238E27FC236}">
                <a16:creationId xmlns:a16="http://schemas.microsoft.com/office/drawing/2014/main" id="{3EBE2388-9755-4816-9627-1B87C80D7A0A}"/>
              </a:ext>
            </a:extLst>
          </p:cNvPr>
          <p:cNvSpPr>
            <a:spLocks noGrp="1"/>
          </p:cNvSpPr>
          <p:nvPr>
            <p:ph type="body" sz="quarter" idx="11"/>
          </p:nvPr>
        </p:nvSpPr>
        <p:spPr/>
        <p:txBody>
          <a:bodyPr/>
          <a:lstStyle/>
          <a:p>
            <a:r>
              <a:rPr lang="zh-CN" altLang="en-US" dirty="0"/>
              <a:t>结构化数据（</a:t>
            </a:r>
            <a:r>
              <a:rPr lang="en-US" altLang="zh-CN" dirty="0"/>
              <a:t>Structed Data</a:t>
            </a:r>
            <a:r>
              <a:rPr lang="zh-CN" altLang="en-US" dirty="0"/>
              <a:t>），如关系数据库</a:t>
            </a:r>
          </a:p>
        </p:txBody>
      </p:sp>
      <p:sp>
        <p:nvSpPr>
          <p:cNvPr id="18" name="文本占位符 17">
            <a:extLst>
              <a:ext uri="{FF2B5EF4-FFF2-40B4-BE49-F238E27FC236}">
                <a16:creationId xmlns:a16="http://schemas.microsoft.com/office/drawing/2014/main" id="{356B4D9D-62FD-4B47-8B24-02836ACA7270}"/>
              </a:ext>
            </a:extLst>
          </p:cNvPr>
          <p:cNvSpPr>
            <a:spLocks noGrp="1"/>
          </p:cNvSpPr>
          <p:nvPr>
            <p:ph type="body" sz="quarter" idx="12"/>
          </p:nvPr>
        </p:nvSpPr>
        <p:spPr/>
        <p:txBody>
          <a:bodyPr/>
          <a:lstStyle/>
          <a:p>
            <a:r>
              <a:rPr lang="zh-CN" altLang="en-US" dirty="0"/>
              <a:t>非结构化数据，如图片、音频、视频</a:t>
            </a:r>
          </a:p>
        </p:txBody>
      </p:sp>
      <p:sp>
        <p:nvSpPr>
          <p:cNvPr id="19" name="文本占位符 18">
            <a:extLst>
              <a:ext uri="{FF2B5EF4-FFF2-40B4-BE49-F238E27FC236}">
                <a16:creationId xmlns:a16="http://schemas.microsoft.com/office/drawing/2014/main" id="{624AF7E5-042E-4905-A9A8-51499EF13005}"/>
              </a:ext>
            </a:extLst>
          </p:cNvPr>
          <p:cNvSpPr>
            <a:spLocks noGrp="1"/>
          </p:cNvSpPr>
          <p:nvPr>
            <p:ph type="body" sz="quarter" idx="13"/>
          </p:nvPr>
        </p:nvSpPr>
        <p:spPr/>
        <p:txBody>
          <a:bodyPr/>
          <a:lstStyle/>
          <a:p>
            <a:r>
              <a:rPr lang="zh-CN" altLang="en-US" dirty="0"/>
              <a:t>半结构化数据 如</a:t>
            </a:r>
            <a:r>
              <a:rPr lang="en-US" altLang="zh-CN" dirty="0"/>
              <a:t>XML</a:t>
            </a:r>
            <a:r>
              <a:rPr lang="zh-CN" altLang="en-US" dirty="0"/>
              <a:t>、</a:t>
            </a:r>
            <a:r>
              <a:rPr lang="en-US" altLang="zh-CN" dirty="0"/>
              <a:t>JSON</a:t>
            </a:r>
            <a:r>
              <a:rPr lang="zh-CN" altLang="en-US" dirty="0"/>
              <a:t>、百科 </a:t>
            </a:r>
          </a:p>
        </p:txBody>
      </p:sp>
    </p:spTree>
    <p:extLst>
      <p:ext uri="{BB962C8B-B14F-4D97-AF65-F5344CB8AC3E}">
        <p14:creationId xmlns:p14="http://schemas.microsoft.com/office/powerpoint/2010/main" val="122738124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E68B3365-B427-4C65-B265-4250CD95EEA1}"/>
              </a:ext>
            </a:extLst>
          </p:cNvPr>
          <p:cNvSpPr>
            <a:spLocks noGrp="1"/>
          </p:cNvSpPr>
          <p:nvPr>
            <p:ph type="body" sz="quarter" idx="10"/>
          </p:nvPr>
        </p:nvSpPr>
        <p:spPr/>
        <p:txBody>
          <a:bodyPr/>
          <a:lstStyle/>
          <a:p>
            <a:r>
              <a:rPr lang="en-US" altLang="zh-CN" dirty="0"/>
              <a:t>RDF</a:t>
            </a:r>
            <a:r>
              <a:rPr lang="zh-CN" altLang="en-US" dirty="0"/>
              <a:t>序列化方法</a:t>
            </a:r>
          </a:p>
        </p:txBody>
      </p:sp>
      <p:sp>
        <p:nvSpPr>
          <p:cNvPr id="7" name="文本占位符 6">
            <a:extLst>
              <a:ext uri="{FF2B5EF4-FFF2-40B4-BE49-F238E27FC236}">
                <a16:creationId xmlns:a16="http://schemas.microsoft.com/office/drawing/2014/main" id="{5171EAC7-9C64-4794-B122-DF65520C7836}"/>
              </a:ext>
            </a:extLst>
          </p:cNvPr>
          <p:cNvSpPr>
            <a:spLocks noGrp="1"/>
          </p:cNvSpPr>
          <p:nvPr>
            <p:ph type="body" sz="quarter" idx="11"/>
          </p:nvPr>
        </p:nvSpPr>
        <p:spPr/>
        <p:txBody>
          <a:bodyPr>
            <a:norm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RDF/XML</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，就是用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XML</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的格式来表示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RDF</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数据。之所以提出这个方法，是因为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XML</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的技术比较成熟，有许多现成的工具来存储和解析</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XML</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占位符 7">
            <a:extLst>
              <a:ext uri="{FF2B5EF4-FFF2-40B4-BE49-F238E27FC236}">
                <a16:creationId xmlns:a16="http://schemas.microsoft.com/office/drawing/2014/main" id="{27B75B1C-6CD8-4776-BEEE-DCC8B8025F60}"/>
              </a:ext>
            </a:extLst>
          </p:cNvPr>
          <p:cNvSpPr>
            <a:spLocks noGrp="1"/>
          </p:cNvSpPr>
          <p:nvPr>
            <p:ph type="body" sz="quarter" idx="12"/>
          </p:nvPr>
        </p:nvSpPr>
        <p:spPr/>
        <p:txBody>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Turtle,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应该是使用得最多的一种</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RDF</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序列化方式了。它比</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RDF/XML</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紧凑，且可读性比</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N-Triples</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好</a:t>
            </a:r>
            <a:r>
              <a:rPr lang="zh-CN" altLang="en-US" dirty="0"/>
              <a:t>。</a:t>
            </a:r>
          </a:p>
        </p:txBody>
      </p:sp>
      <p:sp>
        <p:nvSpPr>
          <p:cNvPr id="9" name="文本占位符 8">
            <a:extLst>
              <a:ext uri="{FF2B5EF4-FFF2-40B4-BE49-F238E27FC236}">
                <a16:creationId xmlns:a16="http://schemas.microsoft.com/office/drawing/2014/main" id="{713F4C2C-DA2F-42CD-A0FE-D7238E2CF7AA}"/>
              </a:ext>
            </a:extLst>
          </p:cNvPr>
          <p:cNvSpPr>
            <a:spLocks noGrp="1"/>
          </p:cNvSpPr>
          <p:nvPr>
            <p:ph type="body" sz="quarter" idx="13"/>
          </p:nvPr>
        </p:nvSpPr>
        <p:spPr/>
        <p:txBody>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N-Triples</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，即用多个三元组来表示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RDF</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数据集，是最直观的表示方法。在文件中，每一行表示一个三元组，方便机器解析和处理。</a:t>
            </a:r>
          </a:p>
        </p:txBody>
      </p:sp>
      <p:sp>
        <p:nvSpPr>
          <p:cNvPr id="10" name="文本占位符 9">
            <a:extLst>
              <a:ext uri="{FF2B5EF4-FFF2-40B4-BE49-F238E27FC236}">
                <a16:creationId xmlns:a16="http://schemas.microsoft.com/office/drawing/2014/main" id="{9415A305-0449-46DB-919A-142486030CB1}"/>
              </a:ext>
            </a:extLst>
          </p:cNvPr>
          <p:cNvSpPr>
            <a:spLocks noGrp="1"/>
          </p:cNvSpPr>
          <p:nvPr>
            <p:ph type="body" sz="quarter" idx="14"/>
          </p:nvPr>
        </p:nvSpPr>
        <p:spPr/>
        <p:txBody>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JSON-LD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，即“</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JSON for Linking Data”</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，用键值对的方式来存储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RDF</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数据。</a:t>
            </a:r>
          </a:p>
        </p:txBody>
      </p:sp>
    </p:spTree>
    <p:extLst>
      <p:ext uri="{BB962C8B-B14F-4D97-AF65-F5344CB8AC3E}">
        <p14:creationId xmlns:p14="http://schemas.microsoft.com/office/powerpoint/2010/main" val="75871144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7B0D82F4-3696-4767-B444-FC85C1FC417E}"/>
              </a:ext>
            </a:extLst>
          </p:cNvPr>
          <p:cNvSpPr>
            <a:spLocks noGrp="1"/>
          </p:cNvSpPr>
          <p:nvPr>
            <p:ph type="body" sz="quarter" idx="10"/>
          </p:nvPr>
        </p:nvSpPr>
        <p:spPr/>
        <p:txBody>
          <a:bodyPr/>
          <a:lstStyle/>
          <a:p>
            <a:r>
              <a:rPr lang="zh-CN" altLang="en-US" dirty="0"/>
              <a:t>知识图谱的数据来源</a:t>
            </a:r>
          </a:p>
        </p:txBody>
      </p:sp>
    </p:spTree>
    <p:extLst>
      <p:ext uri="{BB962C8B-B14F-4D97-AF65-F5344CB8AC3E}">
        <p14:creationId xmlns:p14="http://schemas.microsoft.com/office/powerpoint/2010/main" val="57461744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3F2EA7F9-48AF-4F03-89AB-A6742BD23436}"/>
              </a:ext>
            </a:extLst>
          </p:cNvPr>
          <p:cNvSpPr>
            <a:spLocks noGrp="1"/>
          </p:cNvSpPr>
          <p:nvPr>
            <p:ph type="body" sz="quarter" idx="10"/>
          </p:nvPr>
        </p:nvSpPr>
        <p:spPr/>
        <p:txBody>
          <a:bodyPr/>
          <a:lstStyle/>
          <a:p>
            <a:r>
              <a:rPr lang="zh-CN" altLang="en-US" dirty="0"/>
              <a:t>百科类数据</a:t>
            </a:r>
          </a:p>
        </p:txBody>
      </p:sp>
      <p:sp>
        <p:nvSpPr>
          <p:cNvPr id="9" name="文本占位符 8">
            <a:extLst>
              <a:ext uri="{FF2B5EF4-FFF2-40B4-BE49-F238E27FC236}">
                <a16:creationId xmlns:a16="http://schemas.microsoft.com/office/drawing/2014/main" id="{C4073D1E-B1FA-41E7-A84B-60FEB2247C16}"/>
              </a:ext>
            </a:extLst>
          </p:cNvPr>
          <p:cNvSpPr>
            <a:spLocks noGrp="1"/>
          </p:cNvSpPr>
          <p:nvPr>
            <p:ph type="body" sz="quarter" idx="11"/>
          </p:nvPr>
        </p:nvSpPr>
        <p:spPr/>
        <p:txBody>
          <a:bodyPr>
            <a:normAutofit/>
          </a:bodyPr>
          <a:lstStyle/>
          <a:p>
            <a:r>
              <a:rPr lang="zh-CN" altLang="en-US" sz="4000" dirty="0"/>
              <a:t>百科类数据</a:t>
            </a:r>
          </a:p>
        </p:txBody>
      </p:sp>
      <p:sp>
        <p:nvSpPr>
          <p:cNvPr id="10" name="文本占位符 9">
            <a:extLst>
              <a:ext uri="{FF2B5EF4-FFF2-40B4-BE49-F238E27FC236}">
                <a16:creationId xmlns:a16="http://schemas.microsoft.com/office/drawing/2014/main" id="{9CBC191D-AD72-4339-8649-6DF1F7283856}"/>
              </a:ext>
            </a:extLst>
          </p:cNvPr>
          <p:cNvSpPr>
            <a:spLocks noGrp="1"/>
          </p:cNvSpPr>
          <p:nvPr>
            <p:ph type="body" sz="quarter" idx="12"/>
          </p:nvPr>
        </p:nvSpPr>
        <p:spPr/>
        <p:txBody>
          <a:bodyPr>
            <a:normAutofit/>
          </a:bodyPr>
          <a:lstStyle/>
          <a:p>
            <a:r>
              <a:rPr lang="zh-CN" altLang="en-US" sz="2000" dirty="0"/>
              <a:t>维基百科</a:t>
            </a:r>
            <a:r>
              <a:rPr lang="en-US" altLang="zh-CN" sz="2000" dirty="0"/>
              <a:t> </a:t>
            </a:r>
            <a:r>
              <a:rPr lang="zh-CN" altLang="en-US" sz="2000" dirty="0"/>
              <a:t>，通过协同编辑，已经成为最大的在线百科全书，其质量与大英百科媲美。可以通过以下方式来从维基百科中获取所需的内容：</a:t>
            </a:r>
            <a:endParaRPr lang="en-US" altLang="zh-CN" sz="2000" dirty="0"/>
          </a:p>
          <a:p>
            <a:r>
              <a:rPr lang="zh-CN" altLang="en-US" sz="2000" dirty="0"/>
              <a:t>通过文章页面</a:t>
            </a:r>
            <a:r>
              <a:rPr lang="en-US" altLang="zh-CN" sz="2000" dirty="0"/>
              <a:t>(</a:t>
            </a:r>
            <a:r>
              <a:rPr lang="en-US" altLang="zh-CN" sz="2000" b="1" dirty="0">
                <a:solidFill>
                  <a:schemeClr val="accent1">
                    <a:lumMod val="75000"/>
                  </a:schemeClr>
                </a:solidFill>
              </a:rPr>
              <a:t>Article Page</a:t>
            </a:r>
            <a:r>
              <a:rPr lang="en-US" altLang="zh-CN" sz="2000" dirty="0"/>
              <a:t>)</a:t>
            </a:r>
            <a:r>
              <a:rPr lang="zh-CN" altLang="en-US" sz="2000" dirty="0"/>
              <a:t>抽取各种实体</a:t>
            </a:r>
            <a:r>
              <a:rPr lang="en-US" altLang="zh-CN" sz="2000" dirty="0"/>
              <a:t>;</a:t>
            </a:r>
          </a:p>
          <a:p>
            <a:r>
              <a:rPr lang="zh-CN" altLang="en-US" sz="2000" dirty="0"/>
              <a:t>通过重定向页面</a:t>
            </a:r>
            <a:r>
              <a:rPr lang="en-US" altLang="zh-CN" sz="2000" dirty="0"/>
              <a:t>(</a:t>
            </a:r>
            <a:r>
              <a:rPr lang="en-US" altLang="zh-CN" sz="2000" b="1" dirty="0">
                <a:solidFill>
                  <a:schemeClr val="accent1">
                    <a:lumMod val="75000"/>
                  </a:schemeClr>
                </a:solidFill>
              </a:rPr>
              <a:t>Redirect Page</a:t>
            </a:r>
            <a:r>
              <a:rPr lang="en-US" altLang="zh-CN" sz="2000" dirty="0"/>
              <a:t>)</a:t>
            </a:r>
            <a:r>
              <a:rPr lang="zh-CN" altLang="en-US" sz="2000" dirty="0"/>
              <a:t>获得这些实体的同义词</a:t>
            </a:r>
            <a:r>
              <a:rPr lang="en-US" altLang="zh-CN" sz="2000" dirty="0"/>
              <a:t>(</a:t>
            </a:r>
            <a:r>
              <a:rPr lang="zh-CN" altLang="en-US" sz="2000" dirty="0"/>
              <a:t>又称</a:t>
            </a:r>
            <a:r>
              <a:rPr lang="en-US" altLang="zh-CN" sz="2000" dirty="0"/>
              <a:t>Synonym);</a:t>
            </a:r>
          </a:p>
          <a:p>
            <a:r>
              <a:rPr lang="zh-CN" altLang="en-US" sz="2000" dirty="0"/>
              <a:t>通过去歧义页面</a:t>
            </a:r>
            <a:r>
              <a:rPr lang="en-US" altLang="zh-CN" sz="2000" dirty="0"/>
              <a:t>(</a:t>
            </a:r>
            <a:r>
              <a:rPr lang="en-US" altLang="zh-CN" sz="2000" b="1" dirty="0">
                <a:solidFill>
                  <a:schemeClr val="accent1">
                    <a:lumMod val="75000"/>
                  </a:schemeClr>
                </a:solidFill>
              </a:rPr>
              <a:t>Disambiguation Page</a:t>
            </a:r>
            <a:r>
              <a:rPr lang="en-US" altLang="zh-CN" sz="2000" dirty="0"/>
              <a:t>)</a:t>
            </a:r>
            <a:r>
              <a:rPr lang="zh-CN" altLang="en-US" sz="2000" dirty="0"/>
              <a:t>和内链锚文本</a:t>
            </a:r>
            <a:r>
              <a:rPr lang="en-US" altLang="zh-CN" sz="2000" dirty="0"/>
              <a:t>(</a:t>
            </a:r>
            <a:r>
              <a:rPr lang="en-US" altLang="zh-CN" sz="2000" b="1" dirty="0">
                <a:solidFill>
                  <a:schemeClr val="accent1">
                    <a:lumMod val="75000"/>
                  </a:schemeClr>
                </a:solidFill>
              </a:rPr>
              <a:t>Internal Link Anchor Text</a:t>
            </a:r>
            <a:r>
              <a:rPr lang="en-US" altLang="zh-CN" sz="2000" dirty="0"/>
              <a:t>)</a:t>
            </a:r>
            <a:r>
              <a:rPr lang="zh-CN" altLang="en-US" sz="2000" dirty="0"/>
              <a:t>获得它们的同音异义词</a:t>
            </a:r>
            <a:r>
              <a:rPr lang="en-US" altLang="zh-CN" sz="2000" dirty="0"/>
              <a:t>(</a:t>
            </a:r>
            <a:r>
              <a:rPr lang="zh-CN" altLang="en-US" sz="2000" dirty="0"/>
              <a:t>又称</a:t>
            </a:r>
            <a:r>
              <a:rPr lang="en-US" altLang="zh-CN" sz="2000" dirty="0"/>
              <a:t>Homonym);</a:t>
            </a:r>
          </a:p>
          <a:p>
            <a:r>
              <a:rPr lang="zh-CN" altLang="en-US" sz="2000" dirty="0"/>
              <a:t>通过概念页面</a:t>
            </a:r>
            <a:r>
              <a:rPr lang="en-US" altLang="zh-CN" sz="2000" dirty="0"/>
              <a:t>(</a:t>
            </a:r>
            <a:r>
              <a:rPr lang="en-US" altLang="zh-CN" sz="2000" b="1" dirty="0">
                <a:solidFill>
                  <a:schemeClr val="accent1">
                    <a:lumMod val="75000"/>
                  </a:schemeClr>
                </a:solidFill>
              </a:rPr>
              <a:t>Category Page</a:t>
            </a:r>
            <a:r>
              <a:rPr lang="en-US" altLang="zh-CN" sz="2000" dirty="0"/>
              <a:t>)</a:t>
            </a:r>
            <a:r>
              <a:rPr lang="zh-CN" altLang="en-US" sz="2000" dirty="0"/>
              <a:t>获得各种概念以及其上下位</a:t>
            </a:r>
            <a:r>
              <a:rPr lang="en-US" altLang="zh-CN" sz="2000" dirty="0"/>
              <a:t>(subclass)</a:t>
            </a:r>
            <a:r>
              <a:rPr lang="zh-CN" altLang="en-US" sz="2000" dirty="0"/>
              <a:t>关系</a:t>
            </a:r>
            <a:r>
              <a:rPr lang="en-US" altLang="zh-CN" sz="2000" dirty="0"/>
              <a:t>;</a:t>
            </a:r>
          </a:p>
          <a:p>
            <a:r>
              <a:rPr lang="zh-CN" altLang="en-US" sz="2000" dirty="0"/>
              <a:t>通过文章页面关联的开放分类抽取实体所对应的类别</a:t>
            </a:r>
            <a:r>
              <a:rPr lang="en-US" altLang="zh-CN" sz="2000" dirty="0"/>
              <a:t>;</a:t>
            </a:r>
          </a:p>
          <a:p>
            <a:r>
              <a:rPr lang="zh-CN" altLang="en-US" sz="2000" dirty="0"/>
              <a:t>通过信息框</a:t>
            </a:r>
            <a:r>
              <a:rPr lang="en-US" altLang="zh-CN" sz="2000" dirty="0"/>
              <a:t>(</a:t>
            </a:r>
            <a:r>
              <a:rPr lang="en-US" altLang="zh-CN" sz="2000" b="1" dirty="0" err="1">
                <a:solidFill>
                  <a:schemeClr val="accent1">
                    <a:lumMod val="75000"/>
                  </a:schemeClr>
                </a:solidFill>
              </a:rPr>
              <a:t>Infobox</a:t>
            </a:r>
            <a:r>
              <a:rPr lang="en-US" altLang="zh-CN" sz="2000" dirty="0"/>
              <a:t>)</a:t>
            </a:r>
            <a:r>
              <a:rPr lang="zh-CN" altLang="en-US" sz="2000" dirty="0"/>
              <a:t>抽取实体所对应的属性</a:t>
            </a:r>
            <a:r>
              <a:rPr lang="en-US" altLang="zh-CN" sz="2000" dirty="0"/>
              <a:t>-</a:t>
            </a:r>
            <a:r>
              <a:rPr lang="zh-CN" altLang="en-US" sz="2000" dirty="0"/>
              <a:t>值对和关系</a:t>
            </a:r>
            <a:r>
              <a:rPr lang="en-US" altLang="zh-CN" sz="2000" dirty="0"/>
              <a:t>-</a:t>
            </a:r>
            <a:r>
              <a:rPr lang="zh-CN" altLang="en-US" sz="2000" dirty="0"/>
              <a:t>实体对。</a:t>
            </a:r>
            <a:endParaRPr lang="en-US" altLang="zh-CN" sz="2000" dirty="0"/>
          </a:p>
          <a:p>
            <a:r>
              <a:rPr lang="zh-CN" altLang="en-US" sz="2000" dirty="0"/>
              <a:t>类似地，从百度百科和互动百科抽取各种中文知识来弥补维基百科中文数据不足的缺陷。</a:t>
            </a:r>
          </a:p>
        </p:txBody>
      </p:sp>
    </p:spTree>
    <p:extLst>
      <p:ext uri="{BB962C8B-B14F-4D97-AF65-F5344CB8AC3E}">
        <p14:creationId xmlns:p14="http://schemas.microsoft.com/office/powerpoint/2010/main" val="248567529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3F2EA7F9-48AF-4F03-89AB-A6742BD23436}"/>
              </a:ext>
            </a:extLst>
          </p:cNvPr>
          <p:cNvSpPr>
            <a:spLocks noGrp="1"/>
          </p:cNvSpPr>
          <p:nvPr>
            <p:ph type="body" sz="quarter" idx="10"/>
          </p:nvPr>
        </p:nvSpPr>
        <p:spPr/>
        <p:txBody>
          <a:bodyPr/>
          <a:lstStyle/>
          <a:p>
            <a:r>
              <a:rPr lang="zh-CN" altLang="en-US" dirty="0"/>
              <a:t>半结构化数据挖掘</a:t>
            </a:r>
            <a:r>
              <a:rPr lang="en-US" altLang="zh-CN" dirty="0"/>
              <a:t>AVP</a:t>
            </a:r>
            <a:endParaRPr lang="zh-CN" altLang="en-US" dirty="0"/>
          </a:p>
        </p:txBody>
      </p:sp>
      <p:sp>
        <p:nvSpPr>
          <p:cNvPr id="9" name="文本占位符 8">
            <a:extLst>
              <a:ext uri="{FF2B5EF4-FFF2-40B4-BE49-F238E27FC236}">
                <a16:creationId xmlns:a16="http://schemas.microsoft.com/office/drawing/2014/main" id="{C4073D1E-B1FA-41E7-A84B-60FEB2247C16}"/>
              </a:ext>
            </a:extLst>
          </p:cNvPr>
          <p:cNvSpPr>
            <a:spLocks noGrp="1"/>
          </p:cNvSpPr>
          <p:nvPr>
            <p:ph type="body" sz="quarter" idx="11"/>
          </p:nvPr>
        </p:nvSpPr>
        <p:spPr/>
        <p:txBody>
          <a:bodyPr>
            <a:normAutofit/>
          </a:bodyPr>
          <a:lstStyle/>
          <a:p>
            <a:r>
              <a:rPr lang="zh-CN" altLang="en-US" sz="4000" dirty="0"/>
              <a:t>半结构化数据挖掘</a:t>
            </a:r>
            <a:r>
              <a:rPr lang="en-US" altLang="zh-CN" sz="4000" dirty="0"/>
              <a:t>AVP</a:t>
            </a:r>
            <a:endParaRPr lang="zh-CN" altLang="en-US" sz="4000" dirty="0"/>
          </a:p>
        </p:txBody>
      </p:sp>
      <p:sp>
        <p:nvSpPr>
          <p:cNvPr id="10" name="文本占位符 9">
            <a:extLst>
              <a:ext uri="{FF2B5EF4-FFF2-40B4-BE49-F238E27FC236}">
                <a16:creationId xmlns:a16="http://schemas.microsoft.com/office/drawing/2014/main" id="{9CBC191D-AD72-4339-8649-6DF1F7283856}"/>
              </a:ext>
            </a:extLst>
          </p:cNvPr>
          <p:cNvSpPr>
            <a:spLocks noGrp="1"/>
          </p:cNvSpPr>
          <p:nvPr>
            <p:ph type="body" sz="quarter" idx="12"/>
          </p:nvPr>
        </p:nvSpPr>
        <p:spPr/>
        <p:txBody>
          <a:bodyPr>
            <a:normAutofit/>
          </a:bodyPr>
          <a:lstStyle/>
          <a:p>
            <a:r>
              <a:rPr lang="en-US" altLang="zh-CN" sz="2000" dirty="0"/>
              <a:t>Web</a:t>
            </a:r>
            <a:r>
              <a:rPr lang="zh-CN" altLang="en-US" sz="2000" dirty="0"/>
              <a:t>上存在大量长尾的结构化站点，这些站点提供的数据与最主流的相关领域站点所提供的内容具有很强的互补性</a:t>
            </a:r>
            <a:r>
              <a:rPr lang="en-US" altLang="zh-CN" sz="2000" dirty="0"/>
              <a:t>.</a:t>
            </a:r>
          </a:p>
          <a:p>
            <a:r>
              <a:rPr lang="zh-CN" altLang="en-US" sz="2000" dirty="0"/>
              <a:t>一个</a:t>
            </a:r>
            <a:r>
              <a:rPr lang="en-US" altLang="zh-CN" sz="2000" dirty="0"/>
              <a:t>Deep Web</a:t>
            </a:r>
            <a:r>
              <a:rPr lang="zh-CN" altLang="en-US" sz="2000" dirty="0"/>
              <a:t>站点中的各种页面由统一的程序动态生成，具有类似的布局和结构。利用这一点，我们仅需从当前待抽取站点采样并标注几个</a:t>
            </a:r>
            <a:r>
              <a:rPr lang="zh-CN" altLang="en-US" sz="2000" b="1" dirty="0">
                <a:solidFill>
                  <a:schemeClr val="accent1">
                    <a:lumMod val="75000"/>
                  </a:schemeClr>
                </a:solidFill>
              </a:rPr>
              <a:t>典型详细页面</a:t>
            </a:r>
            <a:r>
              <a:rPr lang="en-US" altLang="zh-CN" sz="2000" dirty="0"/>
              <a:t>(Detailed Pages)</a:t>
            </a:r>
          </a:p>
          <a:p>
            <a:r>
              <a:rPr lang="zh-CN" altLang="en-US" sz="2000" dirty="0"/>
              <a:t>利用这些页面通过模式学习算法</a:t>
            </a:r>
            <a:r>
              <a:rPr lang="en-US" altLang="zh-CN" sz="2000" dirty="0"/>
              <a:t>(Pattern Learning)</a:t>
            </a:r>
            <a:r>
              <a:rPr lang="zh-CN" altLang="en-US" sz="2000" dirty="0"/>
              <a:t>自动构建出一个或多个以类</a:t>
            </a:r>
            <a:r>
              <a:rPr lang="en-US" altLang="zh-CN" sz="2000" dirty="0" err="1"/>
              <a:t>Xpath</a:t>
            </a:r>
            <a:r>
              <a:rPr lang="zh-CN" altLang="en-US" sz="2000" dirty="0"/>
              <a:t>表示的模式</a:t>
            </a:r>
            <a:endParaRPr lang="en-US" altLang="zh-CN" sz="2000" dirty="0"/>
          </a:p>
          <a:p>
            <a:r>
              <a:rPr lang="zh-CN" altLang="en-US" sz="2000" dirty="0"/>
              <a:t>将其应用在该站点的其他详细页面中从而实现</a:t>
            </a:r>
            <a:r>
              <a:rPr lang="zh-CN" altLang="en-US" sz="2000" b="1" dirty="0">
                <a:solidFill>
                  <a:schemeClr val="accent1">
                    <a:lumMod val="75000"/>
                  </a:schemeClr>
                </a:solidFill>
              </a:rPr>
              <a:t>自动化的</a:t>
            </a:r>
            <a:r>
              <a:rPr lang="en-US" altLang="zh-CN" sz="2000" b="1" dirty="0">
                <a:solidFill>
                  <a:schemeClr val="accent1">
                    <a:lumMod val="75000"/>
                  </a:schemeClr>
                </a:solidFill>
              </a:rPr>
              <a:t>AVP</a:t>
            </a:r>
            <a:r>
              <a:rPr lang="zh-CN" altLang="en-US" sz="2000" dirty="0"/>
              <a:t>抽取。</a:t>
            </a:r>
            <a:endParaRPr lang="zh-CN" altLang="en-US" sz="2800" dirty="0"/>
          </a:p>
        </p:txBody>
      </p:sp>
    </p:spTree>
    <p:extLst>
      <p:ext uri="{BB962C8B-B14F-4D97-AF65-F5344CB8AC3E}">
        <p14:creationId xmlns:p14="http://schemas.microsoft.com/office/powerpoint/2010/main" val="86902334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3F2EA7F9-48AF-4F03-89AB-A6742BD23436}"/>
              </a:ext>
            </a:extLst>
          </p:cNvPr>
          <p:cNvSpPr>
            <a:spLocks noGrp="1"/>
          </p:cNvSpPr>
          <p:nvPr>
            <p:ph type="body" sz="quarter" idx="10"/>
          </p:nvPr>
        </p:nvSpPr>
        <p:spPr/>
        <p:txBody>
          <a:bodyPr>
            <a:normAutofit fontScale="70000" lnSpcReduction="20000"/>
          </a:bodyPr>
          <a:lstStyle/>
          <a:p>
            <a:r>
              <a:rPr lang="zh-CN" altLang="en-US" dirty="0"/>
              <a:t>通过搜索日志进行实体和实体属性等挖掘</a:t>
            </a:r>
          </a:p>
        </p:txBody>
      </p:sp>
      <p:sp>
        <p:nvSpPr>
          <p:cNvPr id="9" name="文本占位符 8">
            <a:extLst>
              <a:ext uri="{FF2B5EF4-FFF2-40B4-BE49-F238E27FC236}">
                <a16:creationId xmlns:a16="http://schemas.microsoft.com/office/drawing/2014/main" id="{C4073D1E-B1FA-41E7-A84B-60FEB2247C16}"/>
              </a:ext>
            </a:extLst>
          </p:cNvPr>
          <p:cNvSpPr>
            <a:spLocks noGrp="1"/>
          </p:cNvSpPr>
          <p:nvPr>
            <p:ph type="body" sz="quarter" idx="11"/>
          </p:nvPr>
        </p:nvSpPr>
        <p:spPr/>
        <p:txBody>
          <a:bodyPr>
            <a:normAutofit fontScale="77500" lnSpcReduction="20000"/>
          </a:bodyPr>
          <a:lstStyle/>
          <a:p>
            <a:r>
              <a:rPr lang="zh-CN" altLang="en-US" sz="4000" dirty="0"/>
              <a:t>通过搜索日志进行实体和实体属性等挖掘</a:t>
            </a:r>
          </a:p>
        </p:txBody>
      </p:sp>
      <p:sp>
        <p:nvSpPr>
          <p:cNvPr id="10" name="文本占位符 9">
            <a:extLst>
              <a:ext uri="{FF2B5EF4-FFF2-40B4-BE49-F238E27FC236}">
                <a16:creationId xmlns:a16="http://schemas.microsoft.com/office/drawing/2014/main" id="{9CBC191D-AD72-4339-8649-6DF1F7283856}"/>
              </a:ext>
            </a:extLst>
          </p:cNvPr>
          <p:cNvSpPr>
            <a:spLocks noGrp="1"/>
          </p:cNvSpPr>
          <p:nvPr>
            <p:ph type="body" sz="quarter" idx="12"/>
          </p:nvPr>
        </p:nvSpPr>
        <p:spPr/>
        <p:txBody>
          <a:bodyPr>
            <a:normAutofit/>
          </a:bodyPr>
          <a:lstStyle/>
          <a:p>
            <a:r>
              <a:rPr lang="zh-CN" altLang="en-US" sz="2000" b="1" dirty="0">
                <a:solidFill>
                  <a:schemeClr val="accent1">
                    <a:lumMod val="75000"/>
                  </a:schemeClr>
                </a:solidFill>
              </a:rPr>
              <a:t>搜索日志</a:t>
            </a:r>
            <a:r>
              <a:rPr lang="zh-CN" altLang="en-US" sz="2000" dirty="0"/>
              <a:t>是搜索引擎公司积累的宝贵财富。</a:t>
            </a:r>
            <a:endParaRPr lang="en-US" altLang="zh-CN" sz="2000" dirty="0"/>
          </a:p>
          <a:p>
            <a:r>
              <a:rPr lang="zh-CN" altLang="en-US" sz="2000" dirty="0"/>
              <a:t>一条搜索日志形如</a:t>
            </a:r>
            <a:r>
              <a:rPr lang="en-US" altLang="zh-CN" sz="2000" dirty="0"/>
              <a:t>&lt;</a:t>
            </a:r>
            <a:r>
              <a:rPr lang="zh-CN" altLang="en-US" sz="2000" b="1" dirty="0">
                <a:solidFill>
                  <a:schemeClr val="accent1">
                    <a:lumMod val="75000"/>
                  </a:schemeClr>
                </a:solidFill>
              </a:rPr>
              <a:t>查询</a:t>
            </a:r>
            <a:r>
              <a:rPr lang="zh-CN" altLang="en-US" sz="2000" dirty="0"/>
              <a:t>，</a:t>
            </a:r>
            <a:r>
              <a:rPr lang="zh-CN" altLang="en-US" sz="2000" b="1" dirty="0">
                <a:solidFill>
                  <a:schemeClr val="accent1">
                    <a:lumMod val="75000"/>
                  </a:schemeClr>
                </a:solidFill>
              </a:rPr>
              <a:t>点击的页面链接</a:t>
            </a:r>
            <a:r>
              <a:rPr lang="zh-CN" altLang="en-US" sz="2000" dirty="0"/>
              <a:t>，</a:t>
            </a:r>
            <a:r>
              <a:rPr lang="zh-CN" altLang="en-US" sz="2000" b="1" dirty="0">
                <a:solidFill>
                  <a:schemeClr val="accent1">
                    <a:lumMod val="75000"/>
                  </a:schemeClr>
                </a:solidFill>
              </a:rPr>
              <a:t>时间戳</a:t>
            </a:r>
            <a:r>
              <a:rPr lang="en-US" altLang="zh-CN" sz="2000" dirty="0"/>
              <a:t>&gt;</a:t>
            </a:r>
            <a:r>
              <a:rPr lang="zh-CN" altLang="en-US" sz="2000" dirty="0"/>
              <a:t>。</a:t>
            </a:r>
            <a:endParaRPr lang="en-US" altLang="zh-CN" sz="2000" dirty="0"/>
          </a:p>
          <a:p>
            <a:r>
              <a:rPr lang="zh-CN" altLang="en-US" sz="2000" dirty="0"/>
              <a:t>通过挖掘搜索日志，我们往往可以发现最新出现的各种实体及其属性，从而保证知识图谱的实时性。</a:t>
            </a:r>
            <a:endParaRPr lang="en-US" altLang="zh-CN" sz="2000" dirty="0"/>
          </a:p>
          <a:p>
            <a:r>
              <a:rPr lang="zh-CN" altLang="en-US" sz="2000" dirty="0"/>
              <a:t>这里侧重于从查询的</a:t>
            </a:r>
            <a:r>
              <a:rPr lang="zh-CN" altLang="en-US" sz="2000" b="1" dirty="0">
                <a:solidFill>
                  <a:schemeClr val="accent1">
                    <a:lumMod val="75000"/>
                  </a:schemeClr>
                </a:solidFill>
              </a:rPr>
              <a:t>关键词短语</a:t>
            </a:r>
            <a:r>
              <a:rPr lang="zh-CN" altLang="en-US" sz="2000" dirty="0"/>
              <a:t>和</a:t>
            </a:r>
            <a:r>
              <a:rPr lang="zh-CN" altLang="en-US" sz="2000" b="1" dirty="0">
                <a:solidFill>
                  <a:schemeClr val="accent1">
                    <a:lumMod val="75000"/>
                  </a:schemeClr>
                </a:solidFill>
              </a:rPr>
              <a:t>点击的页面</a:t>
            </a:r>
            <a:r>
              <a:rPr lang="zh-CN" altLang="en-US" sz="2000" dirty="0"/>
              <a:t>所对应的标题中抽取实体及其属性。</a:t>
            </a:r>
            <a:endParaRPr lang="zh-CN" altLang="en-US" sz="3600" dirty="0"/>
          </a:p>
        </p:txBody>
      </p:sp>
    </p:spTree>
    <p:extLst>
      <p:ext uri="{BB962C8B-B14F-4D97-AF65-F5344CB8AC3E}">
        <p14:creationId xmlns:p14="http://schemas.microsoft.com/office/powerpoint/2010/main" val="2437321651"/>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DABDE05D-1313-407F-8FB4-10D7FB215091}"/>
              </a:ext>
            </a:extLst>
          </p:cNvPr>
          <p:cNvSpPr>
            <a:spLocks noGrp="1"/>
          </p:cNvSpPr>
          <p:nvPr>
            <p:ph type="body" sz="quarter" idx="10"/>
          </p:nvPr>
        </p:nvSpPr>
        <p:spPr/>
        <p:txBody>
          <a:bodyPr/>
          <a:lstStyle/>
          <a:p>
            <a:r>
              <a:rPr lang="zh-CN" altLang="en-US" dirty="0"/>
              <a:t>从抽取图谱到知识图谱</a:t>
            </a:r>
          </a:p>
        </p:txBody>
      </p:sp>
    </p:spTree>
    <p:extLst>
      <p:ext uri="{BB962C8B-B14F-4D97-AF65-F5344CB8AC3E}">
        <p14:creationId xmlns:p14="http://schemas.microsoft.com/office/powerpoint/2010/main" val="4183133508"/>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a:extLst>
              <a:ext uri="{FF2B5EF4-FFF2-40B4-BE49-F238E27FC236}">
                <a16:creationId xmlns:a16="http://schemas.microsoft.com/office/drawing/2014/main" id="{44BE8206-6836-4B19-A45E-784143E74E86}"/>
              </a:ext>
            </a:extLst>
          </p:cNvPr>
          <p:cNvSpPr>
            <a:spLocks noGrp="1"/>
          </p:cNvSpPr>
          <p:nvPr>
            <p:ph type="body" sz="quarter" idx="10"/>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实体对齐</a:t>
            </a:r>
            <a:endParaRPr lang="zh-CN" altLang="en-US" dirty="0"/>
          </a:p>
        </p:txBody>
      </p:sp>
      <p:sp>
        <p:nvSpPr>
          <p:cNvPr id="12" name="文本占位符 11">
            <a:extLst>
              <a:ext uri="{FF2B5EF4-FFF2-40B4-BE49-F238E27FC236}">
                <a16:creationId xmlns:a16="http://schemas.microsoft.com/office/drawing/2014/main" id="{8CC5DE19-D48A-415E-B440-21D986AFC80B}"/>
              </a:ext>
            </a:extLst>
          </p:cNvPr>
          <p:cNvSpPr>
            <a:spLocks noGrp="1"/>
          </p:cNvSpPr>
          <p:nvPr>
            <p:ph type="body" sz="quarter" idx="11"/>
          </p:nvPr>
        </p:nvSpPr>
        <p:spPr/>
        <p:txBody>
          <a:bodyPr>
            <a:normAutofit/>
          </a:bodyPr>
          <a:lstStyle/>
          <a:p>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实体对齐</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(Object Alignment)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旨在发现具有不同</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ID</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但却代表真实世界中同一对象的那些实体，并将这些实体归并为一个具有全局唯一标识的实体对象添加到知识图谱中。各大搜索引擎公司普遍采用的方法是聚类。聚类的关键在于定义合适的相似度度量。这些相似度度量遵循如下观察：具有</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相同描述</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的实体可能代表同一实体</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字符相似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具有</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相同属性</a:t>
            </a:r>
            <a:r>
              <a:rPr lang="en-US" altLang="zh-CN"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值</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的实体可能代表相同对象</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属性相似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具有</a:t>
            </a:r>
            <a:r>
              <a:rPr lang="zh-CN" altLang="en-US" sz="20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相同邻居</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的实体可能指向同一个对象</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结构相似</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13" name="文本占位符 12">
            <a:extLst>
              <a:ext uri="{FF2B5EF4-FFF2-40B4-BE49-F238E27FC236}">
                <a16:creationId xmlns:a16="http://schemas.microsoft.com/office/drawing/2014/main" id="{E0C047C2-CEA3-49CF-9B66-20CEBED15D40}"/>
              </a:ext>
            </a:extLst>
          </p:cNvPr>
          <p:cNvSpPr>
            <a:spLocks noGrp="1"/>
          </p:cNvSpPr>
          <p:nvPr>
            <p:ph type="body" sz="quarter" idx="12"/>
          </p:nvPr>
        </p:nvSpPr>
        <p:spPr/>
        <p:txBody>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实体对齐</a:t>
            </a:r>
            <a:endParaRPr lang="zh-CN" altLang="en-US" dirty="0"/>
          </a:p>
        </p:txBody>
      </p:sp>
      <p:sp>
        <p:nvSpPr>
          <p:cNvPr id="15" name="文本占位符 14">
            <a:extLst>
              <a:ext uri="{FF2B5EF4-FFF2-40B4-BE49-F238E27FC236}">
                <a16:creationId xmlns:a16="http://schemas.microsoft.com/office/drawing/2014/main" id="{A8F75525-772D-4F0E-AE37-15660AAD4793}"/>
              </a:ext>
            </a:extLst>
          </p:cNvPr>
          <p:cNvSpPr>
            <a:spLocks noGrp="1"/>
          </p:cNvSpPr>
          <p:nvPr>
            <p:ph type="body" sz="quarter" idx="13"/>
          </p:nvPr>
        </p:nvSpPr>
        <p:spPr/>
        <p:txBody>
          <a:bodyPr/>
          <a:lstStyle/>
          <a:p>
            <a:endParaRPr lang="zh-CN" altLang="en-US" dirty="0"/>
          </a:p>
        </p:txBody>
      </p:sp>
      <p:sp>
        <p:nvSpPr>
          <p:cNvPr id="16" name="文本占位符 15">
            <a:extLst>
              <a:ext uri="{FF2B5EF4-FFF2-40B4-BE49-F238E27FC236}">
                <a16:creationId xmlns:a16="http://schemas.microsoft.com/office/drawing/2014/main" id="{0E837A20-560B-44EC-8628-FFB8BEDBFEA4}"/>
              </a:ext>
            </a:extLst>
          </p:cNvPr>
          <p:cNvSpPr>
            <a:spLocks noGrp="1"/>
          </p:cNvSpPr>
          <p:nvPr>
            <p:ph type="body" sz="quarter" idx="14"/>
          </p:nvPr>
        </p:nvSpPr>
        <p:spPr/>
        <p:txBody>
          <a:bodyPr>
            <a:normAutofit/>
          </a:bodyPr>
          <a:lstStyle/>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无论何种自动化方法都无法保证</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的准确率，所以这些方法的产出结果将作为候选供人工进一步审核和过滤</a:t>
            </a:r>
            <a:r>
              <a:rPr lang="zh-CN" altLang="en-US" sz="2400" dirty="0"/>
              <a:t>。</a:t>
            </a:r>
          </a:p>
        </p:txBody>
      </p:sp>
    </p:spTree>
    <p:extLst>
      <p:ext uri="{BB962C8B-B14F-4D97-AF65-F5344CB8AC3E}">
        <p14:creationId xmlns:p14="http://schemas.microsoft.com/office/powerpoint/2010/main" val="386239726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62A751-021D-47D7-9E02-D5974F30A244}"/>
              </a:ext>
            </a:extLst>
          </p:cNvPr>
          <p:cNvSpPr>
            <a:spLocks noGrp="1"/>
          </p:cNvSpPr>
          <p:nvPr>
            <p:ph type="body" sz="quarter" idx="10"/>
          </p:nvPr>
        </p:nvSpPr>
        <p:spPr/>
        <p:txBody>
          <a:bodyPr/>
          <a:lstStyle/>
          <a:p>
            <a:endParaRPr lang="zh-CN" altLang="en-US" dirty="0"/>
          </a:p>
        </p:txBody>
      </p:sp>
      <p:sp>
        <p:nvSpPr>
          <p:cNvPr id="4" name="文本占位符 3">
            <a:extLst>
              <a:ext uri="{FF2B5EF4-FFF2-40B4-BE49-F238E27FC236}">
                <a16:creationId xmlns:a16="http://schemas.microsoft.com/office/drawing/2014/main" id="{C6DF46C6-BDF5-402A-9910-346C2831F5EB}"/>
              </a:ext>
            </a:extLst>
          </p:cNvPr>
          <p:cNvSpPr>
            <a:spLocks noGrp="1"/>
          </p:cNvSpPr>
          <p:nvPr>
            <p:ph type="body" sz="quarter" idx="11"/>
          </p:nvPr>
        </p:nvSpPr>
        <p:spPr>
          <a:xfrm>
            <a:off x="755581" y="2061956"/>
            <a:ext cx="4437062" cy="3433763"/>
          </a:xfrm>
        </p:spPr>
        <p:txBody>
          <a:bodyPr>
            <a:no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知识图谱的起源最早可追溯到文献计量学和科 学计量学的诞生时期</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1938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年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Bernal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制作了早期学科 图谱</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1948</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年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Ellingham</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手工绘制了图表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形象地展示 自然科学和技术分支学科间的关系</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同年</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普赖斯用 简单的曲线可视化科学知识指数增长规律。到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20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世纪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50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年代</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加菲尔德创制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科学引文索引</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并以编年体 形式手工绘制引文网络图谱</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随后“文献耦合”、“科学 引文网络”、“同被引”、“共词”、“引文可视化”等相继 被提出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科学知识可视化成为专门研究领域。</a:t>
            </a:r>
          </a:p>
        </p:txBody>
      </p:sp>
      <p:sp>
        <p:nvSpPr>
          <p:cNvPr id="5" name="文本占位符 4">
            <a:extLst>
              <a:ext uri="{FF2B5EF4-FFF2-40B4-BE49-F238E27FC236}">
                <a16:creationId xmlns:a16="http://schemas.microsoft.com/office/drawing/2014/main" id="{EA2E05C1-4156-46E5-B0A6-18AB70D66855}"/>
              </a:ext>
            </a:extLst>
          </p:cNvPr>
          <p:cNvSpPr>
            <a:spLocks noGrp="1"/>
          </p:cNvSpPr>
          <p:nvPr>
            <p:ph type="body" sz="quarter" idx="12"/>
          </p:nvPr>
        </p:nvSpPr>
        <p:spPr/>
        <p:txBody>
          <a:bodyPr/>
          <a:lstStyle/>
          <a:p>
            <a:r>
              <a:rPr lang="zh-CN" altLang="en-US" dirty="0"/>
              <a:t>知识图谱的起源</a:t>
            </a:r>
          </a:p>
        </p:txBody>
      </p:sp>
      <p:sp>
        <p:nvSpPr>
          <p:cNvPr id="6" name="文本占位符 5">
            <a:extLst>
              <a:ext uri="{FF2B5EF4-FFF2-40B4-BE49-F238E27FC236}">
                <a16:creationId xmlns:a16="http://schemas.microsoft.com/office/drawing/2014/main" id="{73FBF6D4-6BE4-4C89-ACD5-C395AB658E7D}"/>
              </a:ext>
            </a:extLst>
          </p:cNvPr>
          <p:cNvSpPr>
            <a:spLocks noGrp="1"/>
          </p:cNvSpPr>
          <p:nvPr>
            <p:ph type="body" sz="quarter" idx="13"/>
          </p:nvPr>
        </p:nvSpPr>
        <p:spPr/>
        <p:txBody>
          <a:bodyPr/>
          <a:lstStyle/>
          <a:p>
            <a:endParaRPr lang="zh-CN" altLang="en-US"/>
          </a:p>
        </p:txBody>
      </p:sp>
      <p:sp>
        <p:nvSpPr>
          <p:cNvPr id="7" name="文本占位符 6">
            <a:extLst>
              <a:ext uri="{FF2B5EF4-FFF2-40B4-BE49-F238E27FC236}">
                <a16:creationId xmlns:a16="http://schemas.microsoft.com/office/drawing/2014/main" id="{47FD4DA1-FD76-48A1-A4F0-0CFB405C07A9}"/>
              </a:ext>
            </a:extLst>
          </p:cNvPr>
          <p:cNvSpPr>
            <a:spLocks noGrp="1"/>
          </p:cNvSpPr>
          <p:nvPr>
            <p:ph type="body" sz="quarter" idx="14"/>
          </p:nvPr>
        </p:nvSpPr>
        <p:spPr/>
        <p:txBody>
          <a:bodyPr>
            <a:norm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从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世 纪末开始</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随着计算机网络技术的迅猛发展</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特别是 信息可视化技术的突破</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复杂网络系统和社会网络分 析方法的引入</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科学技术研究受到各国普遍重视</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知 识的数量、种类和结构呈快速变化</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受到基因图谱、信 息可视化、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GIS </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和超文本可视化发展的影响而正式提 出知识图谱。</a:t>
            </a:r>
          </a:p>
        </p:txBody>
      </p:sp>
    </p:spTree>
    <p:extLst>
      <p:ext uri="{BB962C8B-B14F-4D97-AF65-F5344CB8AC3E}">
        <p14:creationId xmlns:p14="http://schemas.microsoft.com/office/powerpoint/2010/main" val="4014931545"/>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2DE074C-A593-49B5-8F41-B6684F2228F4}"/>
              </a:ext>
            </a:extLst>
          </p:cNvPr>
          <p:cNvSpPr>
            <a:spLocks noGrp="1"/>
          </p:cNvSpPr>
          <p:nvPr>
            <p:ph type="body" sz="quarter" idx="10"/>
          </p:nvPr>
        </p:nvSpPr>
        <p:spPr/>
        <p:txBody>
          <a:bodyPr/>
          <a:lstStyle/>
          <a:p>
            <a:r>
              <a:rPr lang="zh-CN" altLang="en-US" dirty="0"/>
              <a:t>知识图谱</a:t>
            </a:r>
            <a:r>
              <a:rPr lang="en-US" altLang="zh-CN" dirty="0"/>
              <a:t>schema</a:t>
            </a:r>
            <a:endParaRPr lang="zh-CN" altLang="en-US" dirty="0"/>
          </a:p>
        </p:txBody>
      </p:sp>
      <p:sp>
        <p:nvSpPr>
          <p:cNvPr id="3" name="文本占位符 2">
            <a:extLst>
              <a:ext uri="{FF2B5EF4-FFF2-40B4-BE49-F238E27FC236}">
                <a16:creationId xmlns:a16="http://schemas.microsoft.com/office/drawing/2014/main" id="{27F89E43-686D-4956-B057-C5BB2DBE6572}"/>
              </a:ext>
            </a:extLst>
          </p:cNvPr>
          <p:cNvSpPr>
            <a:spLocks noGrp="1"/>
          </p:cNvSpPr>
          <p:nvPr>
            <p:ph type="body" sz="quarter" idx="11"/>
          </p:nvPr>
        </p:nvSpPr>
        <p:spPr/>
        <p:txBody>
          <a:bodyPr/>
          <a:lstStyle/>
          <a:p>
            <a:r>
              <a:rPr lang="zh-CN" altLang="en-US" b="1" dirty="0">
                <a:solidFill>
                  <a:schemeClr val="accent1">
                    <a:lumMod val="75000"/>
                  </a:schemeClr>
                </a:solidFill>
                <a:latin typeface="微软雅黑" panose="020B0503020204020204" pitchFamily="34" charset="-122"/>
                <a:ea typeface="微软雅黑" panose="020B0503020204020204" pitchFamily="34" charset="-122"/>
              </a:rPr>
              <a:t>模式</a:t>
            </a:r>
            <a:r>
              <a:rPr lang="zh-CN" altLang="en-US" dirty="0">
                <a:latin typeface="微软雅黑" panose="020B0503020204020204" pitchFamily="34" charset="-122"/>
                <a:ea typeface="微软雅黑" panose="020B0503020204020204" pitchFamily="34" charset="-122"/>
              </a:rPr>
              <a:t>是对知识的提炼，而且遵循预先给定的</a:t>
            </a:r>
            <a:r>
              <a:rPr lang="en-US" altLang="zh-CN" dirty="0">
                <a:latin typeface="微软雅黑" panose="020B0503020204020204" pitchFamily="34" charset="-122"/>
                <a:ea typeface="微软雅黑" panose="020B0503020204020204" pitchFamily="34" charset="-122"/>
              </a:rPr>
              <a:t>schema</a:t>
            </a:r>
            <a:r>
              <a:rPr lang="zh-CN" altLang="en-US" dirty="0">
                <a:latin typeface="微软雅黑" panose="020B0503020204020204" pitchFamily="34" charset="-122"/>
                <a:ea typeface="微软雅黑" panose="020B0503020204020204" pitchFamily="34" charset="-122"/>
              </a:rPr>
              <a:t>有助于知识的标准化，更利于查询等后续处理。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为知识图谱构建</a:t>
            </a:r>
            <a:r>
              <a:rPr lang="en-US" altLang="zh-CN" dirty="0">
                <a:latin typeface="微软雅黑" panose="020B0503020204020204" pitchFamily="34" charset="-122"/>
                <a:ea typeface="微软雅黑" panose="020B0503020204020204" pitchFamily="34" charset="-122"/>
              </a:rPr>
              <a:t>schema</a:t>
            </a:r>
            <a:r>
              <a:rPr lang="zh-CN" altLang="en-US" dirty="0">
                <a:latin typeface="微软雅黑" panose="020B0503020204020204" pitchFamily="34" charset="-122"/>
                <a:ea typeface="微软雅黑" panose="020B0503020204020204" pitchFamily="34" charset="-122"/>
              </a:rPr>
              <a:t>相当于为其建立本体</a:t>
            </a:r>
            <a:r>
              <a:rPr lang="en-US" altLang="zh-CN" dirty="0">
                <a:latin typeface="微软雅黑" panose="020B0503020204020204" pitchFamily="34" charset="-122"/>
                <a:ea typeface="微软雅黑" panose="020B0503020204020204" pitchFamily="34" charset="-122"/>
              </a:rPr>
              <a:t>(Ontology)</a:t>
            </a:r>
            <a:r>
              <a:rPr lang="zh-CN" altLang="en-US" dirty="0">
                <a:latin typeface="微软雅黑" panose="020B0503020204020204" pitchFamily="34" charset="-122"/>
                <a:ea typeface="微软雅黑" panose="020B0503020204020204" pitchFamily="34" charset="-122"/>
              </a:rPr>
              <a:t>。最基本的本体包括概念、概念层次、属性、属性值类型、关系、关系定义域</a:t>
            </a:r>
            <a:r>
              <a:rPr lang="en-US" altLang="zh-CN" dirty="0">
                <a:latin typeface="微软雅黑" panose="020B0503020204020204" pitchFamily="34" charset="-122"/>
                <a:ea typeface="微软雅黑" panose="020B0503020204020204" pitchFamily="34" charset="-122"/>
              </a:rPr>
              <a:t>(Domain)</a:t>
            </a:r>
            <a:r>
              <a:rPr lang="zh-CN" altLang="en-US" dirty="0">
                <a:latin typeface="微软雅黑" panose="020B0503020204020204" pitchFamily="34" charset="-122"/>
                <a:ea typeface="微软雅黑" panose="020B0503020204020204" pitchFamily="34" charset="-122"/>
              </a:rPr>
              <a:t>概念集以及关系值域</a:t>
            </a:r>
            <a:r>
              <a:rPr lang="en-US" altLang="zh-CN" dirty="0">
                <a:latin typeface="微软雅黑" panose="020B0503020204020204" pitchFamily="34" charset="-122"/>
                <a:ea typeface="微软雅黑" panose="020B0503020204020204" pitchFamily="34" charset="-122"/>
              </a:rPr>
              <a:t>(Range)</a:t>
            </a:r>
            <a:r>
              <a:rPr lang="zh-CN" altLang="en-US" dirty="0">
                <a:latin typeface="微软雅黑" panose="020B0503020204020204" pitchFamily="34" charset="-122"/>
                <a:ea typeface="微软雅黑" panose="020B0503020204020204" pitchFamily="34" charset="-122"/>
              </a:rPr>
              <a:t>概念集。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在此基础上，我们可以额外添加规则</a:t>
            </a:r>
            <a:r>
              <a:rPr lang="en-US" altLang="zh-CN" dirty="0">
                <a:latin typeface="微软雅黑" panose="020B0503020204020204" pitchFamily="34" charset="-122"/>
                <a:ea typeface="微软雅黑" panose="020B0503020204020204" pitchFamily="34" charset="-122"/>
              </a:rPr>
              <a:t>(Rules)</a:t>
            </a:r>
            <a:r>
              <a:rPr lang="zh-CN" altLang="en-US" dirty="0">
                <a:latin typeface="微软雅黑" panose="020B0503020204020204" pitchFamily="34" charset="-122"/>
                <a:ea typeface="微软雅黑" panose="020B0503020204020204" pitchFamily="34" charset="-122"/>
              </a:rPr>
              <a:t>或公理</a:t>
            </a:r>
            <a:r>
              <a:rPr lang="en-US" altLang="zh-CN" dirty="0">
                <a:latin typeface="微软雅黑" panose="020B0503020204020204" pitchFamily="34" charset="-122"/>
                <a:ea typeface="微软雅黑" panose="020B0503020204020204" pitchFamily="34" charset="-122"/>
              </a:rPr>
              <a:t>(Axioms)</a:t>
            </a:r>
            <a:r>
              <a:rPr lang="zh-CN" altLang="en-US" dirty="0">
                <a:latin typeface="微软雅黑" panose="020B0503020204020204" pitchFamily="34" charset="-122"/>
                <a:ea typeface="微软雅黑" panose="020B0503020204020204" pitchFamily="34" charset="-122"/>
              </a:rPr>
              <a:t>来表示模式层更复杂的约束关系。</a:t>
            </a:r>
          </a:p>
        </p:txBody>
      </p:sp>
      <p:sp>
        <p:nvSpPr>
          <p:cNvPr id="4" name="文本占位符 3">
            <a:extLst>
              <a:ext uri="{FF2B5EF4-FFF2-40B4-BE49-F238E27FC236}">
                <a16:creationId xmlns:a16="http://schemas.microsoft.com/office/drawing/2014/main" id="{C69E4617-622B-4AC8-BCD3-972AE04C2696}"/>
              </a:ext>
            </a:extLst>
          </p:cNvPr>
          <p:cNvSpPr>
            <a:spLocks noGrp="1"/>
          </p:cNvSpPr>
          <p:nvPr>
            <p:ph type="body" sz="quarter" idx="12"/>
          </p:nvPr>
        </p:nvSpPr>
        <p:spPr/>
        <p:txBody>
          <a:bodyPr/>
          <a:lstStyle/>
          <a:p>
            <a:r>
              <a:rPr lang="zh-CN" altLang="en-US" dirty="0"/>
              <a:t>知识图谱</a:t>
            </a:r>
            <a:r>
              <a:rPr lang="en-US" altLang="zh-CN" dirty="0"/>
              <a:t>schema</a:t>
            </a:r>
            <a:endParaRPr lang="zh-CN" altLang="en-US" dirty="0"/>
          </a:p>
        </p:txBody>
      </p:sp>
      <p:sp>
        <p:nvSpPr>
          <p:cNvPr id="5" name="文本占位符 4">
            <a:extLst>
              <a:ext uri="{FF2B5EF4-FFF2-40B4-BE49-F238E27FC236}">
                <a16:creationId xmlns:a16="http://schemas.microsoft.com/office/drawing/2014/main" id="{313946B8-0CD2-43A4-82C7-476C9C641545}"/>
              </a:ext>
            </a:extLst>
          </p:cNvPr>
          <p:cNvSpPr>
            <a:spLocks noGrp="1"/>
          </p:cNvSpPr>
          <p:nvPr>
            <p:ph type="body" sz="quarter" idx="13"/>
          </p:nvPr>
        </p:nvSpPr>
        <p:spPr/>
        <p:txBody>
          <a:bodyPr/>
          <a:lstStyle/>
          <a:p>
            <a:endParaRPr lang="zh-CN" altLang="en-US"/>
          </a:p>
        </p:txBody>
      </p:sp>
      <p:sp>
        <p:nvSpPr>
          <p:cNvPr id="6" name="文本占位符 5">
            <a:extLst>
              <a:ext uri="{FF2B5EF4-FFF2-40B4-BE49-F238E27FC236}">
                <a16:creationId xmlns:a16="http://schemas.microsoft.com/office/drawing/2014/main" id="{4EDD30CB-3219-43AD-84E1-F289584D0690}"/>
              </a:ext>
            </a:extLst>
          </p:cNvPr>
          <p:cNvSpPr>
            <a:spLocks noGrp="1"/>
          </p:cNvSpPr>
          <p:nvPr>
            <p:ph type="body" sz="quarter" idx="14"/>
          </p:nvPr>
        </p:nvSpPr>
        <p:spPr/>
        <p:txBody>
          <a:bodyPr/>
          <a:lstStyle/>
          <a:p>
            <a:r>
              <a:rPr lang="en-US" altLang="zh-CN" dirty="0">
                <a:latin typeface="微软雅黑" panose="020B0503020204020204" pitchFamily="34" charset="-122"/>
                <a:ea typeface="微软雅黑" panose="020B0503020204020204" pitchFamily="34" charset="-122"/>
              </a:rPr>
              <a:t>Google</a:t>
            </a:r>
            <a:r>
              <a:rPr lang="zh-CN" altLang="en-US" dirty="0">
                <a:latin typeface="微软雅黑" panose="020B0503020204020204" pitchFamily="34" charset="-122"/>
                <a:ea typeface="微软雅黑" panose="020B0503020204020204" pitchFamily="34" charset="-122"/>
              </a:rPr>
              <a:t>等公司普遍采用的方法是</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自顶向下</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(Top-Down)</a:t>
            </a:r>
            <a:r>
              <a:rPr lang="zh-CN" altLang="en-US" dirty="0">
                <a:latin typeface="微软雅黑" panose="020B0503020204020204" pitchFamily="34" charset="-122"/>
                <a:ea typeface="微软雅黑" panose="020B0503020204020204" pitchFamily="34" charset="-122"/>
              </a:rPr>
              <a:t>和</a:t>
            </a:r>
            <a:r>
              <a:rPr lang="zh-CN" altLang="en-US" b="1" dirty="0">
                <a:solidFill>
                  <a:schemeClr val="accent1">
                    <a:lumMod val="75000"/>
                  </a:schemeClr>
                </a:solidFill>
                <a:latin typeface="微软雅黑" panose="020B0503020204020204" pitchFamily="34" charset="-122"/>
                <a:ea typeface="微软雅黑" panose="020B0503020204020204" pitchFamily="34" charset="-122"/>
              </a:rPr>
              <a:t>自底向上</a:t>
            </a:r>
            <a:r>
              <a:rPr lang="en-US" altLang="zh-CN" b="1" dirty="0">
                <a:solidFill>
                  <a:schemeClr val="accent1">
                    <a:lumMod val="75000"/>
                  </a:schemeClr>
                </a:solidFill>
                <a:latin typeface="微软雅黑" panose="020B0503020204020204" pitchFamily="34" charset="-122"/>
                <a:ea typeface="微软雅黑" panose="020B0503020204020204" pitchFamily="34" charset="-122"/>
              </a:rPr>
              <a:t>(Bottom-Up)</a:t>
            </a:r>
            <a:r>
              <a:rPr lang="zh-CN" altLang="en-US" dirty="0">
                <a:latin typeface="微软雅黑" panose="020B0503020204020204" pitchFamily="34" charset="-122"/>
                <a:ea typeface="微软雅黑" panose="020B0503020204020204" pitchFamily="34" charset="-122"/>
              </a:rPr>
              <a:t>相结合的方式。</a:t>
            </a:r>
            <a:endParaRPr lang="en-US" altLang="zh-CN" dirty="0">
              <a:latin typeface="微软雅黑" panose="020B0503020204020204" pitchFamily="34" charset="-122"/>
              <a:ea typeface="微软雅黑" panose="020B0503020204020204" pitchFamily="34" charset="-122"/>
            </a:endParaRPr>
          </a:p>
          <a:p>
            <a:r>
              <a:rPr lang="zh-CN" altLang="en-US" b="1" dirty="0">
                <a:solidFill>
                  <a:schemeClr val="accent1">
                    <a:lumMod val="75000"/>
                  </a:schemeClr>
                </a:solidFill>
                <a:latin typeface="微软雅黑" panose="020B0503020204020204" pitchFamily="34" charset="-122"/>
                <a:ea typeface="微软雅黑" panose="020B0503020204020204" pitchFamily="34" charset="-122"/>
              </a:rPr>
              <a:t>自顶向下</a:t>
            </a:r>
            <a:r>
              <a:rPr lang="zh-CN" altLang="en-US" dirty="0">
                <a:latin typeface="微软雅黑" panose="020B0503020204020204" pitchFamily="34" charset="-122"/>
                <a:ea typeface="微软雅黑" panose="020B0503020204020204" pitchFamily="34" charset="-122"/>
              </a:rPr>
              <a:t>的方式是指通过本体编辑器</a:t>
            </a:r>
            <a:r>
              <a:rPr lang="en-US" altLang="zh-CN" dirty="0">
                <a:latin typeface="微软雅黑" panose="020B0503020204020204" pitchFamily="34" charset="-122"/>
                <a:ea typeface="微软雅黑" panose="020B0503020204020204" pitchFamily="34" charset="-122"/>
              </a:rPr>
              <a:t>(Ontology Editor)</a:t>
            </a:r>
            <a:r>
              <a:rPr lang="zh-CN" altLang="en-US" dirty="0">
                <a:latin typeface="微软雅黑" panose="020B0503020204020204" pitchFamily="34" charset="-122"/>
                <a:ea typeface="微软雅黑" panose="020B0503020204020204" pitchFamily="34" charset="-122"/>
              </a:rPr>
              <a:t>预先构建本体。</a:t>
            </a:r>
            <a:endParaRPr lang="en-US" altLang="zh-CN" dirty="0">
              <a:latin typeface="微软雅黑" panose="020B0503020204020204" pitchFamily="34" charset="-122"/>
              <a:ea typeface="微软雅黑" panose="020B0503020204020204" pitchFamily="34" charset="-122"/>
            </a:endParaRPr>
          </a:p>
          <a:p>
            <a:r>
              <a:rPr lang="zh-CN" altLang="en-US" b="1" dirty="0">
                <a:solidFill>
                  <a:schemeClr val="accent1">
                    <a:lumMod val="75000"/>
                  </a:schemeClr>
                </a:solidFill>
                <a:latin typeface="微软雅黑" panose="020B0503020204020204" pitchFamily="34" charset="-122"/>
                <a:ea typeface="微软雅黑" panose="020B0503020204020204" pitchFamily="34" charset="-122"/>
              </a:rPr>
              <a:t>自底向上</a:t>
            </a:r>
            <a:r>
              <a:rPr lang="zh-CN" altLang="en-US" dirty="0">
                <a:latin typeface="微软雅黑" panose="020B0503020204020204" pitchFamily="34" charset="-122"/>
                <a:ea typeface="微软雅黑" panose="020B0503020204020204" pitchFamily="34" charset="-122"/>
              </a:rPr>
              <a:t>的方式则通过各种抽取技术，特别是通过搜索日志和</a:t>
            </a:r>
            <a:r>
              <a:rPr lang="en-US" altLang="zh-CN" dirty="0">
                <a:latin typeface="微软雅黑" panose="020B0503020204020204" pitchFamily="34" charset="-122"/>
                <a:ea typeface="微软雅黑" panose="020B0503020204020204" pitchFamily="34" charset="-122"/>
              </a:rPr>
              <a:t>Web Table</a:t>
            </a:r>
            <a:r>
              <a:rPr lang="zh-CN" altLang="en-US" dirty="0">
                <a:latin typeface="微软雅黑" panose="020B0503020204020204" pitchFamily="34" charset="-122"/>
                <a:ea typeface="微软雅黑" panose="020B0503020204020204" pitchFamily="34" charset="-122"/>
              </a:rPr>
              <a:t>抽取发现的类别、属性和关系，并将这些置信度高的模式合并到知识图谱中。</a:t>
            </a:r>
          </a:p>
        </p:txBody>
      </p:sp>
    </p:spTree>
    <p:extLst>
      <p:ext uri="{BB962C8B-B14F-4D97-AF65-F5344CB8AC3E}">
        <p14:creationId xmlns:p14="http://schemas.microsoft.com/office/powerpoint/2010/main" val="2233972330"/>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DE12BA6-33D9-43AE-B81C-2E7096DB09A9}"/>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6DC85546-B90F-496E-9CF9-EE8F6DAFF79B}"/>
              </a:ext>
            </a:extLst>
          </p:cNvPr>
          <p:cNvSpPr>
            <a:spLocks noGrp="1"/>
          </p:cNvSpPr>
          <p:nvPr>
            <p:ph type="body" sz="quarter" idx="11"/>
          </p:nvPr>
        </p:nvSpPr>
        <p:spPr/>
        <p:txBody>
          <a:bodyPr/>
          <a:lstStyle/>
          <a:p>
            <a:r>
              <a:rPr lang="zh-CN" altLang="en-US" dirty="0"/>
              <a:t>当融合来自不同数据源的信息构成知识图谱时，有一些实体会同时属于两个</a:t>
            </a:r>
            <a:r>
              <a:rPr lang="zh-CN" altLang="en-US" b="1" dirty="0">
                <a:solidFill>
                  <a:schemeClr val="accent1">
                    <a:lumMod val="75000"/>
                  </a:schemeClr>
                </a:solidFill>
              </a:rPr>
              <a:t>互斥的类别</a:t>
            </a:r>
            <a:r>
              <a:rPr lang="zh-CN" altLang="en-US" dirty="0"/>
              <a:t>或某个实体所对应的一个属性对应</a:t>
            </a:r>
            <a:r>
              <a:rPr lang="zh-CN" altLang="en-US" b="1" dirty="0">
                <a:solidFill>
                  <a:schemeClr val="accent1">
                    <a:lumMod val="75000"/>
                  </a:schemeClr>
                </a:solidFill>
              </a:rPr>
              <a:t>多个值</a:t>
            </a:r>
            <a:r>
              <a:rPr lang="zh-CN" altLang="en-US" dirty="0"/>
              <a:t>。这样就会出现不一致性。</a:t>
            </a:r>
            <a:endParaRPr lang="en-US" altLang="zh-CN" dirty="0"/>
          </a:p>
          <a:p>
            <a:r>
              <a:rPr lang="zh-CN" altLang="en-US" dirty="0"/>
              <a:t>而由于不一致性的检测要面对大规模的实体及相关事实，纯手工的方法将不再可行。</a:t>
            </a:r>
          </a:p>
        </p:txBody>
      </p:sp>
      <p:sp>
        <p:nvSpPr>
          <p:cNvPr id="4" name="文本占位符 3">
            <a:extLst>
              <a:ext uri="{FF2B5EF4-FFF2-40B4-BE49-F238E27FC236}">
                <a16:creationId xmlns:a16="http://schemas.microsoft.com/office/drawing/2014/main" id="{2C341BF4-ECB4-4604-BF45-655BAACE2691}"/>
              </a:ext>
            </a:extLst>
          </p:cNvPr>
          <p:cNvSpPr>
            <a:spLocks noGrp="1"/>
          </p:cNvSpPr>
          <p:nvPr>
            <p:ph type="body" sz="quarter" idx="12"/>
          </p:nvPr>
        </p:nvSpPr>
        <p:spPr/>
        <p:txBody>
          <a:bodyPr/>
          <a:lstStyle/>
          <a:p>
            <a:r>
              <a:rPr lang="zh-CN" altLang="en-US" dirty="0"/>
              <a:t>不一致性</a:t>
            </a:r>
          </a:p>
        </p:txBody>
      </p:sp>
      <p:sp>
        <p:nvSpPr>
          <p:cNvPr id="5" name="文本占位符 4">
            <a:extLst>
              <a:ext uri="{FF2B5EF4-FFF2-40B4-BE49-F238E27FC236}">
                <a16:creationId xmlns:a16="http://schemas.microsoft.com/office/drawing/2014/main" id="{E6065A85-5177-4F09-9C2C-0FA3108D434A}"/>
              </a:ext>
            </a:extLst>
          </p:cNvPr>
          <p:cNvSpPr>
            <a:spLocks noGrp="1"/>
          </p:cNvSpPr>
          <p:nvPr>
            <p:ph type="body" sz="quarter" idx="13"/>
          </p:nvPr>
        </p:nvSpPr>
        <p:spPr/>
        <p:txBody>
          <a:bodyPr/>
          <a:lstStyle/>
          <a:p>
            <a:endParaRPr lang="zh-CN" altLang="en-US"/>
          </a:p>
        </p:txBody>
      </p:sp>
      <p:sp>
        <p:nvSpPr>
          <p:cNvPr id="6" name="文本占位符 5">
            <a:extLst>
              <a:ext uri="{FF2B5EF4-FFF2-40B4-BE49-F238E27FC236}">
                <a16:creationId xmlns:a16="http://schemas.microsoft.com/office/drawing/2014/main" id="{72C1449E-59F4-4A26-947B-0F81E9629694}"/>
              </a:ext>
            </a:extLst>
          </p:cNvPr>
          <p:cNvSpPr>
            <a:spLocks noGrp="1"/>
          </p:cNvSpPr>
          <p:nvPr>
            <p:ph type="body" sz="quarter" idx="14"/>
          </p:nvPr>
        </p:nvSpPr>
        <p:spPr/>
        <p:txBody>
          <a:bodyPr/>
          <a:lstStyle/>
          <a:p>
            <a:r>
              <a:rPr lang="zh-CN" altLang="en-US" dirty="0"/>
              <a:t>一个简单有效的方法充分考虑数据源的</a:t>
            </a:r>
            <a:r>
              <a:rPr lang="zh-CN" altLang="en-US" b="1" dirty="0">
                <a:solidFill>
                  <a:schemeClr val="accent1">
                    <a:lumMod val="75000"/>
                  </a:schemeClr>
                </a:solidFill>
              </a:rPr>
              <a:t>可靠性</a:t>
            </a:r>
            <a:r>
              <a:rPr lang="zh-CN" altLang="en-US" dirty="0"/>
              <a:t>以及不同信息在各个数据源中出现的</a:t>
            </a:r>
            <a:r>
              <a:rPr lang="zh-CN" altLang="en-US" b="1" dirty="0">
                <a:solidFill>
                  <a:schemeClr val="accent1">
                    <a:lumMod val="75000"/>
                  </a:schemeClr>
                </a:solidFill>
              </a:rPr>
              <a:t>频度</a:t>
            </a:r>
            <a:r>
              <a:rPr lang="zh-CN" altLang="en-US" dirty="0"/>
              <a:t>等因素来决定最终选用哪个类别或哪个属性值。</a:t>
            </a:r>
          </a:p>
        </p:txBody>
      </p:sp>
    </p:spTree>
    <p:extLst>
      <p:ext uri="{BB962C8B-B14F-4D97-AF65-F5344CB8AC3E}">
        <p14:creationId xmlns:p14="http://schemas.microsoft.com/office/powerpoint/2010/main" val="1070464599"/>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2CC61D2A-987D-4571-8C39-F2EE9C81C95B}"/>
              </a:ext>
            </a:extLst>
          </p:cNvPr>
          <p:cNvSpPr>
            <a:spLocks noGrp="1"/>
          </p:cNvSpPr>
          <p:nvPr>
            <p:ph type="body" sz="quarter" idx="10"/>
          </p:nvPr>
        </p:nvSpPr>
        <p:spPr/>
        <p:txBody>
          <a:bodyPr/>
          <a:lstStyle/>
          <a:p>
            <a:r>
              <a:rPr lang="zh-CN" altLang="en-US" dirty="0"/>
              <a:t>信息抽取</a:t>
            </a:r>
          </a:p>
        </p:txBody>
      </p:sp>
    </p:spTree>
    <p:extLst>
      <p:ext uri="{BB962C8B-B14F-4D97-AF65-F5344CB8AC3E}">
        <p14:creationId xmlns:p14="http://schemas.microsoft.com/office/powerpoint/2010/main" val="1862178552"/>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99C7FD4D-59D5-487C-A4EF-37FC4BBD8384}"/>
              </a:ext>
            </a:extLst>
          </p:cNvPr>
          <p:cNvSpPr>
            <a:spLocks noGrp="1"/>
          </p:cNvSpPr>
          <p:nvPr>
            <p:ph type="body" sz="quarter" idx="10"/>
          </p:nvPr>
        </p:nvSpPr>
        <p:spPr/>
        <p:txBody>
          <a:bodyPr/>
          <a:lstStyle/>
          <a:p>
            <a:r>
              <a:rPr lang="zh-CN" altLang="en-US" dirty="0"/>
              <a:t>信息抽取</a:t>
            </a:r>
          </a:p>
        </p:txBody>
      </p:sp>
      <p:sp>
        <p:nvSpPr>
          <p:cNvPr id="9" name="文本占位符 8">
            <a:extLst>
              <a:ext uri="{FF2B5EF4-FFF2-40B4-BE49-F238E27FC236}">
                <a16:creationId xmlns:a16="http://schemas.microsoft.com/office/drawing/2014/main" id="{8237AAB7-D53C-4FC0-B37E-5350233A0737}"/>
              </a:ext>
            </a:extLst>
          </p:cNvPr>
          <p:cNvSpPr>
            <a:spLocks noGrp="1"/>
          </p:cNvSpPr>
          <p:nvPr>
            <p:ph type="body" sz="quarter" idx="11"/>
          </p:nvPr>
        </p:nvSpPr>
        <p:spPr/>
        <p:txBody>
          <a:bodyPr/>
          <a:lstStyle/>
          <a:p>
            <a:endParaRPr lang="zh-CN" altLang="en-US" dirty="0"/>
          </a:p>
        </p:txBody>
      </p:sp>
      <p:sp>
        <p:nvSpPr>
          <p:cNvPr id="10" name="文本占位符 9">
            <a:extLst>
              <a:ext uri="{FF2B5EF4-FFF2-40B4-BE49-F238E27FC236}">
                <a16:creationId xmlns:a16="http://schemas.microsoft.com/office/drawing/2014/main" id="{969131CA-A250-4806-8804-567A25DF6734}"/>
              </a:ext>
            </a:extLst>
          </p:cNvPr>
          <p:cNvSpPr>
            <a:spLocks noGrp="1"/>
          </p:cNvSpPr>
          <p:nvPr>
            <p:ph type="body" sz="quarter" idx="12"/>
          </p:nvPr>
        </p:nvSpPr>
        <p:spPr/>
        <p:txBody>
          <a:bodyPr/>
          <a:lstStyle/>
          <a:p>
            <a:r>
              <a:rPr lang="zh-CN" altLang="en-US" sz="1800" b="1" dirty="0">
                <a:solidFill>
                  <a:schemeClr val="accent1">
                    <a:lumMod val="75000"/>
                  </a:schemeClr>
                </a:solidFill>
              </a:rPr>
              <a:t>信息抽取</a:t>
            </a:r>
            <a:r>
              <a:rPr lang="zh-CN" altLang="en-US" sz="1800" dirty="0"/>
              <a:t>（</a:t>
            </a:r>
            <a:r>
              <a:rPr lang="en-US" altLang="zh-CN" sz="1800" dirty="0" err="1"/>
              <a:t>infromation</a:t>
            </a:r>
            <a:r>
              <a:rPr lang="en-US" altLang="zh-CN" sz="1800" dirty="0"/>
              <a:t> extraction</a:t>
            </a:r>
            <a:r>
              <a:rPr lang="zh-CN" altLang="en-US" sz="1800" dirty="0"/>
              <a:t>）是知识图谱构建的第</a:t>
            </a:r>
            <a:r>
              <a:rPr lang="en-US" altLang="zh-CN" sz="1800" dirty="0"/>
              <a:t>1</a:t>
            </a:r>
            <a:r>
              <a:rPr lang="zh-CN" altLang="en-US" sz="1800" dirty="0"/>
              <a:t>步，其中的关键问题是：如何从</a:t>
            </a:r>
            <a:r>
              <a:rPr lang="zh-CN" altLang="en-US" sz="1800" b="1" dirty="0">
                <a:solidFill>
                  <a:schemeClr val="accent1">
                    <a:lumMod val="75000"/>
                  </a:schemeClr>
                </a:solidFill>
              </a:rPr>
              <a:t>异构数据源</a:t>
            </a:r>
            <a:r>
              <a:rPr lang="zh-CN" altLang="en-US" sz="1800" dirty="0"/>
              <a:t>中自动抽取信息得到候选指示单元</a:t>
            </a:r>
            <a:endParaRPr lang="en-US" altLang="zh-CN" sz="1800" dirty="0"/>
          </a:p>
          <a:p>
            <a:r>
              <a:rPr lang="zh-CN" altLang="en-US" sz="1800" dirty="0"/>
              <a:t>信息抽取是一种自动化地从半结构化和无结构数据中抽取实体、关系以及实体属性等结构化信息的技术。</a:t>
            </a:r>
            <a:br>
              <a:rPr lang="zh-CN" altLang="en-US" sz="1800" dirty="0"/>
            </a:br>
            <a:r>
              <a:rPr lang="zh-CN" altLang="en-US" sz="1800" dirty="0"/>
              <a:t>涉及的关键技术包括：</a:t>
            </a:r>
            <a:r>
              <a:rPr lang="zh-CN" altLang="en-US" sz="1800" b="1" dirty="0">
                <a:solidFill>
                  <a:schemeClr val="accent1">
                    <a:lumMod val="75000"/>
                  </a:schemeClr>
                </a:solidFill>
              </a:rPr>
              <a:t>实体抽取、关系抽取和属性抽取</a:t>
            </a:r>
            <a:r>
              <a:rPr lang="zh-CN" altLang="en-US" sz="1800" b="1" dirty="0"/>
              <a:t>。</a:t>
            </a:r>
            <a:endParaRPr lang="zh-CN" altLang="en-US" sz="1800" dirty="0"/>
          </a:p>
          <a:p>
            <a:endParaRPr lang="zh-CN" altLang="en-US" dirty="0"/>
          </a:p>
        </p:txBody>
      </p:sp>
    </p:spTree>
    <p:extLst>
      <p:ext uri="{BB962C8B-B14F-4D97-AF65-F5344CB8AC3E}">
        <p14:creationId xmlns:p14="http://schemas.microsoft.com/office/powerpoint/2010/main" val="3970283067"/>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79CBD09-5248-44A9-B250-D9D7E5351F28}"/>
              </a:ext>
            </a:extLst>
          </p:cNvPr>
          <p:cNvSpPr>
            <a:spLocks noGrp="1"/>
          </p:cNvSpPr>
          <p:nvPr>
            <p:ph type="body" sz="quarter" idx="10"/>
          </p:nvPr>
        </p:nvSpPr>
        <p:spPr/>
        <p:txBody>
          <a:bodyPr/>
          <a:lstStyle/>
          <a:p>
            <a:r>
              <a:rPr lang="zh-CN" altLang="en-US" dirty="0"/>
              <a:t>信息抽取关键技术</a:t>
            </a:r>
          </a:p>
        </p:txBody>
      </p:sp>
      <p:sp>
        <p:nvSpPr>
          <p:cNvPr id="6" name="文本占位符 5">
            <a:extLst>
              <a:ext uri="{FF2B5EF4-FFF2-40B4-BE49-F238E27FC236}">
                <a16:creationId xmlns:a16="http://schemas.microsoft.com/office/drawing/2014/main" id="{2EC2356A-DEC8-4EF0-B30C-D15CAA1F6F94}"/>
              </a:ext>
            </a:extLst>
          </p:cNvPr>
          <p:cNvSpPr>
            <a:spLocks noGrp="1"/>
          </p:cNvSpPr>
          <p:nvPr>
            <p:ph type="body" sz="quarter" idx="11"/>
          </p:nvPr>
        </p:nvSpPr>
        <p:spPr/>
        <p:txBody>
          <a:bodyPr/>
          <a:lstStyle/>
          <a:p>
            <a:r>
              <a:rPr lang="zh-CN" altLang="en-US" b="1" dirty="0">
                <a:solidFill>
                  <a:schemeClr val="accent1">
                    <a:lumMod val="75000"/>
                  </a:schemeClr>
                </a:solidFill>
              </a:rPr>
              <a:t>实体抽取</a:t>
            </a:r>
            <a:r>
              <a:rPr lang="zh-CN" altLang="en-US" dirty="0"/>
              <a:t>，也称为</a:t>
            </a:r>
            <a:r>
              <a:rPr lang="zh-CN" altLang="en-US" b="1" dirty="0">
                <a:solidFill>
                  <a:schemeClr val="accent1">
                    <a:lumMod val="75000"/>
                  </a:schemeClr>
                </a:solidFill>
              </a:rPr>
              <a:t>命名实体识别</a:t>
            </a:r>
            <a:r>
              <a:rPr lang="zh-CN" altLang="en-US" dirty="0"/>
              <a:t>（</a:t>
            </a:r>
            <a:r>
              <a:rPr lang="en-US" altLang="zh-CN" dirty="0"/>
              <a:t>named entity recognition</a:t>
            </a:r>
            <a:r>
              <a:rPr lang="zh-CN" altLang="en-US" dirty="0"/>
              <a:t>，</a:t>
            </a:r>
            <a:r>
              <a:rPr lang="en-US" altLang="zh-CN" dirty="0"/>
              <a:t>NER</a:t>
            </a:r>
            <a:r>
              <a:rPr lang="zh-CN" altLang="en-US" dirty="0"/>
              <a:t>），是指从文本数据集中自动识别出命名实体。</a:t>
            </a:r>
          </a:p>
        </p:txBody>
      </p:sp>
      <p:sp>
        <p:nvSpPr>
          <p:cNvPr id="7" name="文本占位符 6">
            <a:extLst>
              <a:ext uri="{FF2B5EF4-FFF2-40B4-BE49-F238E27FC236}">
                <a16:creationId xmlns:a16="http://schemas.microsoft.com/office/drawing/2014/main" id="{E45550E5-A2B9-47AA-AAB3-EB48D9C6232C}"/>
              </a:ext>
            </a:extLst>
          </p:cNvPr>
          <p:cNvSpPr>
            <a:spLocks noGrp="1"/>
          </p:cNvSpPr>
          <p:nvPr>
            <p:ph type="body" sz="quarter" idx="12"/>
          </p:nvPr>
        </p:nvSpPr>
        <p:spPr>
          <a:xfrm>
            <a:off x="2935287" y="3262045"/>
            <a:ext cx="7134225" cy="955364"/>
          </a:xfrm>
        </p:spPr>
        <p:txBody>
          <a:bodyPr>
            <a:normAutofit/>
          </a:bodyPr>
          <a:lstStyle/>
          <a:p>
            <a:r>
              <a:rPr lang="zh-CN" altLang="en-US" sz="2200" b="1" dirty="0">
                <a:solidFill>
                  <a:schemeClr val="accent1">
                    <a:lumMod val="75000"/>
                  </a:schemeClr>
                </a:solidFill>
              </a:rPr>
              <a:t>关系抽取</a:t>
            </a:r>
            <a:r>
              <a:rPr lang="en-US" altLang="zh-CN" dirty="0"/>
              <a:t>,</a:t>
            </a:r>
            <a:r>
              <a:rPr lang="zh-CN" altLang="en-US" dirty="0"/>
              <a:t>为了得到</a:t>
            </a:r>
            <a:r>
              <a:rPr lang="zh-CN" altLang="en-US" sz="2200" b="1" dirty="0">
                <a:solidFill>
                  <a:schemeClr val="accent1">
                    <a:lumMod val="75000"/>
                  </a:schemeClr>
                </a:solidFill>
              </a:rPr>
              <a:t>语义信息</a:t>
            </a:r>
            <a:r>
              <a:rPr lang="zh-CN" altLang="en-US" dirty="0"/>
              <a:t>，还需要从相关</a:t>
            </a:r>
            <a:r>
              <a:rPr lang="zh-CN" altLang="en-US" sz="2200" b="1" dirty="0">
                <a:solidFill>
                  <a:schemeClr val="accent1">
                    <a:lumMod val="75000"/>
                  </a:schemeClr>
                </a:solidFill>
              </a:rPr>
              <a:t>语料</a:t>
            </a:r>
            <a:r>
              <a:rPr lang="zh-CN" altLang="en-US" dirty="0"/>
              <a:t>中提取出实体之间的关联关系，通过关系将实体联系起来，才能够形成网状的知识结构。</a:t>
            </a:r>
            <a:endParaRPr lang="zh-CN" altLang="en-US" b="1" dirty="0">
              <a:solidFill>
                <a:schemeClr val="accent1">
                  <a:lumMod val="75000"/>
                </a:schemeClr>
              </a:solidFill>
            </a:endParaRPr>
          </a:p>
        </p:txBody>
      </p:sp>
      <p:sp>
        <p:nvSpPr>
          <p:cNvPr id="8" name="文本占位符 7">
            <a:extLst>
              <a:ext uri="{FF2B5EF4-FFF2-40B4-BE49-F238E27FC236}">
                <a16:creationId xmlns:a16="http://schemas.microsoft.com/office/drawing/2014/main" id="{2B55462F-8C85-4DBD-8C03-91E1A080EFDD}"/>
              </a:ext>
            </a:extLst>
          </p:cNvPr>
          <p:cNvSpPr>
            <a:spLocks noGrp="1"/>
          </p:cNvSpPr>
          <p:nvPr>
            <p:ph type="body" sz="quarter" idx="13"/>
          </p:nvPr>
        </p:nvSpPr>
        <p:spPr/>
        <p:txBody>
          <a:bodyPr/>
          <a:lstStyle/>
          <a:p>
            <a:r>
              <a:rPr lang="zh-CN" altLang="en-US" b="1" dirty="0">
                <a:solidFill>
                  <a:schemeClr val="accent1">
                    <a:lumMod val="75000"/>
                  </a:schemeClr>
                </a:solidFill>
              </a:rPr>
              <a:t>属性抽取</a:t>
            </a:r>
            <a:r>
              <a:rPr lang="zh-CN" altLang="en-US" dirty="0"/>
              <a:t>的目标是从不同信息源中采集特定</a:t>
            </a:r>
            <a:r>
              <a:rPr lang="zh-CN" altLang="en-US" b="1" dirty="0">
                <a:solidFill>
                  <a:schemeClr val="accent1">
                    <a:lumMod val="75000"/>
                  </a:schemeClr>
                </a:solidFill>
              </a:rPr>
              <a:t>实体</a:t>
            </a:r>
            <a:r>
              <a:rPr lang="zh-CN" altLang="en-US" dirty="0"/>
              <a:t>的</a:t>
            </a:r>
            <a:r>
              <a:rPr lang="zh-CN" altLang="en-US" b="1" dirty="0">
                <a:solidFill>
                  <a:schemeClr val="accent1">
                    <a:lumMod val="75000"/>
                  </a:schemeClr>
                </a:solidFill>
              </a:rPr>
              <a:t>属性</a:t>
            </a:r>
            <a:r>
              <a:rPr lang="zh-CN" altLang="en-US" dirty="0"/>
              <a:t>信息</a:t>
            </a:r>
          </a:p>
        </p:txBody>
      </p:sp>
    </p:spTree>
    <p:extLst>
      <p:ext uri="{BB962C8B-B14F-4D97-AF65-F5344CB8AC3E}">
        <p14:creationId xmlns:p14="http://schemas.microsoft.com/office/powerpoint/2010/main" val="724521597"/>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DC62B8E2-04F0-4A9C-AFD2-0F382096CC3E}"/>
              </a:ext>
            </a:extLst>
          </p:cNvPr>
          <p:cNvSpPr>
            <a:spLocks noGrp="1"/>
          </p:cNvSpPr>
          <p:nvPr>
            <p:ph type="body" sz="quarter" idx="10"/>
          </p:nvPr>
        </p:nvSpPr>
        <p:spPr/>
        <p:txBody>
          <a:bodyPr/>
          <a:lstStyle/>
          <a:p>
            <a:r>
              <a:rPr lang="zh-CN" altLang="en-US" dirty="0"/>
              <a:t>知识融合</a:t>
            </a:r>
          </a:p>
        </p:txBody>
      </p:sp>
    </p:spTree>
    <p:extLst>
      <p:ext uri="{BB962C8B-B14F-4D97-AF65-F5344CB8AC3E}">
        <p14:creationId xmlns:p14="http://schemas.microsoft.com/office/powerpoint/2010/main" val="148556659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250F94B-E7DB-4983-BA39-39C523799C0B}"/>
              </a:ext>
            </a:extLst>
          </p:cNvPr>
          <p:cNvSpPr>
            <a:spLocks noGrp="1"/>
          </p:cNvSpPr>
          <p:nvPr>
            <p:ph type="body" sz="quarter" idx="10"/>
          </p:nvPr>
        </p:nvSpPr>
        <p:spPr>
          <a:xfrm>
            <a:off x="427038" y="450850"/>
            <a:ext cx="4398962" cy="544513"/>
          </a:xfrm>
        </p:spPr>
        <p:txBody>
          <a:bodyPr/>
          <a:lstStyle/>
          <a:p>
            <a:r>
              <a:rPr lang="zh-CN" altLang="en-US" dirty="0"/>
              <a:t>知识融合</a:t>
            </a:r>
          </a:p>
          <a:p>
            <a:endParaRPr lang="zh-CN" altLang="en-US" dirty="0"/>
          </a:p>
        </p:txBody>
      </p:sp>
      <p:sp>
        <p:nvSpPr>
          <p:cNvPr id="4" name="文本占位符 3">
            <a:extLst>
              <a:ext uri="{FF2B5EF4-FFF2-40B4-BE49-F238E27FC236}">
                <a16:creationId xmlns:a16="http://schemas.microsoft.com/office/drawing/2014/main" id="{21337148-D2AE-46E4-BDFD-AFA97A9AA338}"/>
              </a:ext>
            </a:extLst>
          </p:cNvPr>
          <p:cNvSpPr>
            <a:spLocks noGrp="1"/>
          </p:cNvSpPr>
          <p:nvPr>
            <p:ph type="body" sz="quarter" idx="11"/>
          </p:nvPr>
        </p:nvSpPr>
        <p:spPr/>
        <p:txBody>
          <a:bodyPr>
            <a:normAutofit/>
          </a:bodyPr>
          <a:lstStyle/>
          <a:p>
            <a:endParaRPr lang="zh-CN" altLang="en-US" dirty="0"/>
          </a:p>
        </p:txBody>
      </p:sp>
      <p:sp>
        <p:nvSpPr>
          <p:cNvPr id="5" name="文本占位符 4">
            <a:extLst>
              <a:ext uri="{FF2B5EF4-FFF2-40B4-BE49-F238E27FC236}">
                <a16:creationId xmlns:a16="http://schemas.microsoft.com/office/drawing/2014/main" id="{392CCABD-9793-4E2F-81BA-486B74B20675}"/>
              </a:ext>
            </a:extLst>
          </p:cNvPr>
          <p:cNvSpPr>
            <a:spLocks noGrp="1"/>
          </p:cNvSpPr>
          <p:nvPr>
            <p:ph type="body" sz="quarter" idx="12"/>
          </p:nvPr>
        </p:nvSpPr>
        <p:spPr/>
        <p:txBody>
          <a:bodyPr>
            <a:normAutofit/>
          </a:bodyPr>
          <a:lstStyle/>
          <a:p>
            <a:r>
              <a:rPr lang="zh-CN" altLang="en-US" sz="2000" dirty="0"/>
              <a:t>通过信息抽取，我们就从原始的非结构化和半结构化数据中获取到了</a:t>
            </a:r>
            <a:r>
              <a:rPr lang="zh-CN" altLang="en-US" sz="2000" b="1" dirty="0">
                <a:solidFill>
                  <a:schemeClr val="accent1">
                    <a:lumMod val="75000"/>
                  </a:schemeClr>
                </a:solidFill>
              </a:rPr>
              <a:t>实体</a:t>
            </a:r>
            <a:r>
              <a:rPr lang="zh-CN" altLang="en-US" sz="2000" dirty="0"/>
              <a:t>、</a:t>
            </a:r>
            <a:r>
              <a:rPr lang="zh-CN" altLang="en-US" sz="2000" b="1" dirty="0">
                <a:solidFill>
                  <a:schemeClr val="accent1">
                    <a:lumMod val="75000"/>
                  </a:schemeClr>
                </a:solidFill>
              </a:rPr>
              <a:t>关系</a:t>
            </a:r>
            <a:r>
              <a:rPr lang="zh-CN" altLang="en-US" sz="2000" dirty="0"/>
              <a:t>以及实体的</a:t>
            </a:r>
            <a:r>
              <a:rPr lang="zh-CN" altLang="en-US" sz="2000" b="1" dirty="0">
                <a:solidFill>
                  <a:schemeClr val="accent1">
                    <a:lumMod val="75000"/>
                  </a:schemeClr>
                </a:solidFill>
              </a:rPr>
              <a:t>属性</a:t>
            </a:r>
            <a:r>
              <a:rPr lang="zh-CN" altLang="en-US" sz="2000" dirty="0"/>
              <a:t>信息。</a:t>
            </a:r>
          </a:p>
          <a:p>
            <a:r>
              <a:rPr lang="zh-CN" altLang="en-US" sz="2000" dirty="0"/>
              <a:t>如果我们将接下来的过程比喻成</a:t>
            </a:r>
            <a:r>
              <a:rPr lang="zh-CN" altLang="en-US" sz="2000" b="1" dirty="0">
                <a:solidFill>
                  <a:schemeClr val="accent1">
                    <a:lumMod val="75000"/>
                  </a:schemeClr>
                </a:solidFill>
              </a:rPr>
              <a:t>拼图</a:t>
            </a:r>
            <a:r>
              <a:rPr lang="zh-CN" altLang="en-US" sz="2000" dirty="0"/>
              <a:t>的话，那么这些信息就是</a:t>
            </a:r>
            <a:r>
              <a:rPr lang="zh-CN" altLang="en-US" sz="2000" b="1" dirty="0">
                <a:solidFill>
                  <a:schemeClr val="accent1">
                    <a:lumMod val="75000"/>
                  </a:schemeClr>
                </a:solidFill>
              </a:rPr>
              <a:t>拼图碎片</a:t>
            </a:r>
            <a:r>
              <a:rPr lang="zh-CN" altLang="en-US" sz="2000" dirty="0"/>
              <a:t>，散乱无章，甚至还有从其他拼图里跑来的碎片、本身就是用来干扰我们拼图的错误碎片。</a:t>
            </a:r>
            <a:br>
              <a:rPr lang="zh-CN" altLang="en-US" sz="2000" dirty="0"/>
            </a:br>
            <a:r>
              <a:rPr lang="zh-CN" altLang="en-US" sz="2000" dirty="0"/>
              <a:t>也就是说：</a:t>
            </a:r>
          </a:p>
          <a:p>
            <a:r>
              <a:rPr lang="zh-CN" altLang="en-US" sz="2000" dirty="0"/>
              <a:t>拼图碎片（信息）之间的关系是扁平化的，缺乏</a:t>
            </a:r>
            <a:r>
              <a:rPr lang="zh-CN" altLang="en-US" sz="2000" b="1" dirty="0">
                <a:solidFill>
                  <a:schemeClr val="accent1">
                    <a:lumMod val="75000"/>
                  </a:schemeClr>
                </a:solidFill>
              </a:rPr>
              <a:t>层次性</a:t>
            </a:r>
            <a:r>
              <a:rPr lang="zh-CN" altLang="en-US" sz="2000" dirty="0"/>
              <a:t>和</a:t>
            </a:r>
            <a:r>
              <a:rPr lang="zh-CN" altLang="en-US" sz="2000" b="1" dirty="0">
                <a:solidFill>
                  <a:schemeClr val="accent1">
                    <a:lumMod val="75000"/>
                  </a:schemeClr>
                </a:solidFill>
              </a:rPr>
              <a:t>逻辑性</a:t>
            </a:r>
            <a:r>
              <a:rPr lang="zh-CN" altLang="en-US" sz="2000" dirty="0"/>
              <a:t>；</a:t>
            </a:r>
          </a:p>
          <a:p>
            <a:r>
              <a:rPr lang="zh-CN" altLang="en-US" sz="2000" dirty="0"/>
              <a:t>拼图（知识）中还存在大量</a:t>
            </a:r>
            <a:r>
              <a:rPr lang="zh-CN" altLang="en-US" sz="2000" b="1" dirty="0">
                <a:solidFill>
                  <a:schemeClr val="accent1">
                    <a:lumMod val="75000"/>
                  </a:schemeClr>
                </a:solidFill>
              </a:rPr>
              <a:t>冗杂</a:t>
            </a:r>
            <a:r>
              <a:rPr lang="zh-CN" altLang="en-US" sz="2000" dirty="0"/>
              <a:t>和</a:t>
            </a:r>
            <a:r>
              <a:rPr lang="zh-CN" altLang="en-US" sz="2000" b="1" dirty="0">
                <a:solidFill>
                  <a:schemeClr val="accent1">
                    <a:lumMod val="75000"/>
                  </a:schemeClr>
                </a:solidFill>
              </a:rPr>
              <a:t>错误</a:t>
            </a:r>
            <a:r>
              <a:rPr lang="zh-CN" altLang="en-US" sz="2000" dirty="0"/>
              <a:t>的拼图碎片（信息）</a:t>
            </a:r>
            <a:endParaRPr lang="en-US" altLang="zh-CN" sz="2000" dirty="0"/>
          </a:p>
          <a:p>
            <a:r>
              <a:rPr lang="zh-CN" altLang="en-US" sz="2000" dirty="0"/>
              <a:t>知识融合包括</a:t>
            </a:r>
            <a:r>
              <a:rPr lang="en-US" altLang="zh-CN" sz="2000" dirty="0"/>
              <a:t>2</a:t>
            </a:r>
            <a:r>
              <a:rPr lang="zh-CN" altLang="en-US" sz="2000" dirty="0"/>
              <a:t>部分内容：</a:t>
            </a:r>
            <a:r>
              <a:rPr lang="zh-CN" altLang="en-US" sz="2000" b="1" dirty="0">
                <a:solidFill>
                  <a:schemeClr val="accent1">
                    <a:lumMod val="75000"/>
                  </a:schemeClr>
                </a:solidFill>
              </a:rPr>
              <a:t>实体链接</a:t>
            </a:r>
            <a:r>
              <a:rPr lang="en-US" altLang="zh-CN" sz="2000" dirty="0"/>
              <a:t>,</a:t>
            </a:r>
            <a:r>
              <a:rPr lang="zh-CN" altLang="en-US" sz="2000" b="1" dirty="0">
                <a:solidFill>
                  <a:schemeClr val="accent1">
                    <a:lumMod val="75000"/>
                  </a:schemeClr>
                </a:solidFill>
              </a:rPr>
              <a:t>知识合并</a:t>
            </a:r>
          </a:p>
          <a:p>
            <a:endParaRPr lang="zh-CN" altLang="en-US" sz="2000" dirty="0"/>
          </a:p>
          <a:p>
            <a:endParaRPr lang="zh-CN" altLang="en-US" sz="2000" dirty="0"/>
          </a:p>
          <a:p>
            <a:endParaRPr lang="zh-CN" altLang="en-US" sz="2000" dirty="0"/>
          </a:p>
        </p:txBody>
      </p:sp>
    </p:spTree>
    <p:extLst>
      <p:ext uri="{BB962C8B-B14F-4D97-AF65-F5344CB8AC3E}">
        <p14:creationId xmlns:p14="http://schemas.microsoft.com/office/powerpoint/2010/main" val="369442923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998D8AD3-8231-4A4B-8D5A-3891AC959269}"/>
              </a:ext>
            </a:extLst>
          </p:cNvPr>
          <p:cNvSpPr>
            <a:spLocks noGrp="1"/>
          </p:cNvSpPr>
          <p:nvPr>
            <p:ph type="body" sz="quarter" idx="10"/>
          </p:nvPr>
        </p:nvSpPr>
        <p:spPr/>
        <p:txBody>
          <a:bodyPr/>
          <a:lstStyle/>
          <a:p>
            <a:r>
              <a:rPr lang="zh-CN" altLang="en-US" dirty="0"/>
              <a:t>实体链接</a:t>
            </a:r>
          </a:p>
        </p:txBody>
      </p:sp>
      <p:sp>
        <p:nvSpPr>
          <p:cNvPr id="6" name="文本占位符 5">
            <a:extLst>
              <a:ext uri="{FF2B5EF4-FFF2-40B4-BE49-F238E27FC236}">
                <a16:creationId xmlns:a16="http://schemas.microsoft.com/office/drawing/2014/main" id="{FF656422-290D-469E-9CD8-B485A3AEDC94}"/>
              </a:ext>
            </a:extLst>
          </p:cNvPr>
          <p:cNvSpPr>
            <a:spLocks noGrp="1"/>
          </p:cNvSpPr>
          <p:nvPr>
            <p:ph type="body" sz="quarter" idx="11"/>
          </p:nvPr>
        </p:nvSpPr>
        <p:spPr/>
        <p:txBody>
          <a:bodyPr/>
          <a:lstStyle/>
          <a:p>
            <a:r>
              <a:rPr lang="zh-CN" altLang="en-US" b="1" dirty="0">
                <a:solidFill>
                  <a:schemeClr val="accent1">
                    <a:lumMod val="75000"/>
                  </a:schemeClr>
                </a:solidFill>
              </a:rPr>
              <a:t>实体链接</a:t>
            </a:r>
            <a:r>
              <a:rPr lang="zh-CN" altLang="en-US" dirty="0"/>
              <a:t>（</a:t>
            </a:r>
            <a:r>
              <a:rPr lang="en-US" altLang="zh-CN" dirty="0"/>
              <a:t>entity linking</a:t>
            </a:r>
            <a:r>
              <a:rPr lang="zh-CN" altLang="en-US" dirty="0"/>
              <a:t>）是指对于从文本中抽取得到的实体对象，将其链接到知识库中对应的正确实体对象的操作。</a:t>
            </a:r>
            <a:br>
              <a:rPr lang="zh-CN" altLang="en-US" dirty="0"/>
            </a:br>
            <a:endParaRPr lang="zh-CN" altLang="en-US" dirty="0"/>
          </a:p>
          <a:p>
            <a:r>
              <a:rPr lang="zh-CN" altLang="en-US" dirty="0"/>
              <a:t>其基本思想是首先根据给定的</a:t>
            </a:r>
            <a:r>
              <a:rPr lang="zh-CN" altLang="en-US" b="1" dirty="0">
                <a:solidFill>
                  <a:schemeClr val="accent1">
                    <a:lumMod val="75000"/>
                  </a:schemeClr>
                </a:solidFill>
              </a:rPr>
              <a:t>实体指称项</a:t>
            </a:r>
            <a:r>
              <a:rPr lang="zh-CN" altLang="en-US" dirty="0"/>
              <a:t>，从知识库中选出一组候选实体对象，然后通过</a:t>
            </a:r>
            <a:r>
              <a:rPr lang="zh-CN" altLang="en-US" b="1" dirty="0">
                <a:solidFill>
                  <a:schemeClr val="accent1">
                    <a:lumMod val="75000"/>
                  </a:schemeClr>
                </a:solidFill>
              </a:rPr>
              <a:t>相似度计算</a:t>
            </a:r>
            <a:r>
              <a:rPr lang="zh-CN" altLang="en-US" dirty="0"/>
              <a:t>将指称项链接到正确的实体对象</a:t>
            </a:r>
          </a:p>
          <a:p>
            <a:endParaRPr lang="zh-CN" altLang="en-US" dirty="0"/>
          </a:p>
        </p:txBody>
      </p:sp>
      <p:sp>
        <p:nvSpPr>
          <p:cNvPr id="7" name="文本占位符 6">
            <a:extLst>
              <a:ext uri="{FF2B5EF4-FFF2-40B4-BE49-F238E27FC236}">
                <a16:creationId xmlns:a16="http://schemas.microsoft.com/office/drawing/2014/main" id="{40445082-E48F-4144-A2AE-1C180CB41F70}"/>
              </a:ext>
            </a:extLst>
          </p:cNvPr>
          <p:cNvSpPr>
            <a:spLocks noGrp="1"/>
          </p:cNvSpPr>
          <p:nvPr>
            <p:ph type="body" sz="quarter" idx="12"/>
          </p:nvPr>
        </p:nvSpPr>
        <p:spPr/>
        <p:txBody>
          <a:bodyPr/>
          <a:lstStyle/>
          <a:p>
            <a:r>
              <a:rPr lang="zh-CN" altLang="en-US" dirty="0"/>
              <a:t>知识融合</a:t>
            </a:r>
          </a:p>
          <a:p>
            <a:endParaRPr lang="zh-CN" altLang="en-US" dirty="0"/>
          </a:p>
        </p:txBody>
      </p:sp>
      <p:sp>
        <p:nvSpPr>
          <p:cNvPr id="8" name="文本占位符 7">
            <a:extLst>
              <a:ext uri="{FF2B5EF4-FFF2-40B4-BE49-F238E27FC236}">
                <a16:creationId xmlns:a16="http://schemas.microsoft.com/office/drawing/2014/main" id="{196FAA49-CB54-4EC7-8AC7-B20E6C60C47C}"/>
              </a:ext>
            </a:extLst>
          </p:cNvPr>
          <p:cNvSpPr>
            <a:spLocks noGrp="1"/>
          </p:cNvSpPr>
          <p:nvPr>
            <p:ph type="body" sz="quarter" idx="13"/>
          </p:nvPr>
        </p:nvSpPr>
        <p:spPr/>
        <p:txBody>
          <a:bodyPr/>
          <a:lstStyle/>
          <a:p>
            <a:r>
              <a:rPr lang="zh-CN" altLang="en-US" dirty="0"/>
              <a:t>知识合并</a:t>
            </a:r>
          </a:p>
        </p:txBody>
      </p:sp>
      <p:sp>
        <p:nvSpPr>
          <p:cNvPr id="9" name="文本占位符 8">
            <a:extLst>
              <a:ext uri="{FF2B5EF4-FFF2-40B4-BE49-F238E27FC236}">
                <a16:creationId xmlns:a16="http://schemas.microsoft.com/office/drawing/2014/main" id="{FFF5BE78-00F3-4F16-A029-CB132F8EC33F}"/>
              </a:ext>
            </a:extLst>
          </p:cNvPr>
          <p:cNvSpPr>
            <a:spLocks noGrp="1"/>
          </p:cNvSpPr>
          <p:nvPr>
            <p:ph type="body" sz="quarter" idx="14"/>
          </p:nvPr>
        </p:nvSpPr>
        <p:spPr/>
        <p:txBody>
          <a:bodyPr/>
          <a:lstStyle/>
          <a:p>
            <a:r>
              <a:rPr lang="zh-CN" altLang="en-US" dirty="0"/>
              <a:t>一般来说知识合并主要分为两种：</a:t>
            </a:r>
          </a:p>
          <a:p>
            <a:r>
              <a:rPr lang="zh-CN" altLang="en-US" dirty="0"/>
              <a:t>合并</a:t>
            </a:r>
            <a:r>
              <a:rPr lang="zh-CN" altLang="en-US" b="1" dirty="0">
                <a:solidFill>
                  <a:schemeClr val="accent1">
                    <a:lumMod val="75000"/>
                  </a:schemeClr>
                </a:solidFill>
              </a:rPr>
              <a:t>外部知识库</a:t>
            </a:r>
            <a:r>
              <a:rPr lang="zh-CN" altLang="en-US" dirty="0"/>
              <a:t>，主要处理数据层和模式层的冲突</a:t>
            </a:r>
          </a:p>
          <a:p>
            <a:r>
              <a:rPr lang="zh-CN" altLang="en-US" dirty="0"/>
              <a:t>合并</a:t>
            </a:r>
            <a:r>
              <a:rPr lang="zh-CN" altLang="en-US" b="1" dirty="0">
                <a:solidFill>
                  <a:schemeClr val="accent1">
                    <a:lumMod val="75000"/>
                  </a:schemeClr>
                </a:solidFill>
              </a:rPr>
              <a:t>关系数据库</a:t>
            </a:r>
            <a:r>
              <a:rPr lang="zh-CN" altLang="en-US" dirty="0"/>
              <a:t>，有</a:t>
            </a:r>
            <a:r>
              <a:rPr lang="en-US" altLang="zh-CN" dirty="0"/>
              <a:t>RDB2RDF</a:t>
            </a:r>
            <a:r>
              <a:rPr lang="zh-CN" altLang="en-US" dirty="0"/>
              <a:t>等方法</a:t>
            </a:r>
          </a:p>
          <a:p>
            <a:endParaRPr lang="zh-CN" altLang="en-US" dirty="0"/>
          </a:p>
        </p:txBody>
      </p:sp>
    </p:spTree>
    <p:extLst>
      <p:ext uri="{BB962C8B-B14F-4D97-AF65-F5344CB8AC3E}">
        <p14:creationId xmlns:p14="http://schemas.microsoft.com/office/powerpoint/2010/main" val="3770124654"/>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25C12F8E-B0BC-4170-A35E-D9BEFFD150D3}"/>
              </a:ext>
            </a:extLst>
          </p:cNvPr>
          <p:cNvSpPr>
            <a:spLocks noGrp="1"/>
          </p:cNvSpPr>
          <p:nvPr>
            <p:ph type="body" sz="quarter" idx="10"/>
          </p:nvPr>
        </p:nvSpPr>
        <p:spPr/>
        <p:txBody>
          <a:bodyPr/>
          <a:lstStyle/>
          <a:p>
            <a:r>
              <a:rPr lang="zh-CN" altLang="en-US" dirty="0"/>
              <a:t>知识加工</a:t>
            </a:r>
          </a:p>
        </p:txBody>
      </p:sp>
    </p:spTree>
    <p:extLst>
      <p:ext uri="{BB962C8B-B14F-4D97-AF65-F5344CB8AC3E}">
        <p14:creationId xmlns:p14="http://schemas.microsoft.com/office/powerpoint/2010/main" val="1839983716"/>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A5BE2A05-5874-4089-B8E6-3304CC8FE22D}"/>
              </a:ext>
            </a:extLst>
          </p:cNvPr>
          <p:cNvSpPr>
            <a:spLocks noGrp="1"/>
          </p:cNvSpPr>
          <p:nvPr>
            <p:ph type="body" sz="quarter" idx="10"/>
          </p:nvPr>
        </p:nvSpPr>
        <p:spPr/>
        <p:txBody>
          <a:bodyPr/>
          <a:lstStyle/>
          <a:p>
            <a:r>
              <a:rPr lang="zh-CN" altLang="en-US" dirty="0"/>
              <a:t>知识加工</a:t>
            </a:r>
          </a:p>
        </p:txBody>
      </p:sp>
      <p:sp>
        <p:nvSpPr>
          <p:cNvPr id="7" name="文本占位符 6">
            <a:extLst>
              <a:ext uri="{FF2B5EF4-FFF2-40B4-BE49-F238E27FC236}">
                <a16:creationId xmlns:a16="http://schemas.microsoft.com/office/drawing/2014/main" id="{3AE0C9FC-B247-488C-B680-3F9CF8A39987}"/>
              </a:ext>
            </a:extLst>
          </p:cNvPr>
          <p:cNvSpPr>
            <a:spLocks noGrp="1"/>
          </p:cNvSpPr>
          <p:nvPr>
            <p:ph type="body" sz="quarter" idx="11"/>
          </p:nvPr>
        </p:nvSpPr>
        <p:spPr/>
        <p:txBody>
          <a:bodyPr/>
          <a:lstStyle/>
          <a:p>
            <a:endParaRPr lang="zh-CN" altLang="en-US"/>
          </a:p>
        </p:txBody>
      </p:sp>
      <p:sp>
        <p:nvSpPr>
          <p:cNvPr id="8" name="文本占位符 7">
            <a:extLst>
              <a:ext uri="{FF2B5EF4-FFF2-40B4-BE49-F238E27FC236}">
                <a16:creationId xmlns:a16="http://schemas.microsoft.com/office/drawing/2014/main" id="{C70B24FB-E2BC-4E5D-A760-0C7BF5BD2329}"/>
              </a:ext>
            </a:extLst>
          </p:cNvPr>
          <p:cNvSpPr>
            <a:spLocks noGrp="1"/>
          </p:cNvSpPr>
          <p:nvPr>
            <p:ph type="body" sz="quarter" idx="12"/>
          </p:nvPr>
        </p:nvSpPr>
        <p:spPr/>
        <p:txBody>
          <a:bodyPr/>
          <a:lstStyle/>
          <a:p>
            <a:r>
              <a:rPr lang="zh-CN" altLang="en-US" dirty="0"/>
              <a:t>在前面，我们已经通过</a:t>
            </a:r>
            <a:r>
              <a:rPr lang="zh-CN" altLang="en-US" b="1" dirty="0">
                <a:solidFill>
                  <a:schemeClr val="accent1">
                    <a:lumMod val="75000"/>
                  </a:schemeClr>
                </a:solidFill>
              </a:rPr>
              <a:t>信息抽取</a:t>
            </a:r>
            <a:r>
              <a:rPr lang="zh-CN" altLang="en-US" dirty="0"/>
              <a:t>，从原始语料中提取出了实体、关系与属性等知识要素，并且经过</a:t>
            </a:r>
            <a:r>
              <a:rPr lang="zh-CN" altLang="en-US" b="1" dirty="0">
                <a:solidFill>
                  <a:schemeClr val="accent1">
                    <a:lumMod val="75000"/>
                  </a:schemeClr>
                </a:solidFill>
              </a:rPr>
              <a:t>知识融合</a:t>
            </a:r>
            <a:r>
              <a:rPr lang="zh-CN" altLang="en-US" dirty="0"/>
              <a:t>，消除实体指称项与实体对象之间的歧义，得到一系列基本的事实表达。</a:t>
            </a:r>
          </a:p>
          <a:p>
            <a:r>
              <a:rPr lang="zh-CN" altLang="en-US" dirty="0"/>
              <a:t>然而事实本身并不等于</a:t>
            </a:r>
            <a:r>
              <a:rPr lang="zh-CN" altLang="en-US" b="1" dirty="0">
                <a:solidFill>
                  <a:schemeClr val="accent1">
                    <a:lumMod val="75000"/>
                  </a:schemeClr>
                </a:solidFill>
              </a:rPr>
              <a:t>知识</a:t>
            </a:r>
            <a:r>
              <a:rPr lang="zh-CN" altLang="en-US" b="1" dirty="0"/>
              <a:t>。</a:t>
            </a:r>
            <a:r>
              <a:rPr lang="zh-CN" altLang="en-US" dirty="0"/>
              <a:t>要想最终获得结构化，网络化的知识体系，还需要经历</a:t>
            </a:r>
            <a:r>
              <a:rPr lang="zh-CN" altLang="en-US" b="1" dirty="0">
                <a:solidFill>
                  <a:schemeClr val="accent1">
                    <a:lumMod val="75000"/>
                  </a:schemeClr>
                </a:solidFill>
              </a:rPr>
              <a:t>知识加工</a:t>
            </a:r>
            <a:r>
              <a:rPr lang="zh-CN" altLang="en-US" dirty="0"/>
              <a:t>的过程。</a:t>
            </a:r>
          </a:p>
          <a:p>
            <a:r>
              <a:rPr lang="zh-CN" altLang="en-US" dirty="0"/>
              <a:t>知识加工主要包括</a:t>
            </a:r>
            <a:r>
              <a:rPr lang="en-US" altLang="zh-CN" dirty="0"/>
              <a:t>3</a:t>
            </a:r>
            <a:r>
              <a:rPr lang="zh-CN" altLang="en-US" dirty="0"/>
              <a:t>方面内容：</a:t>
            </a:r>
            <a:r>
              <a:rPr lang="zh-CN" altLang="en-US" b="1" dirty="0">
                <a:solidFill>
                  <a:schemeClr val="accent1">
                    <a:lumMod val="75000"/>
                  </a:schemeClr>
                </a:solidFill>
              </a:rPr>
              <a:t>本体构建</a:t>
            </a:r>
            <a:r>
              <a:rPr lang="zh-CN" altLang="en-US" b="1" dirty="0"/>
              <a:t>、</a:t>
            </a:r>
            <a:r>
              <a:rPr lang="zh-CN" altLang="en-US" b="1" dirty="0">
                <a:solidFill>
                  <a:schemeClr val="accent1">
                    <a:lumMod val="75000"/>
                  </a:schemeClr>
                </a:solidFill>
              </a:rPr>
              <a:t>知识推理</a:t>
            </a:r>
            <a:r>
              <a:rPr lang="zh-CN" altLang="en-US" dirty="0"/>
              <a:t>和</a:t>
            </a:r>
            <a:r>
              <a:rPr lang="zh-CN" altLang="en-US" b="1" dirty="0">
                <a:solidFill>
                  <a:schemeClr val="accent1">
                    <a:lumMod val="75000"/>
                  </a:schemeClr>
                </a:solidFill>
              </a:rPr>
              <a:t>质量评估</a:t>
            </a:r>
            <a:r>
              <a:rPr lang="zh-CN" altLang="en-US" dirty="0"/>
              <a:t>。</a:t>
            </a:r>
          </a:p>
          <a:p>
            <a:endParaRPr lang="zh-CN" altLang="en-US" dirty="0"/>
          </a:p>
        </p:txBody>
      </p:sp>
      <p:pic>
        <p:nvPicPr>
          <p:cNvPr id="11" name="图片占位符 10" descr="带齿轮的头部">
            <a:extLst>
              <a:ext uri="{FF2B5EF4-FFF2-40B4-BE49-F238E27FC236}">
                <a16:creationId xmlns:a16="http://schemas.microsoft.com/office/drawing/2014/main" id="{7BE066DB-2657-4C4F-AFD1-D57DFCF0103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377" r="4377"/>
          <a:stretch>
            <a:fillRect/>
          </a:stretch>
        </p:blipFill>
        <p:spPr/>
      </p:pic>
    </p:spTree>
    <p:extLst>
      <p:ext uri="{BB962C8B-B14F-4D97-AF65-F5344CB8AC3E}">
        <p14:creationId xmlns:p14="http://schemas.microsoft.com/office/powerpoint/2010/main" val="16185442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2E7110C7-44FE-4DEC-9A9B-60AB640C3079}"/>
              </a:ext>
            </a:extLst>
          </p:cNvPr>
          <p:cNvSpPr>
            <a:spLocks noGrp="1"/>
          </p:cNvSpPr>
          <p:nvPr>
            <p:ph type="body" sz="quarter" idx="10"/>
          </p:nvPr>
        </p:nvSpPr>
        <p:spPr>
          <a:xfrm>
            <a:off x="442912" y="450850"/>
            <a:ext cx="5454453" cy="544513"/>
          </a:xfrm>
        </p:spPr>
        <p:txBody>
          <a:bodyPr>
            <a:normAutofit/>
          </a:bodyPr>
          <a:lstStyle/>
          <a:p>
            <a:r>
              <a:rPr lang="zh-CN" altLang="en-US" dirty="0"/>
              <a:t>语义网，链接数据和知识图谱</a:t>
            </a:r>
          </a:p>
        </p:txBody>
      </p:sp>
      <p:sp>
        <p:nvSpPr>
          <p:cNvPr id="8" name="文本占位符 7">
            <a:extLst>
              <a:ext uri="{FF2B5EF4-FFF2-40B4-BE49-F238E27FC236}">
                <a16:creationId xmlns:a16="http://schemas.microsoft.com/office/drawing/2014/main" id="{9B9693F8-4F1C-4CCD-BA50-67D4DCB1908F}"/>
              </a:ext>
            </a:extLst>
          </p:cNvPr>
          <p:cNvSpPr>
            <a:spLocks noGrp="1"/>
          </p:cNvSpPr>
          <p:nvPr>
            <p:ph type="body" sz="quarter" idx="11"/>
          </p:nvPr>
        </p:nvSpPr>
        <p:spPr>
          <a:xfrm>
            <a:off x="527050" y="1928813"/>
            <a:ext cx="4370388" cy="3567112"/>
          </a:xfrm>
        </p:spPr>
        <p:txBody>
          <a:bodyPr>
            <a:normAutofit lnSpcReduction="10000"/>
          </a:bodyPr>
          <a:lstStyle/>
          <a:p>
            <a:r>
              <a:rPr lang="zh-CN" altLang="en-US" b="1" dirty="0">
                <a:solidFill>
                  <a:schemeClr val="accent1">
                    <a:lumMod val="75000"/>
                  </a:schemeClr>
                </a:solidFill>
                <a:cs typeface="Times New Roman" panose="02020603050405020304" pitchFamily="18" charset="0"/>
              </a:rPr>
              <a:t>语义网</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b="1" dirty="0">
                <a:solidFill>
                  <a:schemeClr val="accent1">
                    <a:lumMod val="75000"/>
                  </a:schemeClr>
                </a:solidFill>
                <a:cs typeface="Times New Roman" panose="02020603050405020304" pitchFamily="18" charset="0"/>
              </a:rPr>
              <a:t>链接数据</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是万维网之父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Tim Berners Lee</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分别在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1998</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年和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2006</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提出的。相对于语义网络，语义网和链接数据倾向于描述万维网中资源、数据之间的关系。</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其实，本质上，语义网、链接数据还有</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Web 3.0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都是同一个概念，只是在不同的时间节点和环境中，它们各自描述的角度不同。</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它们都是指</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W3C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制定的用于描述和关联万维网数据的一系列技术标准，即，语义网技术栈。</a:t>
            </a:r>
          </a:p>
        </p:txBody>
      </p:sp>
      <p:sp>
        <p:nvSpPr>
          <p:cNvPr id="9" name="文本占位符 8">
            <a:extLst>
              <a:ext uri="{FF2B5EF4-FFF2-40B4-BE49-F238E27FC236}">
                <a16:creationId xmlns:a16="http://schemas.microsoft.com/office/drawing/2014/main" id="{97DDD7CE-92F0-4D37-81F2-8A8A0ECBB030}"/>
              </a:ext>
            </a:extLst>
          </p:cNvPr>
          <p:cNvSpPr>
            <a:spLocks noGrp="1"/>
          </p:cNvSpPr>
          <p:nvPr>
            <p:ph type="body" sz="quarter" idx="12"/>
          </p:nvPr>
        </p:nvSpPr>
        <p:spPr/>
        <p:txBody>
          <a:bodyPr/>
          <a:lstStyle/>
          <a:p>
            <a:r>
              <a:rPr lang="zh-CN" altLang="en-US" b="1" dirty="0">
                <a:solidFill>
                  <a:schemeClr val="accent1">
                    <a:lumMod val="75000"/>
                  </a:schemeClr>
                </a:solidFill>
                <a:cs typeface="Times New Roman" panose="02020603050405020304" pitchFamily="18" charset="0"/>
              </a:rPr>
              <a:t>知识图谱</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是由</a:t>
            </a:r>
            <a:r>
              <a:rPr lang="zh-CN" altLang="en-US" b="1" dirty="0">
                <a:solidFill>
                  <a:schemeClr val="accent1">
                    <a:lumMod val="75000"/>
                  </a:schemeClr>
                </a:solidFill>
                <a:cs typeface="Times New Roman" panose="02020603050405020304" pitchFamily="18" charset="0"/>
              </a:rPr>
              <a:t>本体</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Ontology</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）作为</a:t>
            </a:r>
            <a:r>
              <a:rPr lang="en-US" altLang="zh-CN" b="1" dirty="0">
                <a:solidFill>
                  <a:schemeClr val="accent1">
                    <a:lumMod val="75000"/>
                  </a:schemeClr>
                </a:solidFill>
                <a:cs typeface="Times New Roman" panose="02020603050405020304" pitchFamily="18" charset="0"/>
              </a:rPr>
              <a:t>Schema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层，和</a:t>
            </a:r>
            <a:r>
              <a:rPr lang="en-US" altLang="zh-CN" b="1" dirty="0">
                <a:solidFill>
                  <a:schemeClr val="accent1">
                    <a:lumMod val="75000"/>
                  </a:schemeClr>
                </a:solidFill>
                <a:cs typeface="Times New Roman" panose="02020603050405020304" pitchFamily="18" charset="0"/>
              </a:rPr>
              <a:t>RDF</a:t>
            </a:r>
            <a:r>
              <a:rPr lang="zh-CN" altLang="en-US" b="1" dirty="0">
                <a:solidFill>
                  <a:schemeClr val="accent1">
                    <a:lumMod val="75000"/>
                  </a:schemeClr>
                </a:solidFill>
                <a:cs typeface="Times New Roman" panose="02020603050405020304" pitchFamily="18" charset="0"/>
              </a:rPr>
              <a:t>数据模型</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兼容的</a:t>
            </a:r>
            <a:r>
              <a:rPr lang="zh-CN" altLang="en-US" b="1" dirty="0">
                <a:solidFill>
                  <a:schemeClr val="accent1">
                    <a:lumMod val="75000"/>
                  </a:schemeClr>
                </a:solidFill>
                <a:cs typeface="Times New Roman" panose="02020603050405020304" pitchFamily="18" charset="0"/>
              </a:rPr>
              <a:t>结构化数据集</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。本体本身是个哲学名词，</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研究人员于上个世纪</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70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年代引入计算机领域。</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Tom Gruber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把本体定义为“概念和关系的形式化描述”，分别指实体的类层次和关系层次。</a:t>
            </a:r>
          </a:p>
        </p:txBody>
      </p:sp>
    </p:spTree>
    <p:extLst>
      <p:ext uri="{BB962C8B-B14F-4D97-AF65-F5344CB8AC3E}">
        <p14:creationId xmlns:p14="http://schemas.microsoft.com/office/powerpoint/2010/main" val="1788539136"/>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D899C8F3-883E-4ECA-8EAF-DFE937EE2366}"/>
              </a:ext>
            </a:extLst>
          </p:cNvPr>
          <p:cNvSpPr>
            <a:spLocks noGrp="1"/>
          </p:cNvSpPr>
          <p:nvPr>
            <p:ph type="body" sz="quarter" idx="10"/>
          </p:nvPr>
        </p:nvSpPr>
        <p:spPr/>
        <p:txBody>
          <a:bodyPr>
            <a:normAutofit fontScale="92500" lnSpcReduction="10000"/>
          </a:bodyPr>
          <a:lstStyle/>
          <a:p>
            <a:endParaRPr lang="zh-CN" altLang="en-US" dirty="0"/>
          </a:p>
        </p:txBody>
      </p:sp>
      <p:sp>
        <p:nvSpPr>
          <p:cNvPr id="8" name="文本占位符 7">
            <a:extLst>
              <a:ext uri="{FF2B5EF4-FFF2-40B4-BE49-F238E27FC236}">
                <a16:creationId xmlns:a16="http://schemas.microsoft.com/office/drawing/2014/main" id="{42B89990-36C3-46A6-9639-93FDCEE8AD22}"/>
              </a:ext>
            </a:extLst>
          </p:cNvPr>
          <p:cNvSpPr>
            <a:spLocks noGrp="1"/>
          </p:cNvSpPr>
          <p:nvPr>
            <p:ph type="body" sz="quarter" idx="11"/>
          </p:nvPr>
        </p:nvSpPr>
        <p:spPr/>
        <p:txBody>
          <a:bodyPr/>
          <a:lstStyle/>
          <a:p>
            <a:r>
              <a:rPr lang="zh-CN" altLang="en-US" b="1" dirty="0">
                <a:solidFill>
                  <a:schemeClr val="accent1">
                    <a:lumMod val="75000"/>
                  </a:schemeClr>
                </a:solidFill>
              </a:rPr>
              <a:t>本体</a:t>
            </a:r>
            <a:r>
              <a:rPr lang="zh-CN" altLang="en-US" dirty="0"/>
              <a:t>（</a:t>
            </a:r>
            <a:r>
              <a:rPr lang="en-US" altLang="zh-CN" dirty="0"/>
              <a:t>ontology</a:t>
            </a:r>
            <a:r>
              <a:rPr lang="zh-CN" altLang="en-US" dirty="0"/>
              <a:t>）是指工人的</a:t>
            </a:r>
            <a:r>
              <a:rPr lang="zh-CN" altLang="en-US" b="1" dirty="0">
                <a:solidFill>
                  <a:schemeClr val="accent1">
                    <a:lumMod val="75000"/>
                  </a:schemeClr>
                </a:solidFill>
              </a:rPr>
              <a:t>概念集合</a:t>
            </a:r>
            <a:r>
              <a:rPr lang="zh-CN" altLang="en-US" dirty="0"/>
              <a:t>、概念框架，如“人”、“事”、“物”等。</a:t>
            </a:r>
          </a:p>
          <a:p>
            <a:r>
              <a:rPr lang="zh-CN" altLang="en-US" b="1" dirty="0">
                <a:solidFill>
                  <a:schemeClr val="accent1">
                    <a:lumMod val="75000"/>
                  </a:schemeClr>
                </a:solidFill>
              </a:rPr>
              <a:t>本体</a:t>
            </a:r>
            <a:r>
              <a:rPr lang="zh-CN" altLang="en-US" dirty="0"/>
              <a:t>可以采用人工编辑的方式手动构建（借助本体编辑软件），也可以以数据驱动的自动化方式构建本体。因为人工方式工作量巨大，且很难找到符合要求的专家，因此当前主流的全局本体库产品，都是从一些面向特定领域的现有本体库出发，采用自动构建技术逐步扩展得到的。</a:t>
            </a:r>
          </a:p>
          <a:p>
            <a:r>
              <a:rPr lang="zh-CN" altLang="en-US" dirty="0"/>
              <a:t>自动化本体构建过程包含三个阶段：</a:t>
            </a:r>
          </a:p>
          <a:p>
            <a:r>
              <a:rPr lang="en-US" altLang="zh-CN" dirty="0"/>
              <a:t>1.</a:t>
            </a:r>
            <a:r>
              <a:rPr lang="zh-CN" altLang="en-US" dirty="0"/>
              <a:t>实体并列关系</a:t>
            </a:r>
            <a:r>
              <a:rPr lang="zh-CN" altLang="en-US" b="1" dirty="0">
                <a:solidFill>
                  <a:schemeClr val="accent1">
                    <a:lumMod val="75000"/>
                  </a:schemeClr>
                </a:solidFill>
              </a:rPr>
              <a:t>相似度计算</a:t>
            </a:r>
          </a:p>
          <a:p>
            <a:r>
              <a:rPr lang="en-US" altLang="zh-CN" dirty="0"/>
              <a:t>2.</a:t>
            </a:r>
            <a:r>
              <a:rPr lang="zh-CN" altLang="en-US" dirty="0"/>
              <a:t>实体上下位</a:t>
            </a:r>
            <a:r>
              <a:rPr lang="zh-CN" altLang="en-US" b="1" dirty="0">
                <a:solidFill>
                  <a:schemeClr val="accent1">
                    <a:lumMod val="75000"/>
                  </a:schemeClr>
                </a:solidFill>
              </a:rPr>
              <a:t>关系抽取</a:t>
            </a:r>
          </a:p>
          <a:p>
            <a:r>
              <a:rPr lang="en-US" altLang="zh-CN" dirty="0"/>
              <a:t>3.</a:t>
            </a:r>
            <a:r>
              <a:rPr lang="zh-CN" altLang="en-US" dirty="0"/>
              <a:t>本体的</a:t>
            </a:r>
            <a:r>
              <a:rPr lang="zh-CN" altLang="en-US" b="1" dirty="0">
                <a:solidFill>
                  <a:schemeClr val="accent1">
                    <a:lumMod val="75000"/>
                  </a:schemeClr>
                </a:solidFill>
              </a:rPr>
              <a:t>生成</a:t>
            </a:r>
          </a:p>
          <a:p>
            <a:endParaRPr lang="zh-CN" altLang="en-US" dirty="0"/>
          </a:p>
          <a:p>
            <a:endParaRPr lang="zh-CN" altLang="en-US" dirty="0"/>
          </a:p>
        </p:txBody>
      </p:sp>
      <p:sp>
        <p:nvSpPr>
          <p:cNvPr id="10" name="文本占位符 9">
            <a:extLst>
              <a:ext uri="{FF2B5EF4-FFF2-40B4-BE49-F238E27FC236}">
                <a16:creationId xmlns:a16="http://schemas.microsoft.com/office/drawing/2014/main" id="{08B8A6BD-736D-42D6-8DAD-A3C563D04B16}"/>
              </a:ext>
            </a:extLst>
          </p:cNvPr>
          <p:cNvSpPr>
            <a:spLocks noGrp="1"/>
          </p:cNvSpPr>
          <p:nvPr>
            <p:ph type="body" sz="quarter" idx="12"/>
          </p:nvPr>
        </p:nvSpPr>
        <p:spPr/>
        <p:txBody>
          <a:bodyPr/>
          <a:lstStyle/>
          <a:p>
            <a:r>
              <a:rPr lang="zh-CN" altLang="en-US" dirty="0"/>
              <a:t>本体构建</a:t>
            </a:r>
          </a:p>
          <a:p>
            <a:endParaRPr lang="zh-CN" altLang="en-US" dirty="0"/>
          </a:p>
          <a:p>
            <a:endParaRPr lang="zh-CN" altLang="en-US" dirty="0"/>
          </a:p>
        </p:txBody>
      </p:sp>
    </p:spTree>
    <p:extLst>
      <p:ext uri="{BB962C8B-B14F-4D97-AF65-F5344CB8AC3E}">
        <p14:creationId xmlns:p14="http://schemas.microsoft.com/office/powerpoint/2010/main" val="3853720888"/>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F6CBFA-669F-469D-AE54-81D085D7B567}"/>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A55E2BDD-3025-4F66-9BF6-FE0344E44122}"/>
              </a:ext>
            </a:extLst>
          </p:cNvPr>
          <p:cNvSpPr>
            <a:spLocks noGrp="1"/>
          </p:cNvSpPr>
          <p:nvPr>
            <p:ph type="body" sz="quarter" idx="11"/>
          </p:nvPr>
        </p:nvSpPr>
        <p:spPr/>
        <p:txBody>
          <a:bodyPr>
            <a:normAutofit/>
          </a:bodyPr>
          <a:lstStyle/>
          <a:p>
            <a:r>
              <a:rPr lang="zh-CN" altLang="en-US" sz="2000" dirty="0"/>
              <a:t>在我们完成了</a:t>
            </a:r>
            <a:r>
              <a:rPr lang="zh-CN" altLang="en-US" sz="2000" b="1" dirty="0">
                <a:solidFill>
                  <a:schemeClr val="accent1">
                    <a:lumMod val="75000"/>
                  </a:schemeClr>
                </a:solidFill>
              </a:rPr>
              <a:t>本体</a:t>
            </a:r>
            <a:r>
              <a:rPr lang="zh-CN" altLang="en-US" sz="2000" dirty="0"/>
              <a:t>构建这一步之后，一个知识图谱的</a:t>
            </a:r>
            <a:r>
              <a:rPr lang="zh-CN" altLang="en-US" sz="2000" b="1" dirty="0">
                <a:solidFill>
                  <a:schemeClr val="accent1">
                    <a:lumMod val="75000"/>
                  </a:schemeClr>
                </a:solidFill>
              </a:rPr>
              <a:t>雏形</a:t>
            </a:r>
            <a:r>
              <a:rPr lang="zh-CN" altLang="en-US" sz="2000" dirty="0"/>
              <a:t>便已经搭建好了。但可能在这个时候，知识图谱之间大多数关系都是残缺的，</a:t>
            </a:r>
            <a:r>
              <a:rPr lang="zh-CN" altLang="en-US" sz="2000" b="1" dirty="0">
                <a:solidFill>
                  <a:schemeClr val="accent1">
                    <a:lumMod val="75000"/>
                  </a:schemeClr>
                </a:solidFill>
              </a:rPr>
              <a:t>缺失值</a:t>
            </a:r>
            <a:r>
              <a:rPr lang="zh-CN" altLang="en-US" sz="2000" dirty="0"/>
              <a:t>非常严重，那么这个时候，我们就可以使用知识</a:t>
            </a:r>
            <a:r>
              <a:rPr lang="zh-CN" altLang="en-US" sz="2000" b="1" dirty="0">
                <a:solidFill>
                  <a:schemeClr val="accent1">
                    <a:lumMod val="75000"/>
                  </a:schemeClr>
                </a:solidFill>
              </a:rPr>
              <a:t>推理技术</a:t>
            </a:r>
            <a:r>
              <a:rPr lang="zh-CN" altLang="en-US" sz="2000" dirty="0"/>
              <a:t>，去完成进一步的知识发现。</a:t>
            </a:r>
          </a:p>
          <a:p>
            <a:pPr algn="just"/>
            <a:r>
              <a:rPr lang="zh-CN" altLang="en-US" sz="2000" dirty="0">
                <a:solidFill>
                  <a:srgbClr val="403E3E"/>
                </a:solidFill>
                <a:latin typeface="-apple-system-font"/>
              </a:rPr>
              <a:t>知识推理的对象也并不局限于实体间的关系，也可以是实体的</a:t>
            </a:r>
            <a:r>
              <a:rPr lang="zh-CN" altLang="en-US" sz="2000" b="1" dirty="0">
                <a:solidFill>
                  <a:schemeClr val="accent1">
                    <a:lumMod val="75000"/>
                  </a:schemeClr>
                </a:solidFill>
              </a:rPr>
              <a:t>属性值</a:t>
            </a:r>
            <a:r>
              <a:rPr lang="zh-CN" altLang="en-US" sz="2000" dirty="0">
                <a:solidFill>
                  <a:srgbClr val="403E3E"/>
                </a:solidFill>
                <a:latin typeface="-apple-system-font"/>
              </a:rPr>
              <a:t>，本体的</a:t>
            </a:r>
            <a:r>
              <a:rPr lang="zh-CN" altLang="en-US" sz="2000" b="1" dirty="0">
                <a:solidFill>
                  <a:schemeClr val="accent1">
                    <a:lumMod val="75000"/>
                  </a:schemeClr>
                </a:solidFill>
              </a:rPr>
              <a:t>概念层次关系</a:t>
            </a:r>
            <a:r>
              <a:rPr lang="zh-CN" altLang="en-US" sz="2000" dirty="0">
                <a:solidFill>
                  <a:srgbClr val="403E3E"/>
                </a:solidFill>
                <a:latin typeface="-apple-system-font"/>
              </a:rPr>
              <a:t>等。</a:t>
            </a:r>
            <a:endParaRPr lang="zh-CN" altLang="en-US" sz="2000" dirty="0">
              <a:solidFill>
                <a:srgbClr val="333333"/>
              </a:solidFill>
              <a:latin typeface="-apple-system-font"/>
            </a:endParaRPr>
          </a:p>
          <a:p>
            <a:pPr algn="just"/>
            <a:r>
              <a:rPr lang="zh-CN" altLang="en-US" sz="2000" dirty="0">
                <a:solidFill>
                  <a:srgbClr val="403E3E"/>
                </a:solidFill>
                <a:latin typeface="-apple-system-font"/>
              </a:rPr>
              <a:t>比如：</a:t>
            </a:r>
            <a:endParaRPr lang="zh-CN" altLang="en-US" sz="2000" dirty="0">
              <a:solidFill>
                <a:srgbClr val="333333"/>
              </a:solidFill>
              <a:latin typeface="-apple-system-font"/>
            </a:endParaRPr>
          </a:p>
          <a:p>
            <a:pPr algn="just">
              <a:buFont typeface="Arial" panose="020B0604020202020204" pitchFamily="34" charset="0"/>
              <a:buChar char="•"/>
            </a:pPr>
            <a:r>
              <a:rPr lang="zh-CN" altLang="en-US" sz="2000" dirty="0">
                <a:solidFill>
                  <a:srgbClr val="403E3E"/>
                </a:solidFill>
                <a:latin typeface="-apple-system-font"/>
              </a:rPr>
              <a:t>推理属性值：已知某实体的生日属性，可以通过推理得到该实体的年龄属性；</a:t>
            </a:r>
            <a:endParaRPr lang="zh-CN" altLang="en-US" sz="2000" dirty="0">
              <a:solidFill>
                <a:srgbClr val="333333"/>
              </a:solidFill>
              <a:latin typeface="-apple-system-font"/>
            </a:endParaRPr>
          </a:p>
          <a:p>
            <a:pPr algn="just">
              <a:buFont typeface="Arial" panose="020B0604020202020204" pitchFamily="34" charset="0"/>
              <a:buChar char="•"/>
            </a:pPr>
            <a:r>
              <a:rPr lang="zh-CN" altLang="en-US" sz="2000" dirty="0">
                <a:solidFill>
                  <a:srgbClr val="403E3E"/>
                </a:solidFill>
                <a:latin typeface="-apple-system-font"/>
              </a:rPr>
              <a:t>推理概念：已知</a:t>
            </a:r>
            <a:r>
              <a:rPr lang="en-US" altLang="zh-CN" sz="2000" dirty="0">
                <a:solidFill>
                  <a:srgbClr val="403E3E"/>
                </a:solidFill>
                <a:latin typeface="-apple-system-font"/>
              </a:rPr>
              <a:t>(</a:t>
            </a:r>
            <a:r>
              <a:rPr lang="zh-CN" altLang="en-US" sz="2000" dirty="0">
                <a:solidFill>
                  <a:srgbClr val="403E3E"/>
                </a:solidFill>
                <a:latin typeface="-apple-system-font"/>
              </a:rPr>
              <a:t>老虎，科，猫科</a:t>
            </a:r>
            <a:r>
              <a:rPr lang="en-US" altLang="zh-CN" sz="2000" dirty="0">
                <a:solidFill>
                  <a:srgbClr val="403E3E"/>
                </a:solidFill>
                <a:latin typeface="-apple-system-font"/>
              </a:rPr>
              <a:t>)</a:t>
            </a:r>
            <a:r>
              <a:rPr lang="zh-CN" altLang="en-US" sz="2000" dirty="0">
                <a:solidFill>
                  <a:srgbClr val="403E3E"/>
                </a:solidFill>
                <a:latin typeface="-apple-system-font"/>
              </a:rPr>
              <a:t>和（猫科，目，食肉目）可以推出（老虎，目，食肉目）</a:t>
            </a:r>
            <a:endParaRPr lang="zh-CN" altLang="en-US" sz="2000" dirty="0">
              <a:solidFill>
                <a:srgbClr val="333333"/>
              </a:solidFill>
              <a:latin typeface="-apple-system-font"/>
            </a:endParaRPr>
          </a:p>
          <a:p>
            <a:endParaRPr lang="zh-CN" altLang="en-US" sz="2000" b="1" dirty="0">
              <a:solidFill>
                <a:schemeClr val="accent1">
                  <a:lumMod val="75000"/>
                </a:schemeClr>
              </a:solidFill>
            </a:endParaRPr>
          </a:p>
        </p:txBody>
      </p:sp>
      <p:sp>
        <p:nvSpPr>
          <p:cNvPr id="4" name="文本占位符 3">
            <a:extLst>
              <a:ext uri="{FF2B5EF4-FFF2-40B4-BE49-F238E27FC236}">
                <a16:creationId xmlns:a16="http://schemas.microsoft.com/office/drawing/2014/main" id="{7BB110A3-370A-442F-A5BC-011C18CC1D8E}"/>
              </a:ext>
            </a:extLst>
          </p:cNvPr>
          <p:cNvSpPr>
            <a:spLocks noGrp="1"/>
          </p:cNvSpPr>
          <p:nvPr>
            <p:ph type="body" sz="quarter" idx="12"/>
          </p:nvPr>
        </p:nvSpPr>
        <p:spPr/>
        <p:txBody>
          <a:bodyPr/>
          <a:lstStyle/>
          <a:p>
            <a:r>
              <a:rPr lang="zh-CN" altLang="en-US" dirty="0"/>
              <a:t>知识推理</a:t>
            </a:r>
          </a:p>
          <a:p>
            <a:endParaRPr lang="zh-CN" altLang="en-US" dirty="0"/>
          </a:p>
        </p:txBody>
      </p:sp>
    </p:spTree>
    <p:extLst>
      <p:ext uri="{BB962C8B-B14F-4D97-AF65-F5344CB8AC3E}">
        <p14:creationId xmlns:p14="http://schemas.microsoft.com/office/powerpoint/2010/main" val="1440572508"/>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B3EDBA-E20E-44FF-80BB-75594AE1E2A7}"/>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DC9B80E5-2B52-4269-9D37-A83007417235}"/>
              </a:ext>
            </a:extLst>
          </p:cNvPr>
          <p:cNvSpPr>
            <a:spLocks noGrp="1"/>
          </p:cNvSpPr>
          <p:nvPr>
            <p:ph type="body" sz="quarter" idx="11"/>
          </p:nvPr>
        </p:nvSpPr>
        <p:spPr/>
        <p:txBody>
          <a:bodyPr>
            <a:normAutofit/>
          </a:bodyPr>
          <a:lstStyle/>
          <a:p>
            <a:r>
              <a:rPr lang="zh-CN" altLang="en-US" sz="2400" dirty="0"/>
              <a:t>质量评估也是知识库构建技术的重要组成部分，这一部分存在的意义在于：可以对知识的可信度进行量化，通过舍弃置信度较低的知识来</a:t>
            </a:r>
            <a:r>
              <a:rPr lang="zh-CN" altLang="en-US" sz="2400" b="1" dirty="0">
                <a:solidFill>
                  <a:schemeClr val="accent1">
                    <a:lumMod val="75000"/>
                  </a:schemeClr>
                </a:solidFill>
              </a:rPr>
              <a:t>保障知识库的质量</a:t>
            </a:r>
            <a:r>
              <a:rPr lang="zh-CN" altLang="en-US" sz="2400" dirty="0"/>
              <a:t>。</a:t>
            </a:r>
          </a:p>
          <a:p>
            <a:endParaRPr lang="zh-CN" altLang="en-US" sz="2400" dirty="0"/>
          </a:p>
        </p:txBody>
      </p:sp>
      <p:sp>
        <p:nvSpPr>
          <p:cNvPr id="4" name="文本占位符 3">
            <a:extLst>
              <a:ext uri="{FF2B5EF4-FFF2-40B4-BE49-F238E27FC236}">
                <a16:creationId xmlns:a16="http://schemas.microsoft.com/office/drawing/2014/main" id="{9D8F768E-9ED6-4F5C-B385-06954FE67302}"/>
              </a:ext>
            </a:extLst>
          </p:cNvPr>
          <p:cNvSpPr>
            <a:spLocks noGrp="1"/>
          </p:cNvSpPr>
          <p:nvPr>
            <p:ph type="body" sz="quarter" idx="12"/>
          </p:nvPr>
        </p:nvSpPr>
        <p:spPr/>
        <p:txBody>
          <a:bodyPr/>
          <a:lstStyle/>
          <a:p>
            <a:r>
              <a:rPr lang="zh-CN" altLang="en-US" dirty="0"/>
              <a:t>质量评估</a:t>
            </a:r>
          </a:p>
          <a:p>
            <a:endParaRPr lang="zh-CN" altLang="en-US" dirty="0"/>
          </a:p>
        </p:txBody>
      </p:sp>
    </p:spTree>
    <p:extLst>
      <p:ext uri="{BB962C8B-B14F-4D97-AF65-F5344CB8AC3E}">
        <p14:creationId xmlns:p14="http://schemas.microsoft.com/office/powerpoint/2010/main" val="4245299142"/>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E7AC46C-EAFC-43E4-8305-99CD5B7A42AF}"/>
              </a:ext>
            </a:extLst>
          </p:cNvPr>
          <p:cNvSpPr>
            <a:spLocks noGrp="1"/>
          </p:cNvSpPr>
          <p:nvPr>
            <p:ph type="body" sz="quarter" idx="10"/>
          </p:nvPr>
        </p:nvSpPr>
        <p:spPr/>
        <p:txBody>
          <a:bodyPr/>
          <a:lstStyle/>
          <a:p>
            <a:r>
              <a:rPr lang="zh-CN" altLang="en-US" dirty="0"/>
              <a:t>知识更新</a:t>
            </a:r>
          </a:p>
        </p:txBody>
      </p:sp>
    </p:spTree>
    <p:extLst>
      <p:ext uri="{BB962C8B-B14F-4D97-AF65-F5344CB8AC3E}">
        <p14:creationId xmlns:p14="http://schemas.microsoft.com/office/powerpoint/2010/main" val="993224740"/>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5B908A5-90DF-42CF-B183-B474BAF363F2}"/>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6B60C9CB-7CFD-4DAA-910A-C0467EE84C62}"/>
              </a:ext>
            </a:extLst>
          </p:cNvPr>
          <p:cNvSpPr>
            <a:spLocks noGrp="1"/>
          </p:cNvSpPr>
          <p:nvPr>
            <p:ph type="body" sz="quarter" idx="11"/>
          </p:nvPr>
        </p:nvSpPr>
        <p:spPr/>
        <p:txBody>
          <a:bodyPr/>
          <a:lstStyle/>
          <a:p>
            <a:r>
              <a:rPr lang="zh-CN" altLang="en-US" dirty="0"/>
              <a:t>从逻辑上看，知识库的更新包括</a:t>
            </a:r>
            <a:r>
              <a:rPr lang="zh-CN" altLang="en-US" b="1" dirty="0">
                <a:solidFill>
                  <a:schemeClr val="accent1">
                    <a:lumMod val="75000"/>
                  </a:schemeClr>
                </a:solidFill>
              </a:rPr>
              <a:t>概念层的更新</a:t>
            </a:r>
            <a:r>
              <a:rPr lang="zh-CN" altLang="en-US" dirty="0"/>
              <a:t>和</a:t>
            </a:r>
            <a:r>
              <a:rPr lang="zh-CN" altLang="en-US" b="1" dirty="0">
                <a:solidFill>
                  <a:schemeClr val="accent1">
                    <a:lumMod val="75000"/>
                  </a:schemeClr>
                </a:solidFill>
              </a:rPr>
              <a:t>数据层的更新</a:t>
            </a:r>
            <a:r>
              <a:rPr lang="zh-CN" altLang="en-US" dirty="0"/>
              <a:t>。</a:t>
            </a:r>
          </a:p>
          <a:p>
            <a:r>
              <a:rPr lang="zh-CN" altLang="en-US" dirty="0"/>
              <a:t>概念层的更新是指新增数据后获得了</a:t>
            </a:r>
            <a:r>
              <a:rPr lang="zh-CN" altLang="en-US" b="1" dirty="0">
                <a:solidFill>
                  <a:schemeClr val="accent1">
                    <a:lumMod val="75000"/>
                  </a:schemeClr>
                </a:solidFill>
              </a:rPr>
              <a:t>新的概念</a:t>
            </a:r>
            <a:r>
              <a:rPr lang="zh-CN" altLang="en-US" dirty="0"/>
              <a:t>，需要自动将新的概念添加到知识库的概念层中。</a:t>
            </a:r>
          </a:p>
          <a:p>
            <a:r>
              <a:rPr lang="zh-CN" altLang="en-US" dirty="0"/>
              <a:t>数据层的更新主要是新增或更新</a:t>
            </a:r>
            <a:r>
              <a:rPr lang="zh-CN" altLang="en-US" b="1" dirty="0">
                <a:solidFill>
                  <a:schemeClr val="accent1">
                    <a:lumMod val="75000"/>
                  </a:schemeClr>
                </a:solidFill>
              </a:rPr>
              <a:t>实体</a:t>
            </a:r>
            <a:r>
              <a:rPr lang="zh-CN" altLang="en-US" dirty="0"/>
              <a:t>、</a:t>
            </a:r>
            <a:r>
              <a:rPr lang="zh-CN" altLang="en-US" b="1" dirty="0">
                <a:solidFill>
                  <a:schemeClr val="accent1">
                    <a:lumMod val="75000"/>
                  </a:schemeClr>
                </a:solidFill>
              </a:rPr>
              <a:t>关系</a:t>
            </a:r>
            <a:r>
              <a:rPr lang="zh-CN" altLang="en-US" dirty="0"/>
              <a:t>、</a:t>
            </a:r>
            <a:r>
              <a:rPr lang="zh-CN" altLang="en-US" b="1" dirty="0">
                <a:solidFill>
                  <a:schemeClr val="accent1">
                    <a:lumMod val="75000"/>
                  </a:schemeClr>
                </a:solidFill>
              </a:rPr>
              <a:t>属性值</a:t>
            </a:r>
            <a:r>
              <a:rPr lang="zh-CN" altLang="en-US" dirty="0"/>
              <a:t>，对数据层进行更新需要考虑数据源的可靠性、数据的一致性（是否存在矛盾或冗杂等问题）等可靠数据源，并选择在各数据源中出现频率高的事实和属性加入知识库。</a:t>
            </a:r>
          </a:p>
          <a:p>
            <a:endParaRPr lang="zh-CN" altLang="en-US" dirty="0"/>
          </a:p>
        </p:txBody>
      </p:sp>
      <p:sp>
        <p:nvSpPr>
          <p:cNvPr id="4" name="文本占位符 3">
            <a:extLst>
              <a:ext uri="{FF2B5EF4-FFF2-40B4-BE49-F238E27FC236}">
                <a16:creationId xmlns:a16="http://schemas.microsoft.com/office/drawing/2014/main" id="{65475F0B-3893-421C-8A1E-2763D8346CB0}"/>
              </a:ext>
            </a:extLst>
          </p:cNvPr>
          <p:cNvSpPr>
            <a:spLocks noGrp="1"/>
          </p:cNvSpPr>
          <p:nvPr>
            <p:ph type="body" sz="quarter" idx="12"/>
          </p:nvPr>
        </p:nvSpPr>
        <p:spPr/>
        <p:txBody>
          <a:bodyPr/>
          <a:lstStyle/>
          <a:p>
            <a:r>
              <a:rPr lang="zh-CN" altLang="en-US" dirty="0"/>
              <a:t>知识更新</a:t>
            </a:r>
          </a:p>
        </p:txBody>
      </p:sp>
    </p:spTree>
    <p:extLst>
      <p:ext uri="{BB962C8B-B14F-4D97-AF65-F5344CB8AC3E}">
        <p14:creationId xmlns:p14="http://schemas.microsoft.com/office/powerpoint/2010/main" val="58165261"/>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2A75B4A-6DA0-4B1E-BEC2-DA295497B61E}"/>
              </a:ext>
            </a:extLst>
          </p:cNvPr>
          <p:cNvSpPr>
            <a:spLocks noGrp="1"/>
          </p:cNvSpPr>
          <p:nvPr>
            <p:ph type="body" sz="quarter" idx="10"/>
          </p:nvPr>
        </p:nvSpPr>
        <p:spPr/>
        <p:txBody>
          <a:bodyPr/>
          <a:lstStyle/>
          <a:p>
            <a:r>
              <a:rPr lang="zh-CN" altLang="en-US" dirty="0"/>
              <a:t>全面更新</a:t>
            </a:r>
          </a:p>
        </p:txBody>
      </p:sp>
      <p:sp>
        <p:nvSpPr>
          <p:cNvPr id="6" name="文本占位符 5">
            <a:extLst>
              <a:ext uri="{FF2B5EF4-FFF2-40B4-BE49-F238E27FC236}">
                <a16:creationId xmlns:a16="http://schemas.microsoft.com/office/drawing/2014/main" id="{F8C2A72B-2761-4C82-99F3-AAD37CF2A17B}"/>
              </a:ext>
            </a:extLst>
          </p:cNvPr>
          <p:cNvSpPr>
            <a:spLocks noGrp="1"/>
          </p:cNvSpPr>
          <p:nvPr>
            <p:ph type="body" sz="quarter" idx="11"/>
          </p:nvPr>
        </p:nvSpPr>
        <p:spPr/>
        <p:txBody>
          <a:bodyPr/>
          <a:lstStyle/>
          <a:p>
            <a:r>
              <a:rPr lang="zh-CN" altLang="en-US" dirty="0"/>
              <a:t>全面更新：指以更新后的全部数据为输入，从零开始构建知识图谱。这种方法比较简单，但资源消耗大，而且需要耗费大量人力资源进行系统维护；</a:t>
            </a:r>
          </a:p>
        </p:txBody>
      </p:sp>
      <p:sp>
        <p:nvSpPr>
          <p:cNvPr id="7" name="文本占位符 6">
            <a:extLst>
              <a:ext uri="{FF2B5EF4-FFF2-40B4-BE49-F238E27FC236}">
                <a16:creationId xmlns:a16="http://schemas.microsoft.com/office/drawing/2014/main" id="{A22F1BEE-48F1-4D9A-BAE2-D29634505A3B}"/>
              </a:ext>
            </a:extLst>
          </p:cNvPr>
          <p:cNvSpPr>
            <a:spLocks noGrp="1"/>
          </p:cNvSpPr>
          <p:nvPr>
            <p:ph type="body" sz="quarter" idx="12"/>
          </p:nvPr>
        </p:nvSpPr>
        <p:spPr/>
        <p:txBody>
          <a:bodyPr>
            <a:normAutofit fontScale="70000" lnSpcReduction="20000"/>
          </a:bodyPr>
          <a:lstStyle/>
          <a:p>
            <a:r>
              <a:rPr lang="zh-CN" altLang="en-US" dirty="0"/>
              <a:t>知识图谱的内容更新有两种方式：</a:t>
            </a:r>
          </a:p>
        </p:txBody>
      </p:sp>
      <p:sp>
        <p:nvSpPr>
          <p:cNvPr id="8" name="文本占位符 7">
            <a:extLst>
              <a:ext uri="{FF2B5EF4-FFF2-40B4-BE49-F238E27FC236}">
                <a16:creationId xmlns:a16="http://schemas.microsoft.com/office/drawing/2014/main" id="{90E68BA3-DF6F-467D-8DC8-B4E8910BB7E5}"/>
              </a:ext>
            </a:extLst>
          </p:cNvPr>
          <p:cNvSpPr>
            <a:spLocks noGrp="1"/>
          </p:cNvSpPr>
          <p:nvPr>
            <p:ph type="body" sz="quarter" idx="13"/>
          </p:nvPr>
        </p:nvSpPr>
        <p:spPr/>
        <p:txBody>
          <a:bodyPr/>
          <a:lstStyle/>
          <a:p>
            <a:r>
              <a:rPr lang="zh-CN" altLang="en-US" dirty="0"/>
              <a:t>增量更新</a:t>
            </a:r>
          </a:p>
        </p:txBody>
      </p:sp>
      <p:sp>
        <p:nvSpPr>
          <p:cNvPr id="9" name="文本占位符 8">
            <a:extLst>
              <a:ext uri="{FF2B5EF4-FFF2-40B4-BE49-F238E27FC236}">
                <a16:creationId xmlns:a16="http://schemas.microsoft.com/office/drawing/2014/main" id="{64E88219-579D-4CA4-94EF-588A886508A6}"/>
              </a:ext>
            </a:extLst>
          </p:cNvPr>
          <p:cNvSpPr>
            <a:spLocks noGrp="1"/>
          </p:cNvSpPr>
          <p:nvPr>
            <p:ph type="body" sz="quarter" idx="14"/>
          </p:nvPr>
        </p:nvSpPr>
        <p:spPr/>
        <p:txBody>
          <a:bodyPr/>
          <a:lstStyle/>
          <a:p>
            <a:r>
              <a:rPr lang="zh-CN" altLang="en-US" dirty="0"/>
              <a:t>增量更新：以当前新增数据为输入，向现有知识图谱中添加新增知识。这种方式资源消耗小，但目前仍需要大量人工干预（定义规则等），因此实施起来十分困难。</a:t>
            </a:r>
          </a:p>
        </p:txBody>
      </p:sp>
    </p:spTree>
    <p:extLst>
      <p:ext uri="{BB962C8B-B14F-4D97-AF65-F5344CB8AC3E}">
        <p14:creationId xmlns:p14="http://schemas.microsoft.com/office/powerpoint/2010/main" val="1392152683"/>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7D965697-25B9-4513-A102-C633F78D689B}"/>
              </a:ext>
            </a:extLst>
          </p:cNvPr>
          <p:cNvSpPr>
            <a:spLocks noGrp="1"/>
          </p:cNvSpPr>
          <p:nvPr>
            <p:ph type="body" sz="quarter" idx="10"/>
          </p:nvPr>
        </p:nvSpPr>
        <p:spPr/>
        <p:txBody>
          <a:bodyPr/>
          <a:lstStyle/>
          <a:p>
            <a:r>
              <a:rPr lang="zh-CN" altLang="en-US" dirty="0"/>
              <a:t>知识图谱上的挖掘</a:t>
            </a:r>
          </a:p>
        </p:txBody>
      </p:sp>
    </p:spTree>
    <p:extLst>
      <p:ext uri="{BB962C8B-B14F-4D97-AF65-F5344CB8AC3E}">
        <p14:creationId xmlns:p14="http://schemas.microsoft.com/office/powerpoint/2010/main" val="1954469624"/>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FE7B750-D7DF-4C92-A907-D6591664280F}"/>
              </a:ext>
            </a:extLst>
          </p:cNvPr>
          <p:cNvSpPr>
            <a:spLocks noGrp="1"/>
          </p:cNvSpPr>
          <p:nvPr>
            <p:ph type="body" sz="quarter" idx="10"/>
          </p:nvPr>
        </p:nvSpPr>
        <p:spPr/>
        <p:txBody>
          <a:bodyPr/>
          <a:lstStyle/>
          <a:p>
            <a:r>
              <a:rPr lang="zh-CN" altLang="en-US" dirty="0"/>
              <a:t>推理</a:t>
            </a:r>
          </a:p>
        </p:txBody>
      </p:sp>
      <p:sp>
        <p:nvSpPr>
          <p:cNvPr id="3" name="文本占位符 2">
            <a:extLst>
              <a:ext uri="{FF2B5EF4-FFF2-40B4-BE49-F238E27FC236}">
                <a16:creationId xmlns:a16="http://schemas.microsoft.com/office/drawing/2014/main" id="{EB1364D6-16CF-4656-8956-0E03DCA66D5D}"/>
              </a:ext>
            </a:extLst>
          </p:cNvPr>
          <p:cNvSpPr>
            <a:spLocks noGrp="1"/>
          </p:cNvSpPr>
          <p:nvPr>
            <p:ph type="body" sz="quarter" idx="11"/>
          </p:nvPr>
        </p:nvSpPr>
        <p:spPr/>
        <p:txBody>
          <a:bodyPr/>
          <a:lstStyle/>
          <a:p>
            <a:r>
              <a:rPr lang="zh-CN" altLang="en-US" dirty="0"/>
              <a:t>推理</a:t>
            </a:r>
            <a:r>
              <a:rPr lang="en-US" altLang="zh-CN" dirty="0"/>
              <a:t>(Reasoning</a:t>
            </a:r>
            <a:r>
              <a:rPr lang="zh-CN" altLang="en-US" dirty="0"/>
              <a:t>或</a:t>
            </a:r>
            <a:r>
              <a:rPr lang="en-US" altLang="zh-CN" dirty="0"/>
              <a:t>Inference)</a:t>
            </a:r>
            <a:r>
              <a:rPr lang="zh-CN" altLang="en-US" dirty="0"/>
              <a:t>被广泛用于发现</a:t>
            </a:r>
            <a:r>
              <a:rPr lang="zh-CN" altLang="en-US" b="1" dirty="0">
                <a:solidFill>
                  <a:schemeClr val="accent1">
                    <a:lumMod val="75000"/>
                  </a:schemeClr>
                </a:solidFill>
              </a:rPr>
              <a:t>隐含知识</a:t>
            </a:r>
            <a:r>
              <a:rPr lang="zh-CN" altLang="en-US" dirty="0"/>
              <a:t>。推理功能一般通过可扩展的规则引擎来完成。知识图谱上的规则一般涉及两大类。一类是针对属性的，即通过数值计算来获取其属性值。</a:t>
            </a:r>
          </a:p>
        </p:txBody>
      </p:sp>
      <p:sp>
        <p:nvSpPr>
          <p:cNvPr id="4" name="文本占位符 3">
            <a:extLst>
              <a:ext uri="{FF2B5EF4-FFF2-40B4-BE49-F238E27FC236}">
                <a16:creationId xmlns:a16="http://schemas.microsoft.com/office/drawing/2014/main" id="{CD992454-E7FC-4F52-9764-E76F7BCE1713}"/>
              </a:ext>
            </a:extLst>
          </p:cNvPr>
          <p:cNvSpPr>
            <a:spLocks noGrp="1"/>
          </p:cNvSpPr>
          <p:nvPr>
            <p:ph type="body" sz="quarter" idx="12"/>
          </p:nvPr>
        </p:nvSpPr>
        <p:spPr/>
        <p:txBody>
          <a:bodyPr/>
          <a:lstStyle/>
          <a:p>
            <a:r>
              <a:rPr lang="zh-CN" altLang="en-US" dirty="0"/>
              <a:t>知识图谱上的挖掘</a:t>
            </a:r>
          </a:p>
        </p:txBody>
      </p:sp>
      <p:sp>
        <p:nvSpPr>
          <p:cNvPr id="5" name="文本占位符 4">
            <a:extLst>
              <a:ext uri="{FF2B5EF4-FFF2-40B4-BE49-F238E27FC236}">
                <a16:creationId xmlns:a16="http://schemas.microsoft.com/office/drawing/2014/main" id="{20819372-A7A2-4D76-AAE5-9A9B62FCFA14}"/>
              </a:ext>
            </a:extLst>
          </p:cNvPr>
          <p:cNvSpPr>
            <a:spLocks noGrp="1"/>
          </p:cNvSpPr>
          <p:nvPr>
            <p:ph type="body" sz="quarter" idx="13"/>
          </p:nvPr>
        </p:nvSpPr>
        <p:spPr/>
        <p:txBody>
          <a:bodyPr/>
          <a:lstStyle/>
          <a:p>
            <a:r>
              <a:rPr lang="zh-CN" altLang="en-US" dirty="0"/>
              <a:t>实体重要性排序</a:t>
            </a:r>
          </a:p>
        </p:txBody>
      </p:sp>
      <p:sp>
        <p:nvSpPr>
          <p:cNvPr id="6" name="文本占位符 5">
            <a:extLst>
              <a:ext uri="{FF2B5EF4-FFF2-40B4-BE49-F238E27FC236}">
                <a16:creationId xmlns:a16="http://schemas.microsoft.com/office/drawing/2014/main" id="{2A5F26A9-0E26-4ECC-91F8-10A11CEAD957}"/>
              </a:ext>
            </a:extLst>
          </p:cNvPr>
          <p:cNvSpPr>
            <a:spLocks noGrp="1"/>
          </p:cNvSpPr>
          <p:nvPr>
            <p:ph type="body" sz="quarter" idx="14"/>
          </p:nvPr>
        </p:nvSpPr>
        <p:spPr/>
        <p:txBody>
          <a:bodyPr/>
          <a:lstStyle/>
          <a:p>
            <a:r>
              <a:rPr lang="zh-CN" altLang="en-US" dirty="0"/>
              <a:t>搜索引擎识别用户查询中提到的实体，并通过知识卡片展现该实体的结构化摘要。当查询涉及多个实体时，搜索引擎将选择与查询</a:t>
            </a:r>
            <a:r>
              <a:rPr lang="zh-CN" altLang="en-US" b="1" dirty="0">
                <a:solidFill>
                  <a:schemeClr val="accent1">
                    <a:lumMod val="75000"/>
                  </a:schemeClr>
                </a:solidFill>
              </a:rPr>
              <a:t>更相关</a:t>
            </a:r>
            <a:r>
              <a:rPr lang="zh-CN" altLang="en-US" dirty="0"/>
              <a:t>且</a:t>
            </a:r>
            <a:r>
              <a:rPr lang="zh-CN" altLang="en-US" b="1" dirty="0">
                <a:solidFill>
                  <a:schemeClr val="accent1">
                    <a:lumMod val="75000"/>
                  </a:schemeClr>
                </a:solidFill>
              </a:rPr>
              <a:t>更重要</a:t>
            </a:r>
            <a:r>
              <a:rPr lang="zh-CN" altLang="en-US" dirty="0"/>
              <a:t>的实体来展示。实体的相关性度量需在查询时在线计算，而实体重要性与查询无关可</a:t>
            </a:r>
            <a:r>
              <a:rPr lang="zh-CN" altLang="en-US" b="1" dirty="0">
                <a:solidFill>
                  <a:schemeClr val="accent1">
                    <a:lumMod val="75000"/>
                  </a:schemeClr>
                </a:solidFill>
              </a:rPr>
              <a:t>离线</a:t>
            </a:r>
            <a:r>
              <a:rPr lang="zh-CN" altLang="en-US" dirty="0"/>
              <a:t>计算。</a:t>
            </a:r>
          </a:p>
        </p:txBody>
      </p:sp>
    </p:spTree>
    <p:extLst>
      <p:ext uri="{BB962C8B-B14F-4D97-AF65-F5344CB8AC3E}">
        <p14:creationId xmlns:p14="http://schemas.microsoft.com/office/powerpoint/2010/main" val="2406445241"/>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FE7B750-D7DF-4C92-A907-D6591664280F}"/>
              </a:ext>
            </a:extLst>
          </p:cNvPr>
          <p:cNvSpPr>
            <a:spLocks noGrp="1"/>
          </p:cNvSpPr>
          <p:nvPr>
            <p:ph type="body" sz="quarter" idx="10"/>
          </p:nvPr>
        </p:nvSpPr>
        <p:spPr/>
        <p:txBody>
          <a:bodyPr/>
          <a:lstStyle/>
          <a:p>
            <a:r>
              <a:rPr lang="zh-CN" altLang="en-US" dirty="0"/>
              <a:t>相关实体挖掘</a:t>
            </a:r>
          </a:p>
        </p:txBody>
      </p:sp>
      <p:sp>
        <p:nvSpPr>
          <p:cNvPr id="3" name="文本占位符 2">
            <a:extLst>
              <a:ext uri="{FF2B5EF4-FFF2-40B4-BE49-F238E27FC236}">
                <a16:creationId xmlns:a16="http://schemas.microsoft.com/office/drawing/2014/main" id="{EB1364D6-16CF-4656-8956-0E03DCA66D5D}"/>
              </a:ext>
            </a:extLst>
          </p:cNvPr>
          <p:cNvSpPr>
            <a:spLocks noGrp="1"/>
          </p:cNvSpPr>
          <p:nvPr>
            <p:ph type="body" sz="quarter" idx="11"/>
          </p:nvPr>
        </p:nvSpPr>
        <p:spPr/>
        <p:txBody>
          <a:bodyPr/>
          <a:lstStyle/>
          <a:p>
            <a:r>
              <a:rPr lang="zh-CN" altLang="en-US" dirty="0"/>
              <a:t>在</a:t>
            </a:r>
            <a:r>
              <a:rPr lang="zh-CN" altLang="en-US" b="1" dirty="0">
                <a:solidFill>
                  <a:schemeClr val="accent1">
                    <a:lumMod val="75000"/>
                  </a:schemeClr>
                </a:solidFill>
              </a:rPr>
              <a:t>相同</a:t>
            </a:r>
            <a:r>
              <a:rPr lang="zh-CN" altLang="en-US" dirty="0"/>
              <a:t>查询中</a:t>
            </a:r>
            <a:r>
              <a:rPr lang="zh-CN" altLang="en-US" b="1" dirty="0">
                <a:solidFill>
                  <a:schemeClr val="accent1">
                    <a:lumMod val="75000"/>
                  </a:schemeClr>
                </a:solidFill>
              </a:rPr>
              <a:t>共现</a:t>
            </a:r>
            <a:r>
              <a:rPr lang="zh-CN" altLang="en-US" dirty="0"/>
              <a:t>的实体，或在同一个查询会话</a:t>
            </a:r>
            <a:r>
              <a:rPr lang="en-US" altLang="zh-CN" dirty="0"/>
              <a:t>(Session)</a:t>
            </a:r>
            <a:r>
              <a:rPr lang="zh-CN" altLang="en-US" dirty="0"/>
              <a:t>中被提到的其他实体称为</a:t>
            </a:r>
            <a:r>
              <a:rPr lang="zh-CN" altLang="en-US" b="1" dirty="0">
                <a:solidFill>
                  <a:schemeClr val="accent1">
                    <a:lumMod val="75000"/>
                  </a:schemeClr>
                </a:solidFill>
              </a:rPr>
              <a:t>相关实体</a:t>
            </a:r>
            <a:r>
              <a:rPr lang="zh-CN" altLang="en-US" dirty="0"/>
              <a:t>。一个常用的做法是将这些查询或会话看作是虚拟文档，将其中出现的实体看作是文档中的词条，使用主题模型</a:t>
            </a:r>
            <a:r>
              <a:rPr lang="en-US" altLang="zh-CN" dirty="0"/>
              <a:t>(</a:t>
            </a:r>
            <a:r>
              <a:rPr lang="zh-CN" altLang="en-US" dirty="0"/>
              <a:t>如</a:t>
            </a:r>
            <a:r>
              <a:rPr lang="en-US" altLang="zh-CN" dirty="0"/>
              <a:t>LDA)</a:t>
            </a:r>
            <a:r>
              <a:rPr lang="zh-CN" altLang="en-US" dirty="0"/>
              <a:t>发现虚拟文档集中的主题分布。其中每个主题包含</a:t>
            </a:r>
            <a:r>
              <a:rPr lang="en-US" altLang="zh-CN" dirty="0"/>
              <a:t>1</a:t>
            </a:r>
            <a:r>
              <a:rPr lang="zh-CN" altLang="en-US" dirty="0"/>
              <a:t>个或多个实体，这些在同一个主题中的实体互为相关实体。</a:t>
            </a:r>
          </a:p>
        </p:txBody>
      </p:sp>
      <p:sp>
        <p:nvSpPr>
          <p:cNvPr id="4" name="文本占位符 3">
            <a:extLst>
              <a:ext uri="{FF2B5EF4-FFF2-40B4-BE49-F238E27FC236}">
                <a16:creationId xmlns:a16="http://schemas.microsoft.com/office/drawing/2014/main" id="{CD992454-E7FC-4F52-9764-E76F7BCE1713}"/>
              </a:ext>
            </a:extLst>
          </p:cNvPr>
          <p:cNvSpPr>
            <a:spLocks noGrp="1"/>
          </p:cNvSpPr>
          <p:nvPr>
            <p:ph type="body" sz="quarter" idx="12"/>
          </p:nvPr>
        </p:nvSpPr>
        <p:spPr/>
        <p:txBody>
          <a:bodyPr/>
          <a:lstStyle/>
          <a:p>
            <a:r>
              <a:rPr lang="zh-CN" altLang="en-US" dirty="0"/>
              <a:t>知识图谱上的挖掘</a:t>
            </a:r>
          </a:p>
        </p:txBody>
      </p:sp>
    </p:spTree>
    <p:extLst>
      <p:ext uri="{BB962C8B-B14F-4D97-AF65-F5344CB8AC3E}">
        <p14:creationId xmlns:p14="http://schemas.microsoft.com/office/powerpoint/2010/main" val="1732366476"/>
      </p:ext>
    </p:extLst>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1DA670BB-7ED5-4BDC-B66D-88D7F4BA3CB8}"/>
              </a:ext>
            </a:extLst>
          </p:cNvPr>
          <p:cNvSpPr>
            <a:spLocks noGrp="1"/>
          </p:cNvSpPr>
          <p:nvPr>
            <p:ph type="body" sz="quarter" idx="10"/>
          </p:nvPr>
        </p:nvSpPr>
        <p:spPr/>
        <p:txBody>
          <a:bodyPr/>
          <a:lstStyle/>
          <a:p>
            <a:r>
              <a:rPr lang="zh-CN" altLang="en-US" dirty="0"/>
              <a:t>知识图谱在搜索中的应用</a:t>
            </a:r>
          </a:p>
        </p:txBody>
      </p:sp>
    </p:spTree>
    <p:extLst>
      <p:ext uri="{BB962C8B-B14F-4D97-AF65-F5344CB8AC3E}">
        <p14:creationId xmlns:p14="http://schemas.microsoft.com/office/powerpoint/2010/main" val="2600463578"/>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77A4296A-CE0A-43F7-8664-9BE25BB1DB51}"/>
              </a:ext>
            </a:extLst>
          </p:cNvPr>
          <p:cNvSpPr>
            <a:spLocks noGrp="1"/>
          </p:cNvSpPr>
          <p:nvPr>
            <p:ph type="body" sz="quarter" idx="10"/>
          </p:nvPr>
        </p:nvSpPr>
        <p:spPr/>
        <p:txBody>
          <a:bodyPr/>
          <a:lstStyle/>
          <a:p>
            <a:endParaRPr lang="zh-CN" altLang="en-US"/>
          </a:p>
        </p:txBody>
      </p:sp>
      <p:sp>
        <p:nvSpPr>
          <p:cNvPr id="6" name="文本占位符 5">
            <a:extLst>
              <a:ext uri="{FF2B5EF4-FFF2-40B4-BE49-F238E27FC236}">
                <a16:creationId xmlns:a16="http://schemas.microsoft.com/office/drawing/2014/main" id="{41450926-AD7B-4336-8A10-2B214A441625}"/>
              </a:ext>
            </a:extLst>
          </p:cNvPr>
          <p:cNvSpPr>
            <a:spLocks noGrp="1"/>
          </p:cNvSpPr>
          <p:nvPr>
            <p:ph type="body" sz="quarter" idx="11"/>
          </p:nvPr>
        </p:nvSpPr>
        <p:spPr>
          <a:xfrm>
            <a:off x="442913" y="2861351"/>
            <a:ext cx="4370388" cy="2028397"/>
          </a:xfrm>
        </p:spPr>
        <p:txBody>
          <a:bodyPr>
            <a:normAutofit/>
          </a:bodyPr>
          <a:lstStyle/>
          <a:p>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链接数据</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更强调不同</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RDF</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数据集（知识图谱）的相互链接。</a:t>
            </a:r>
          </a:p>
        </p:txBody>
      </p:sp>
      <p:sp>
        <p:nvSpPr>
          <p:cNvPr id="7" name="文本占位符 6">
            <a:extLst>
              <a:ext uri="{FF2B5EF4-FFF2-40B4-BE49-F238E27FC236}">
                <a16:creationId xmlns:a16="http://schemas.microsoft.com/office/drawing/2014/main" id="{85C32285-3D32-470A-8952-25F2BED7C78C}"/>
              </a:ext>
            </a:extLst>
          </p:cNvPr>
          <p:cNvSpPr>
            <a:spLocks noGrp="1"/>
          </p:cNvSpPr>
          <p:nvPr>
            <p:ph type="body" sz="quarter" idx="12"/>
          </p:nvPr>
        </p:nvSpPr>
        <p:spPr>
          <a:xfrm>
            <a:off x="7070478" y="2815118"/>
            <a:ext cx="4370388" cy="2197921"/>
          </a:xfrm>
        </p:spPr>
        <p:txBody>
          <a:bodyPr>
            <a:normAutofit/>
          </a:bodyPr>
          <a:lstStyle/>
          <a:p>
            <a:r>
              <a:rPr lang="zh-CN" altLang="en-US"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知识图谱</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不一定要链接到外部的知识图谱（和企业内部数据通常也不会公开一个道理），更强调有一个</a:t>
            </a:r>
            <a:r>
              <a:rPr lang="zh-CN" altLang="en-US"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本体层</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来定义实体的类型和实体之间的关系。</a:t>
            </a:r>
          </a:p>
        </p:txBody>
      </p:sp>
    </p:spTree>
    <p:extLst>
      <p:ext uri="{BB962C8B-B14F-4D97-AF65-F5344CB8AC3E}">
        <p14:creationId xmlns:p14="http://schemas.microsoft.com/office/powerpoint/2010/main" val="3211992143"/>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A43099EC-CC29-4E54-84EA-7069AEBC4837}"/>
              </a:ext>
            </a:extLst>
          </p:cNvPr>
          <p:cNvSpPr>
            <a:spLocks noGrp="1"/>
          </p:cNvSpPr>
          <p:nvPr>
            <p:ph type="body" sz="quarter" idx="10"/>
          </p:nvPr>
        </p:nvSpPr>
        <p:spPr/>
        <p:txBody>
          <a:bodyPr/>
          <a:lstStyle/>
          <a:p>
            <a:r>
              <a:rPr lang="zh-CN" altLang="en-US" dirty="0"/>
              <a:t>知识图谱在搜索中的应用</a:t>
            </a:r>
          </a:p>
          <a:p>
            <a:endParaRPr lang="zh-CN" altLang="en-US" dirty="0"/>
          </a:p>
        </p:txBody>
      </p:sp>
      <p:sp>
        <p:nvSpPr>
          <p:cNvPr id="9" name="文本占位符 8">
            <a:extLst>
              <a:ext uri="{FF2B5EF4-FFF2-40B4-BE49-F238E27FC236}">
                <a16:creationId xmlns:a16="http://schemas.microsoft.com/office/drawing/2014/main" id="{B8E9992C-BB38-454E-BFD6-532D4A639CB3}"/>
              </a:ext>
            </a:extLst>
          </p:cNvPr>
          <p:cNvSpPr>
            <a:spLocks noGrp="1"/>
          </p:cNvSpPr>
          <p:nvPr>
            <p:ph type="body" sz="quarter" idx="11"/>
          </p:nvPr>
        </p:nvSpPr>
        <p:spPr/>
        <p:txBody>
          <a:bodyPr>
            <a:normAutofit/>
          </a:bodyPr>
          <a:lstStyle/>
          <a:p>
            <a:r>
              <a:rPr lang="zh-CN" altLang="en-US" sz="3600" dirty="0"/>
              <a:t>查询理解</a:t>
            </a:r>
          </a:p>
        </p:txBody>
      </p:sp>
      <p:sp>
        <p:nvSpPr>
          <p:cNvPr id="10" name="文本占位符 9">
            <a:extLst>
              <a:ext uri="{FF2B5EF4-FFF2-40B4-BE49-F238E27FC236}">
                <a16:creationId xmlns:a16="http://schemas.microsoft.com/office/drawing/2014/main" id="{2B04F4CE-B78C-4158-A473-43A7AEF72241}"/>
              </a:ext>
            </a:extLst>
          </p:cNvPr>
          <p:cNvSpPr>
            <a:spLocks noGrp="1"/>
          </p:cNvSpPr>
          <p:nvPr>
            <p:ph type="body" sz="quarter" idx="12"/>
          </p:nvPr>
        </p:nvSpPr>
        <p:spPr/>
        <p:txBody>
          <a:bodyPr>
            <a:normAutofit/>
          </a:bodyPr>
          <a:lstStyle/>
          <a:p>
            <a:r>
              <a:rPr lang="zh-CN" altLang="en-US" sz="2400" dirty="0"/>
              <a:t>搜索引擎借助知识图谱来识别查询中涉及到的</a:t>
            </a:r>
            <a:r>
              <a:rPr lang="zh-CN" altLang="en-US" sz="2400" b="1" dirty="0">
                <a:solidFill>
                  <a:schemeClr val="accent1">
                    <a:lumMod val="75000"/>
                  </a:schemeClr>
                </a:solidFill>
              </a:rPr>
              <a:t>实体</a:t>
            </a:r>
            <a:r>
              <a:rPr lang="en-US" altLang="zh-CN" sz="2400" b="1" dirty="0">
                <a:solidFill>
                  <a:schemeClr val="accent1">
                    <a:lumMod val="75000"/>
                  </a:schemeClr>
                </a:solidFill>
              </a:rPr>
              <a:t>(</a:t>
            </a:r>
            <a:r>
              <a:rPr lang="zh-CN" altLang="en-US" sz="2400" b="1" dirty="0">
                <a:solidFill>
                  <a:schemeClr val="accent1">
                    <a:lumMod val="75000"/>
                  </a:schemeClr>
                </a:solidFill>
              </a:rPr>
              <a:t>概念</a:t>
            </a:r>
            <a:r>
              <a:rPr lang="en-US" altLang="zh-CN" sz="2400" b="1" dirty="0">
                <a:solidFill>
                  <a:schemeClr val="accent1">
                    <a:lumMod val="75000"/>
                  </a:schemeClr>
                </a:solidFill>
              </a:rPr>
              <a:t>)</a:t>
            </a:r>
            <a:r>
              <a:rPr lang="zh-CN" altLang="en-US" sz="2400" dirty="0"/>
              <a:t>及其</a:t>
            </a:r>
            <a:r>
              <a:rPr lang="zh-CN" altLang="en-US" sz="2400" b="1" dirty="0">
                <a:solidFill>
                  <a:schemeClr val="accent1">
                    <a:lumMod val="75000"/>
                  </a:schemeClr>
                </a:solidFill>
              </a:rPr>
              <a:t>属性</a:t>
            </a:r>
            <a:r>
              <a:rPr lang="zh-CN" altLang="en-US" sz="2400" dirty="0"/>
              <a:t>等，并根据实体的重要性展现相应的知识卡片。搜索引擎并非展现实体的全部属性，而是根据当前输入的查询自动选择</a:t>
            </a:r>
            <a:r>
              <a:rPr lang="zh-CN" altLang="en-US" sz="2400" b="1" dirty="0">
                <a:solidFill>
                  <a:schemeClr val="accent1">
                    <a:lumMod val="75000"/>
                  </a:schemeClr>
                </a:solidFill>
              </a:rPr>
              <a:t>最相关</a:t>
            </a:r>
            <a:r>
              <a:rPr lang="zh-CN" altLang="en-US" sz="2400" dirty="0"/>
              <a:t>的</a:t>
            </a:r>
            <a:r>
              <a:rPr lang="zh-CN" altLang="en-US" sz="2400" b="1" dirty="0">
                <a:solidFill>
                  <a:schemeClr val="accent1">
                    <a:lumMod val="75000"/>
                  </a:schemeClr>
                </a:solidFill>
              </a:rPr>
              <a:t>属性</a:t>
            </a:r>
            <a:r>
              <a:rPr lang="zh-CN" altLang="en-US" sz="2400" dirty="0"/>
              <a:t>及</a:t>
            </a:r>
            <a:r>
              <a:rPr lang="zh-CN" altLang="en-US" sz="2400" b="1" dirty="0">
                <a:solidFill>
                  <a:schemeClr val="accent1">
                    <a:lumMod val="75000"/>
                  </a:schemeClr>
                </a:solidFill>
              </a:rPr>
              <a:t>属性值</a:t>
            </a:r>
            <a:r>
              <a:rPr lang="zh-CN" altLang="en-US" sz="2400" dirty="0"/>
              <a:t>来显示。此外，搜索引擎仅当知识卡片所涉及的知识的正确性很高</a:t>
            </a:r>
            <a:r>
              <a:rPr lang="en-US" altLang="zh-CN" sz="2400" dirty="0"/>
              <a:t>(</a:t>
            </a:r>
            <a:r>
              <a:rPr lang="zh-CN" altLang="en-US" sz="2400" dirty="0"/>
              <a:t>通常超过</a:t>
            </a:r>
            <a:r>
              <a:rPr lang="en-US" altLang="zh-CN" sz="2400" dirty="0"/>
              <a:t>95%</a:t>
            </a:r>
            <a:r>
              <a:rPr lang="zh-CN" altLang="en-US" sz="2400" dirty="0"/>
              <a:t>，甚至达到</a:t>
            </a:r>
            <a:r>
              <a:rPr lang="en-US" altLang="zh-CN" sz="2400" dirty="0"/>
              <a:t>99%)</a:t>
            </a:r>
            <a:r>
              <a:rPr lang="zh-CN" altLang="en-US" sz="2400" dirty="0"/>
              <a:t>时，才会展现。当要展现的实体被选中之后，利用相关实体挖掘来推荐其他用户可能感兴趣的实体供进一步浏览。</a:t>
            </a:r>
          </a:p>
          <a:p>
            <a:endParaRPr lang="zh-CN" altLang="en-US" sz="2400" b="1" dirty="0">
              <a:solidFill>
                <a:schemeClr val="accent1">
                  <a:lumMod val="75000"/>
                </a:schemeClr>
              </a:solidFill>
            </a:endParaRPr>
          </a:p>
        </p:txBody>
      </p:sp>
    </p:spTree>
    <p:extLst>
      <p:ext uri="{BB962C8B-B14F-4D97-AF65-F5344CB8AC3E}">
        <p14:creationId xmlns:p14="http://schemas.microsoft.com/office/powerpoint/2010/main" val="3269819779"/>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A43099EC-CC29-4E54-84EA-7069AEBC4837}"/>
              </a:ext>
            </a:extLst>
          </p:cNvPr>
          <p:cNvSpPr>
            <a:spLocks noGrp="1"/>
          </p:cNvSpPr>
          <p:nvPr>
            <p:ph type="body" sz="quarter" idx="10"/>
          </p:nvPr>
        </p:nvSpPr>
        <p:spPr/>
        <p:txBody>
          <a:bodyPr/>
          <a:lstStyle/>
          <a:p>
            <a:r>
              <a:rPr lang="zh-CN" altLang="en-US" dirty="0"/>
              <a:t>知识图谱在搜索中的应用</a:t>
            </a:r>
          </a:p>
          <a:p>
            <a:endParaRPr lang="zh-CN" altLang="en-US" dirty="0"/>
          </a:p>
        </p:txBody>
      </p:sp>
      <p:sp>
        <p:nvSpPr>
          <p:cNvPr id="9" name="文本占位符 8">
            <a:extLst>
              <a:ext uri="{FF2B5EF4-FFF2-40B4-BE49-F238E27FC236}">
                <a16:creationId xmlns:a16="http://schemas.microsoft.com/office/drawing/2014/main" id="{B8E9992C-BB38-454E-BFD6-532D4A639CB3}"/>
              </a:ext>
            </a:extLst>
          </p:cNvPr>
          <p:cNvSpPr>
            <a:spLocks noGrp="1"/>
          </p:cNvSpPr>
          <p:nvPr>
            <p:ph type="body" sz="quarter" idx="11"/>
          </p:nvPr>
        </p:nvSpPr>
        <p:spPr/>
        <p:txBody>
          <a:bodyPr>
            <a:normAutofit/>
          </a:bodyPr>
          <a:lstStyle/>
          <a:p>
            <a:r>
              <a:rPr lang="zh-CN" altLang="en-US" sz="3600" dirty="0"/>
              <a:t>问题回答</a:t>
            </a:r>
          </a:p>
        </p:txBody>
      </p:sp>
      <p:sp>
        <p:nvSpPr>
          <p:cNvPr id="10" name="文本占位符 9">
            <a:extLst>
              <a:ext uri="{FF2B5EF4-FFF2-40B4-BE49-F238E27FC236}">
                <a16:creationId xmlns:a16="http://schemas.microsoft.com/office/drawing/2014/main" id="{2B04F4CE-B78C-4158-A473-43A7AEF72241}"/>
              </a:ext>
            </a:extLst>
          </p:cNvPr>
          <p:cNvSpPr>
            <a:spLocks noGrp="1"/>
          </p:cNvSpPr>
          <p:nvPr>
            <p:ph type="body" sz="quarter" idx="12"/>
          </p:nvPr>
        </p:nvSpPr>
        <p:spPr/>
        <p:txBody>
          <a:bodyPr/>
          <a:lstStyle/>
          <a:p>
            <a:r>
              <a:rPr lang="zh-CN" altLang="en-US" sz="2400" dirty="0"/>
              <a:t>除了展现与查询相关的知识卡片，知识图谱对于搜索所带来的另一个革新是：直接返回答案，而不仅仅是排序的文档列表。要实现自动问答系统，搜索引擎不仅要理解查询中涉及到的</a:t>
            </a:r>
            <a:r>
              <a:rPr lang="zh-CN" altLang="en-US" sz="2400" b="1" dirty="0">
                <a:solidFill>
                  <a:schemeClr val="accent1">
                    <a:lumMod val="75000"/>
                  </a:schemeClr>
                </a:solidFill>
              </a:rPr>
              <a:t>实体</a:t>
            </a:r>
            <a:r>
              <a:rPr lang="zh-CN" altLang="en-US" sz="2400" dirty="0"/>
              <a:t>及其</a:t>
            </a:r>
            <a:r>
              <a:rPr lang="zh-CN" altLang="en-US" sz="2400" b="1" dirty="0">
                <a:solidFill>
                  <a:schemeClr val="accent1">
                    <a:lumMod val="75000"/>
                  </a:schemeClr>
                </a:solidFill>
              </a:rPr>
              <a:t>属性</a:t>
            </a:r>
            <a:r>
              <a:rPr lang="zh-CN" altLang="en-US" sz="2400" dirty="0"/>
              <a:t>，更需要理解查询所对应的</a:t>
            </a:r>
            <a:r>
              <a:rPr lang="zh-CN" altLang="en-US" sz="2400" b="1" dirty="0">
                <a:solidFill>
                  <a:schemeClr val="accent1">
                    <a:lumMod val="75000"/>
                  </a:schemeClr>
                </a:solidFill>
              </a:rPr>
              <a:t>语义信息</a:t>
            </a:r>
            <a:r>
              <a:rPr lang="zh-CN" altLang="en-US" sz="2400" dirty="0"/>
              <a:t>。搜索引擎通过高效的图搜索，在知识图谱中查找连接这些</a:t>
            </a:r>
            <a:r>
              <a:rPr lang="zh-CN" altLang="en-US" sz="2400" b="1" dirty="0">
                <a:solidFill>
                  <a:schemeClr val="accent1">
                    <a:lumMod val="75000"/>
                  </a:schemeClr>
                </a:solidFill>
              </a:rPr>
              <a:t>实体</a:t>
            </a:r>
            <a:r>
              <a:rPr lang="zh-CN" altLang="en-US" sz="2400" dirty="0"/>
              <a:t>及</a:t>
            </a:r>
            <a:r>
              <a:rPr lang="zh-CN" altLang="en-US" sz="2400" b="1" dirty="0">
                <a:solidFill>
                  <a:schemeClr val="accent1">
                    <a:lumMod val="75000"/>
                  </a:schemeClr>
                </a:solidFill>
              </a:rPr>
              <a:t>属性</a:t>
            </a:r>
            <a:r>
              <a:rPr lang="zh-CN" altLang="en-US" sz="2400" dirty="0"/>
              <a:t>的</a:t>
            </a:r>
            <a:r>
              <a:rPr lang="zh-CN" altLang="en-US" sz="2400" b="1" dirty="0">
                <a:solidFill>
                  <a:schemeClr val="accent1">
                    <a:lumMod val="75000"/>
                  </a:schemeClr>
                </a:solidFill>
              </a:rPr>
              <a:t>子图</a:t>
            </a:r>
            <a:r>
              <a:rPr lang="zh-CN" altLang="en-US" sz="2400" dirty="0"/>
              <a:t>并转换为相应的</a:t>
            </a:r>
            <a:r>
              <a:rPr lang="zh-CN" altLang="en-US" sz="2400" b="1" dirty="0">
                <a:solidFill>
                  <a:schemeClr val="accent1">
                    <a:lumMod val="75000"/>
                  </a:schemeClr>
                </a:solidFill>
              </a:rPr>
              <a:t>图查询</a:t>
            </a:r>
            <a:r>
              <a:rPr lang="en-US" altLang="zh-CN" sz="2400" dirty="0"/>
              <a:t>(</a:t>
            </a:r>
            <a:r>
              <a:rPr lang="zh-CN" altLang="en-US" sz="2400" dirty="0"/>
              <a:t>如</a:t>
            </a:r>
            <a:r>
              <a:rPr lang="en-US" altLang="zh-CN" sz="2400" dirty="0"/>
              <a:t>SPARQL[13] )</a:t>
            </a:r>
            <a:r>
              <a:rPr lang="zh-CN" altLang="en-US" sz="2400" dirty="0"/>
              <a:t>。这些翻译过的图查询被进一步提交给图数据库进行回答返回相应的答案</a:t>
            </a:r>
            <a:r>
              <a:rPr lang="zh-CN" altLang="en-US" sz="2400" b="1" dirty="0">
                <a:solidFill>
                  <a:schemeClr val="accent1">
                    <a:lumMod val="75000"/>
                  </a:schemeClr>
                </a:solidFill>
              </a:rPr>
              <a:t>。</a:t>
            </a:r>
          </a:p>
        </p:txBody>
      </p:sp>
    </p:spTree>
    <p:extLst>
      <p:ext uri="{BB962C8B-B14F-4D97-AF65-F5344CB8AC3E}">
        <p14:creationId xmlns:p14="http://schemas.microsoft.com/office/powerpoint/2010/main" val="933782078"/>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5E19AE2-A41A-48A6-80AE-C532AB8B1343}"/>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72ECB383-5875-4885-BF3E-766652D5B67F}"/>
              </a:ext>
            </a:extLst>
          </p:cNvPr>
          <p:cNvSpPr>
            <a:spLocks noGrp="1"/>
          </p:cNvSpPr>
          <p:nvPr>
            <p:ph type="body" sz="quarter" idx="11"/>
          </p:nvPr>
        </p:nvSpPr>
        <p:spPr/>
        <p:txBody>
          <a:bodyPr/>
          <a:lstStyle/>
          <a:p>
            <a:endParaRPr lang="zh-CN" altLang="en-US" dirty="0"/>
          </a:p>
        </p:txBody>
      </p:sp>
      <p:sp>
        <p:nvSpPr>
          <p:cNvPr id="4" name="文本占位符 3">
            <a:extLst>
              <a:ext uri="{FF2B5EF4-FFF2-40B4-BE49-F238E27FC236}">
                <a16:creationId xmlns:a16="http://schemas.microsoft.com/office/drawing/2014/main" id="{6490C653-49DF-40CD-824A-63B85F9A2FFB}"/>
              </a:ext>
            </a:extLst>
          </p:cNvPr>
          <p:cNvSpPr>
            <a:spLocks noGrp="1"/>
          </p:cNvSpPr>
          <p:nvPr>
            <p:ph type="body" sz="quarter" idx="12"/>
          </p:nvPr>
        </p:nvSpPr>
        <p:spPr/>
        <p:txBody>
          <a:bodyPr/>
          <a:lstStyle/>
          <a:p>
            <a:endParaRPr lang="zh-CN" altLang="en-US"/>
          </a:p>
        </p:txBody>
      </p:sp>
      <p:sp>
        <p:nvSpPr>
          <p:cNvPr id="5" name="文本占位符 4">
            <a:extLst>
              <a:ext uri="{FF2B5EF4-FFF2-40B4-BE49-F238E27FC236}">
                <a16:creationId xmlns:a16="http://schemas.microsoft.com/office/drawing/2014/main" id="{4D940C02-F89F-4C7B-96BC-6876A8387933}"/>
              </a:ext>
            </a:extLst>
          </p:cNvPr>
          <p:cNvSpPr>
            <a:spLocks noGrp="1"/>
          </p:cNvSpPr>
          <p:nvPr>
            <p:ph type="body" sz="quarter" idx="13"/>
          </p:nvPr>
        </p:nvSpPr>
        <p:spPr/>
        <p:txBody>
          <a:bodyPr/>
          <a:lstStyle/>
          <a:p>
            <a:endParaRPr lang="zh-CN" altLang="en-US"/>
          </a:p>
        </p:txBody>
      </p:sp>
      <p:sp>
        <p:nvSpPr>
          <p:cNvPr id="6" name="文本占位符 5">
            <a:extLst>
              <a:ext uri="{FF2B5EF4-FFF2-40B4-BE49-F238E27FC236}">
                <a16:creationId xmlns:a16="http://schemas.microsoft.com/office/drawing/2014/main" id="{3FC7A8FE-6631-468E-9683-3FE9D054E6AA}"/>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30839848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3BC31402-87AD-4919-8992-B3AFC7253254}"/>
              </a:ext>
            </a:extLst>
          </p:cNvPr>
          <p:cNvSpPr>
            <a:spLocks noGrp="1"/>
          </p:cNvSpPr>
          <p:nvPr>
            <p:ph type="body" sz="quarter" idx="10"/>
          </p:nvPr>
        </p:nvSpPr>
        <p:spPr/>
        <p:txBody>
          <a:bodyPr/>
          <a:lstStyle/>
          <a:p>
            <a:r>
              <a:rPr lang="zh-CN" altLang="en-US" b="0" dirty="0">
                <a:latin typeface="微软雅黑" panose="020B0503020204020204" pitchFamily="34" charset="-122"/>
                <a:ea typeface="微软雅黑" panose="020B0503020204020204" pitchFamily="34" charset="-122"/>
              </a:rPr>
              <a:t>资源描述框架</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7" name="文本占位符 6">
            <a:extLst>
              <a:ext uri="{FF2B5EF4-FFF2-40B4-BE49-F238E27FC236}">
                <a16:creationId xmlns:a16="http://schemas.microsoft.com/office/drawing/2014/main" id="{EDB8855C-B779-4311-A3FF-1334CAAE2FD8}"/>
              </a:ext>
            </a:extLst>
          </p:cNvPr>
          <p:cNvSpPr>
            <a:spLocks noGrp="1"/>
          </p:cNvSpPr>
          <p:nvPr>
            <p:ph type="body" sz="quarter" idx="11"/>
          </p:nvPr>
        </p:nvSpPr>
        <p:spPr/>
        <p:txBody>
          <a:bodyPr>
            <a:norm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RDF(Resource Description Framework)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，其本质是一个数据模型（</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Data Model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）。它提供了一个统一的标准，用于描述实体</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资源。简单来说，就是表示事物的一种方法和手段。</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RDF</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形式上表示为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SPO</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三元组，有时候也称为一条语句（</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statement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），知识图谱中我们也称其为一条知识。</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RDF</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由节点和边组成，节点表示实体</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资源、属性，边则表示了实体和实体之间的关系以及实体和属性的关系。</a:t>
            </a:r>
          </a:p>
        </p:txBody>
      </p:sp>
      <p:sp>
        <p:nvSpPr>
          <p:cNvPr id="8" name="文本占位符 7">
            <a:extLst>
              <a:ext uri="{FF2B5EF4-FFF2-40B4-BE49-F238E27FC236}">
                <a16:creationId xmlns:a16="http://schemas.microsoft.com/office/drawing/2014/main" id="{47D4A061-58E8-4C07-8DD6-516AAEDCE0AE}"/>
              </a:ext>
            </a:extLst>
          </p:cNvPr>
          <p:cNvSpPr>
            <a:spLocks noGrp="1"/>
          </p:cNvSpPr>
          <p:nvPr>
            <p:ph type="body" sz="quarter" idx="12"/>
          </p:nvPr>
        </p:nvSpPr>
        <p:spPr/>
        <p:txBody>
          <a:bodyPr/>
          <a:lstStyle/>
          <a:p>
            <a:r>
              <a:rPr lang="zh-CN" altLang="en-US" b="0" dirty="0"/>
              <a:t>资源描述框架</a:t>
            </a:r>
            <a:endParaRPr lang="zh-CN" altLang="en-US" dirty="0"/>
          </a:p>
        </p:txBody>
      </p:sp>
      <p:pic>
        <p:nvPicPr>
          <p:cNvPr id="3" name="图片占位符 2">
            <a:extLst>
              <a:ext uri="{FF2B5EF4-FFF2-40B4-BE49-F238E27FC236}">
                <a16:creationId xmlns:a16="http://schemas.microsoft.com/office/drawing/2014/main" id="{349FE0EB-FD5B-4478-9EEC-0AB8995C1F65}"/>
              </a:ext>
            </a:extLst>
          </p:cNvPr>
          <p:cNvPicPr>
            <a:picLocks noGrp="1" noChangeAspect="1"/>
          </p:cNvPicPr>
          <p:nvPr>
            <p:ph type="pic" sz="quarter" idx="13"/>
          </p:nvPr>
        </p:nvPicPr>
        <p:blipFill rotWithShape="1">
          <a:blip r:embed="rId2"/>
          <a:srcRect l="7944" r="3133"/>
          <a:stretch/>
        </p:blipFill>
        <p:spPr>
          <a:xfrm>
            <a:off x="5950297" y="2342970"/>
            <a:ext cx="5815791" cy="2075817"/>
          </a:xfrm>
          <a:prstGeom prst="rect">
            <a:avLst/>
          </a:prstGeom>
        </p:spPr>
      </p:pic>
    </p:spTree>
    <p:extLst>
      <p:ext uri="{BB962C8B-B14F-4D97-AF65-F5344CB8AC3E}">
        <p14:creationId xmlns:p14="http://schemas.microsoft.com/office/powerpoint/2010/main" val="304439407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35D28F1-02DA-483F-BCD6-F741AFD5A828}"/>
              </a:ext>
            </a:extLst>
          </p:cNvPr>
          <p:cNvSpPr>
            <a:spLocks noGrp="1"/>
          </p:cNvSpPr>
          <p:nvPr>
            <p:ph type="body" sz="quarter" idx="10"/>
          </p:nvPr>
        </p:nvSpPr>
        <p:spPr/>
        <p:txBody>
          <a:bodyPr>
            <a:normAutofit fontScale="70000" lnSpcReduction="20000"/>
          </a:bodyPr>
          <a:lstStyle/>
          <a:p>
            <a:r>
              <a:rPr lang="en-US" altLang="zh-CN" dirty="0"/>
              <a:t>Resource Description Framework</a:t>
            </a:r>
            <a:endParaRPr lang="zh-CN" altLang="en-US" dirty="0"/>
          </a:p>
        </p:txBody>
      </p:sp>
      <p:sp>
        <p:nvSpPr>
          <p:cNvPr id="6" name="文本占位符 5">
            <a:extLst>
              <a:ext uri="{FF2B5EF4-FFF2-40B4-BE49-F238E27FC236}">
                <a16:creationId xmlns:a16="http://schemas.microsoft.com/office/drawing/2014/main" id="{4B34602D-3AA2-4257-B2CE-9E7ABDAA08D0}"/>
              </a:ext>
            </a:extLst>
          </p:cNvPr>
          <p:cNvSpPr>
            <a:spLocks noGrp="1"/>
          </p:cNvSpPr>
          <p:nvPr>
            <p:ph type="body" sz="quarter" idx="11"/>
          </p:nvPr>
        </p:nvSpPr>
        <p:spPr/>
        <p:txBody>
          <a:bodyPr>
            <a:normAutofit/>
          </a:bodyPr>
          <a:lstStyle/>
          <a:p>
            <a:r>
              <a:rPr lang="zh-CN" altLang="en-US" sz="2800" dirty="0">
                <a:latin typeface="微软雅黑" panose="020B0503020204020204" pitchFamily="34" charset="-122"/>
                <a:ea typeface="微软雅黑" panose="020B0503020204020204" pitchFamily="34" charset="-122"/>
              </a:rPr>
              <a:t>资源描述框架</a:t>
            </a:r>
            <a:r>
              <a:rPr lang="en-US" altLang="zh-CN" sz="2800" dirty="0">
                <a:latin typeface="微软雅黑" panose="020B0503020204020204" pitchFamily="34" charset="-122"/>
                <a:ea typeface="微软雅黑" panose="020B0503020204020204" pitchFamily="34" charset="-122"/>
              </a:rPr>
              <a:t>(RDF)</a:t>
            </a:r>
            <a:endParaRPr lang="zh-CN" altLang="en-US" sz="2800" dirty="0">
              <a:latin typeface="微软雅黑" panose="020B0503020204020204" pitchFamily="34" charset="-122"/>
              <a:ea typeface="微软雅黑" panose="020B0503020204020204" pitchFamily="34" charset="-122"/>
            </a:endParaRPr>
          </a:p>
        </p:txBody>
      </p:sp>
      <p:sp>
        <p:nvSpPr>
          <p:cNvPr id="7" name="文本占位符 6">
            <a:extLst>
              <a:ext uri="{FF2B5EF4-FFF2-40B4-BE49-F238E27FC236}">
                <a16:creationId xmlns:a16="http://schemas.microsoft.com/office/drawing/2014/main" id="{ED9B6C2D-ABA5-4616-A4F2-AE42EB30B7BA}"/>
              </a:ext>
            </a:extLst>
          </p:cNvPr>
          <p:cNvSpPr>
            <a:spLocks noGrp="1"/>
          </p:cNvSpPr>
          <p:nvPr>
            <p:ph type="body" sz="quarter" idx="12"/>
          </p:nvPr>
        </p:nvSpPr>
        <p:spPr/>
        <p:txBody>
          <a:bodyPr>
            <a:normAutofit/>
          </a:bodyPr>
          <a:lstStyle/>
          <a:p>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在知识图谱中，我们用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RDF</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形式化地表示这种三元关系。</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RDF(Resource Description Framework)</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，即资源描述框架，是</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W3C</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制定的，用于描述实体</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资源的标准数据模型。</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RDF</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图中一共有三种类型，</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International Resource Identifiers(IRIs)</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blank nodes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和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literals</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10" name="图片占位符 9" descr="网络">
            <a:extLst>
              <a:ext uri="{FF2B5EF4-FFF2-40B4-BE49-F238E27FC236}">
                <a16:creationId xmlns:a16="http://schemas.microsoft.com/office/drawing/2014/main" id="{FD7B2177-1029-4956-80F9-B2E59CBA32D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377" r="4377"/>
          <a:stretch>
            <a:fillRect/>
          </a:stretch>
        </p:blipFill>
        <p:spPr/>
      </p:pic>
    </p:spTree>
    <p:extLst>
      <p:ext uri="{BB962C8B-B14F-4D97-AF65-F5344CB8AC3E}">
        <p14:creationId xmlns:p14="http://schemas.microsoft.com/office/powerpoint/2010/main" val="174847935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8F81AC98-AB07-46DD-91C6-D8F431BB0AF2}"/>
              </a:ext>
            </a:extLst>
          </p:cNvPr>
          <p:cNvSpPr>
            <a:spLocks noGrp="1"/>
          </p:cNvSpPr>
          <p:nvPr>
            <p:ph type="body" sz="quarter" idx="10"/>
          </p:nvPr>
        </p:nvSpPr>
        <p:spPr/>
        <p:txBody>
          <a:bodyPr/>
          <a:lstStyle/>
          <a:p>
            <a:r>
              <a:rPr lang="zh-CN" altLang="en-US" dirty="0"/>
              <a:t>知识图谱逻辑架构</a:t>
            </a:r>
          </a:p>
        </p:txBody>
      </p:sp>
    </p:spTree>
    <p:extLst>
      <p:ext uri="{BB962C8B-B14F-4D97-AF65-F5344CB8AC3E}">
        <p14:creationId xmlns:p14="http://schemas.microsoft.com/office/powerpoint/2010/main" val="36064882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9">
            <a:extLst>
              <a:ext uri="{FF2B5EF4-FFF2-40B4-BE49-F238E27FC236}">
                <a16:creationId xmlns:a16="http://schemas.microsoft.com/office/drawing/2014/main" id="{FC962634-3305-45CE-AAE2-274EB702A0CD}"/>
              </a:ext>
            </a:extLst>
          </p:cNvPr>
          <p:cNvSpPr>
            <a:spLocks noGrp="1"/>
          </p:cNvSpPr>
          <p:nvPr>
            <p:ph type="body" sz="quarter" idx="10"/>
          </p:nvPr>
        </p:nvSpPr>
        <p:spPr/>
        <p:txBody>
          <a:bodyPr/>
          <a:lstStyle/>
          <a:p>
            <a:r>
              <a:rPr lang="zh-CN" altLang="en-US" dirty="0"/>
              <a:t>逻辑架构</a:t>
            </a:r>
          </a:p>
        </p:txBody>
      </p:sp>
      <p:sp>
        <p:nvSpPr>
          <p:cNvPr id="11" name="文本占位符 10">
            <a:extLst>
              <a:ext uri="{FF2B5EF4-FFF2-40B4-BE49-F238E27FC236}">
                <a16:creationId xmlns:a16="http://schemas.microsoft.com/office/drawing/2014/main" id="{FDB76A4A-E9D0-4F03-8029-FFED5AA5490B}"/>
              </a:ext>
            </a:extLst>
          </p:cNvPr>
          <p:cNvSpPr>
            <a:spLocks noGrp="1"/>
          </p:cNvSpPr>
          <p:nvPr>
            <p:ph type="body" sz="quarter" idx="12"/>
          </p:nvPr>
        </p:nvSpPr>
        <p:spPr/>
        <p:txBody>
          <a:bodyPr>
            <a:normAutofit/>
          </a:bodyPr>
          <a:lstStyle/>
          <a:p>
            <a:r>
              <a:rPr lang="zh-CN" altLang="en-US" sz="2000" b="1" dirty="0">
                <a:solidFill>
                  <a:schemeClr val="accent1">
                    <a:lumMod val="75000"/>
                  </a:schemeClr>
                </a:solidFill>
              </a:rPr>
              <a:t>模式层：</a:t>
            </a:r>
            <a:r>
              <a:rPr lang="zh-CN" altLang="en-US" sz="2000" dirty="0"/>
              <a:t>在数据层之上，是知识图谱的核心，</a:t>
            </a:r>
            <a:r>
              <a:rPr lang="zh-CN" altLang="en-US" sz="2000" b="1" dirty="0">
                <a:solidFill>
                  <a:schemeClr val="accent1">
                    <a:lumMod val="75000"/>
                  </a:schemeClr>
                </a:solidFill>
              </a:rPr>
              <a:t>存储经过提炼的知识</a:t>
            </a:r>
            <a:r>
              <a:rPr lang="zh-CN" altLang="en-US" sz="2000" dirty="0"/>
              <a:t>，通常通过本体库来管理这一层这一层（本体库可以理解为面向对象里的“</a:t>
            </a:r>
            <a:r>
              <a:rPr lang="zh-CN" altLang="en-US" sz="2000" b="1" dirty="0">
                <a:solidFill>
                  <a:schemeClr val="accent1">
                    <a:lumMod val="75000"/>
                  </a:schemeClr>
                </a:solidFill>
              </a:rPr>
              <a:t>类</a:t>
            </a:r>
            <a:r>
              <a:rPr lang="zh-CN" altLang="en-US" sz="2000" dirty="0"/>
              <a:t>”这样一个概念，本体库就储存着知识图谱的类）。</a:t>
            </a:r>
          </a:p>
        </p:txBody>
      </p:sp>
      <p:sp>
        <p:nvSpPr>
          <p:cNvPr id="12" name="文本占位符 11">
            <a:extLst>
              <a:ext uri="{FF2B5EF4-FFF2-40B4-BE49-F238E27FC236}">
                <a16:creationId xmlns:a16="http://schemas.microsoft.com/office/drawing/2014/main" id="{562AA8E0-E9B2-4008-8899-4A3869FF6337}"/>
              </a:ext>
            </a:extLst>
          </p:cNvPr>
          <p:cNvSpPr>
            <a:spLocks noGrp="1"/>
          </p:cNvSpPr>
          <p:nvPr>
            <p:ph type="body" sz="quarter" idx="13"/>
          </p:nvPr>
        </p:nvSpPr>
        <p:spPr/>
        <p:txBody>
          <a:bodyPr>
            <a:normAutofit/>
          </a:bodyPr>
          <a:lstStyle/>
          <a:p>
            <a:r>
              <a:rPr lang="zh-CN" altLang="en-US" sz="2000" b="1" dirty="0">
                <a:solidFill>
                  <a:schemeClr val="accent1">
                    <a:lumMod val="75000"/>
                  </a:schemeClr>
                </a:solidFill>
              </a:rPr>
              <a:t>数据层：</a:t>
            </a:r>
            <a:r>
              <a:rPr lang="zh-CN" altLang="en-US" sz="2000" dirty="0"/>
              <a:t>存储</a:t>
            </a:r>
            <a:r>
              <a:rPr lang="zh-CN" altLang="en-US" sz="2000" b="1" dirty="0">
                <a:solidFill>
                  <a:schemeClr val="accent1">
                    <a:lumMod val="75000"/>
                  </a:schemeClr>
                </a:solidFill>
              </a:rPr>
              <a:t>真实</a:t>
            </a:r>
            <a:r>
              <a:rPr lang="zh-CN" altLang="en-US" sz="2000" dirty="0"/>
              <a:t>的数据。</a:t>
            </a:r>
          </a:p>
        </p:txBody>
      </p:sp>
    </p:spTree>
    <p:extLst>
      <p:ext uri="{BB962C8B-B14F-4D97-AF65-F5344CB8AC3E}">
        <p14:creationId xmlns:p14="http://schemas.microsoft.com/office/powerpoint/2010/main" val="275085166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12BBA41-DB42-4E7B-9DD8-89CAC0EBD383}"/>
              </a:ext>
            </a:extLst>
          </p:cNvPr>
          <p:cNvSpPr>
            <a:spLocks noGrp="1"/>
          </p:cNvSpPr>
          <p:nvPr>
            <p:ph type="body" sz="quarter" idx="10"/>
          </p:nvPr>
        </p:nvSpPr>
        <p:spPr/>
        <p:txBody>
          <a:bodyPr/>
          <a:lstStyle/>
          <a:p>
            <a:endParaRPr lang="zh-CN" altLang="en-US" dirty="0"/>
          </a:p>
        </p:txBody>
      </p:sp>
      <p:sp>
        <p:nvSpPr>
          <p:cNvPr id="3" name="文本占位符 2">
            <a:extLst>
              <a:ext uri="{FF2B5EF4-FFF2-40B4-BE49-F238E27FC236}">
                <a16:creationId xmlns:a16="http://schemas.microsoft.com/office/drawing/2014/main" id="{E70E0D85-8538-44AC-BFCA-DE51E86C8A8A}"/>
              </a:ext>
            </a:extLst>
          </p:cNvPr>
          <p:cNvSpPr>
            <a:spLocks noGrp="1"/>
          </p:cNvSpPr>
          <p:nvPr>
            <p:ph type="body" sz="quarter" idx="11"/>
          </p:nvPr>
        </p:nvSpPr>
        <p:spPr/>
        <p:txBody>
          <a:bodyPr>
            <a:normAutofit/>
          </a:bodyPr>
          <a:lstStyle/>
          <a:p>
            <a:r>
              <a:rPr lang="zh-CN" altLang="en-US" dirty="0"/>
              <a:t>首先我们有一大堆的数据，这些数据可能是结构化的、非结构化的以及半结构化的，然后我们基于这些数据来</a:t>
            </a:r>
            <a:r>
              <a:rPr lang="zh-CN" altLang="en-US" b="1" dirty="0">
                <a:solidFill>
                  <a:schemeClr val="accent1">
                    <a:lumMod val="75000"/>
                  </a:schemeClr>
                </a:solidFill>
              </a:rPr>
              <a:t>构建知识图谱</a:t>
            </a:r>
            <a:r>
              <a:rPr lang="zh-CN" altLang="en-US" dirty="0"/>
              <a:t>，这一步主要是通过一系列</a:t>
            </a:r>
            <a:r>
              <a:rPr lang="zh-CN" altLang="en-US" b="1" dirty="0">
                <a:solidFill>
                  <a:schemeClr val="accent1">
                    <a:lumMod val="75000"/>
                  </a:schemeClr>
                </a:solidFill>
              </a:rPr>
              <a:t>自动化或半自动化</a:t>
            </a:r>
            <a:r>
              <a:rPr lang="zh-CN" altLang="en-US" dirty="0"/>
              <a:t>的技术手段，来从原始数据中提取出知识要素，即一堆实体关系，并将其存入我们的知识库的</a:t>
            </a:r>
            <a:r>
              <a:rPr lang="zh-CN" altLang="en-US" b="1" dirty="0">
                <a:solidFill>
                  <a:schemeClr val="accent1">
                    <a:lumMod val="75000"/>
                  </a:schemeClr>
                </a:solidFill>
              </a:rPr>
              <a:t>模式层</a:t>
            </a:r>
            <a:r>
              <a:rPr lang="zh-CN" altLang="en-US" dirty="0"/>
              <a:t>和</a:t>
            </a:r>
            <a:r>
              <a:rPr lang="zh-CN" altLang="en-US" b="1" dirty="0">
                <a:solidFill>
                  <a:schemeClr val="accent1">
                    <a:lumMod val="75000"/>
                  </a:schemeClr>
                </a:solidFill>
              </a:rPr>
              <a:t>数据层</a:t>
            </a:r>
            <a:r>
              <a:rPr lang="zh-CN" altLang="en-US" dirty="0"/>
              <a:t>。</a:t>
            </a:r>
          </a:p>
        </p:txBody>
      </p:sp>
      <p:sp>
        <p:nvSpPr>
          <p:cNvPr id="4" name="文本占位符 3">
            <a:extLst>
              <a:ext uri="{FF2B5EF4-FFF2-40B4-BE49-F238E27FC236}">
                <a16:creationId xmlns:a16="http://schemas.microsoft.com/office/drawing/2014/main" id="{4180BDC5-B9C0-4E61-9E08-18730A65CD9A}"/>
              </a:ext>
            </a:extLst>
          </p:cNvPr>
          <p:cNvSpPr>
            <a:spLocks noGrp="1"/>
          </p:cNvSpPr>
          <p:nvPr>
            <p:ph type="body" sz="quarter" idx="12"/>
          </p:nvPr>
        </p:nvSpPr>
        <p:spPr/>
        <p:txBody>
          <a:bodyPr/>
          <a:lstStyle/>
          <a:p>
            <a:r>
              <a:rPr lang="zh-CN" altLang="en-US" dirty="0"/>
              <a:t>知识图谱架构</a:t>
            </a:r>
          </a:p>
        </p:txBody>
      </p:sp>
      <p:pic>
        <p:nvPicPr>
          <p:cNvPr id="7" name="图片占位符 6" descr="图片包含 文字&#10;&#10;已生成极高可信度的说明">
            <a:extLst>
              <a:ext uri="{FF2B5EF4-FFF2-40B4-BE49-F238E27FC236}">
                <a16:creationId xmlns:a16="http://schemas.microsoft.com/office/drawing/2014/main" id="{9EC48DFA-9539-4FE5-B7FA-7BB3AB5BB52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7410" b="7410"/>
          <a:stretch>
            <a:fillRect/>
          </a:stretch>
        </p:blipFill>
        <p:spPr>
          <a:xfrm>
            <a:off x="5498860" y="1465770"/>
            <a:ext cx="6325696" cy="3926459"/>
          </a:xfrm>
        </p:spPr>
      </p:pic>
    </p:spTree>
    <p:extLst>
      <p:ext uri="{BB962C8B-B14F-4D97-AF65-F5344CB8AC3E}">
        <p14:creationId xmlns:p14="http://schemas.microsoft.com/office/powerpoint/2010/main" val="4263250379"/>
      </p:ext>
    </p:extLst>
  </p:cSld>
  <p:clrMapOvr>
    <a:masterClrMapping/>
  </p:clrMapOvr>
  <p:transition spd="slow">
    <p:push/>
  </p:transition>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AB42CE9A-28C8-440D-A470-BF388C217FAF}" vid="{2C6BC02F-6B80-499E-9CD6-E4D1C8917254}"/>
    </a:ext>
  </a:extLst>
</a:theme>
</file>

<file path=docProps/app.xml><?xml version="1.0" encoding="utf-8"?>
<Properties xmlns="http://schemas.openxmlformats.org/officeDocument/2006/extended-properties" xmlns:vt="http://schemas.openxmlformats.org/officeDocument/2006/docPropsVTypes">
  <Template>主题1</Template>
  <TotalTime>1198</TotalTime>
  <Words>3132</Words>
  <Application>Microsoft Office PowerPoint</Application>
  <PresentationFormat>宽屏</PresentationFormat>
  <Paragraphs>145</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-apple-system-font</vt:lpstr>
      <vt:lpstr>맑은 고딕</vt:lpstr>
      <vt:lpstr>宋体</vt:lpstr>
      <vt:lpstr>微软雅黑</vt:lpstr>
      <vt:lpstr>Arial</vt:lpstr>
      <vt:lpstr>Calibri</vt:lpstr>
      <vt:lpstr>Calibri Light</vt:lpstr>
      <vt:lpstr>Times New Roman</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思源</dc:creator>
  <cp:lastModifiedBy>王 思源</cp:lastModifiedBy>
  <cp:revision>70</cp:revision>
  <dcterms:created xsi:type="dcterms:W3CDTF">2018-08-07T07:53:19Z</dcterms:created>
  <dcterms:modified xsi:type="dcterms:W3CDTF">2018-08-11T09:55:12Z</dcterms:modified>
</cp:coreProperties>
</file>