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2"/>
  </p:handoutMasterIdLst>
  <p:sldIdLst>
    <p:sldId id="269" r:id="rId2"/>
    <p:sldId id="271" r:id="rId3"/>
    <p:sldId id="273" r:id="rId4"/>
    <p:sldId id="292" r:id="rId5"/>
    <p:sldId id="272" r:id="rId6"/>
    <p:sldId id="274" r:id="rId7"/>
    <p:sldId id="275" r:id="rId8"/>
    <p:sldId id="308" r:id="rId9"/>
    <p:sldId id="276" r:id="rId10"/>
    <p:sldId id="277" r:id="rId11"/>
    <p:sldId id="278" r:id="rId12"/>
    <p:sldId id="279" r:id="rId13"/>
    <p:sldId id="280" r:id="rId14"/>
    <p:sldId id="309" r:id="rId15"/>
    <p:sldId id="281" r:id="rId16"/>
    <p:sldId id="282" r:id="rId17"/>
    <p:sldId id="283" r:id="rId18"/>
    <p:sldId id="297" r:id="rId19"/>
    <p:sldId id="298" r:id="rId20"/>
    <p:sldId id="299" r:id="rId21"/>
    <p:sldId id="300" r:id="rId22"/>
    <p:sldId id="301" r:id="rId23"/>
    <p:sldId id="302" r:id="rId24"/>
    <p:sldId id="285" r:id="rId25"/>
    <p:sldId id="286" r:id="rId26"/>
    <p:sldId id="303" r:id="rId27"/>
    <p:sldId id="304" r:id="rId28"/>
    <p:sldId id="305" r:id="rId29"/>
    <p:sldId id="306" r:id="rId30"/>
    <p:sldId id="307" r:id="rId31"/>
    <p:sldId id="284" r:id="rId32"/>
    <p:sldId id="288" r:id="rId33"/>
    <p:sldId id="289" r:id="rId34"/>
    <p:sldId id="290" r:id="rId35"/>
    <p:sldId id="295" r:id="rId36"/>
    <p:sldId id="294" r:id="rId37"/>
    <p:sldId id="296" r:id="rId38"/>
    <p:sldId id="293" r:id="rId39"/>
    <p:sldId id="270" r:id="rId40"/>
    <p:sldId id="310" r:id="rId4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1"/>
    <a:srgbClr val="F1F8E9"/>
    <a:srgbClr val="DCEDC8"/>
    <a:srgbClr val="F0F4C3"/>
    <a:srgbClr val="EEEEEE"/>
    <a:srgbClr val="097A70"/>
    <a:srgbClr val="212121"/>
    <a:srgbClr val="455A64"/>
    <a:srgbClr val="5D4037"/>
    <a:srgbClr val="E64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2A070-5103-4258-9EF4-326D0ABEF2C9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6A74-461A-40DD-AC0B-84AB48216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192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476066" y="0"/>
            <a:ext cx="47159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33982" y="2285659"/>
            <a:ext cx="4342700" cy="95071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768206" y="3661271"/>
            <a:ext cx="4208476" cy="826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440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1363" y="311725"/>
            <a:ext cx="5940105" cy="47035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C89A-FA03-4757-9A52-5987B6FB4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332510" y="803560"/>
            <a:ext cx="6417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434109" y="184727"/>
            <a:ext cx="0" cy="71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505692" y="186266"/>
            <a:ext cx="0" cy="7142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2DC8F68C-F183-4848-B988-CD1D32DD6F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6413" y="1263650"/>
            <a:ext cx="11015662" cy="485457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8001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12573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1657350" indent="-28575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2114550" indent="-28575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794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C89A-FA03-4757-9A52-5987B6FB4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591131" y="265760"/>
            <a:ext cx="6366164" cy="5242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1" lang="ja-JP" altLang="en-US" sz="2800"/>
              <a:t>マスター タイトルの書式設定</a:t>
            </a:r>
            <a:endParaRPr kumimoji="1" lang="ja-JP" altLang="en-US" sz="2800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32510" y="803560"/>
            <a:ext cx="6417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 userDrawn="1"/>
        </p:nvCxnSpPr>
        <p:spPr>
          <a:xfrm>
            <a:off x="434109" y="184727"/>
            <a:ext cx="0" cy="71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505692" y="186266"/>
            <a:ext cx="0" cy="7142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5344D-37C2-494E-954B-86CAC8DFF9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550" y="1246188"/>
            <a:ext cx="10964863" cy="4808537"/>
          </a:xfrm>
          <a:prstGeom prst="rect">
            <a:avLst/>
          </a:prstGeom>
        </p:spPr>
        <p:txBody>
          <a:bodyPr/>
          <a:lstStyle>
            <a:lvl1pPr>
              <a:buClr>
                <a:srgbClr val="097A70"/>
              </a:buClr>
              <a:defRPr/>
            </a:lvl1pPr>
            <a:lvl2pPr>
              <a:buClr>
                <a:srgbClr val="097A70"/>
              </a:buClr>
              <a:defRPr/>
            </a:lvl2pPr>
            <a:lvl3pPr>
              <a:buClr>
                <a:srgbClr val="097A70"/>
              </a:buClr>
              <a:defRPr/>
            </a:lvl3pPr>
            <a:lvl4pPr>
              <a:buClr>
                <a:srgbClr val="097A70"/>
              </a:buClr>
              <a:defRPr/>
            </a:lvl4pPr>
            <a:lvl5pPr>
              <a:buClr>
                <a:srgbClr val="097A70"/>
              </a:buClr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0355435-E604-42AB-8EDE-BDB8DEBEF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43721"/>
            <a:ext cx="657137" cy="7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0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C89A-FA03-4757-9A52-5987B6FB4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591131" y="265760"/>
            <a:ext cx="6366164" cy="5242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1" lang="ja-JP" altLang="en-US" sz="2800"/>
              <a:t>マスター タイトルの書式設定</a:t>
            </a:r>
            <a:endParaRPr kumimoji="1" lang="ja-JP" altLang="en-US" sz="2800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332510" y="803560"/>
            <a:ext cx="6417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 userDrawn="1"/>
        </p:nvCxnSpPr>
        <p:spPr>
          <a:xfrm>
            <a:off x="434109" y="184727"/>
            <a:ext cx="0" cy="71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505692" y="186266"/>
            <a:ext cx="0" cy="7142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00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20C29-D876-403B-B4A8-B20A1E7E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8944"/>
            <a:ext cx="10515600" cy="66011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C9F6EF6-73EB-41C4-A2B7-60785A6C60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EC89A-FA03-4757-9A52-5987B6FB4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46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C89A-FA03-4757-9A52-5987B6FB4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29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-lab.net/150713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tf.cpaw.site/questions.php?qnum=15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34.69.119.25:10085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34.69.119.25:10086/table.php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uresky-tech.com/column/naruhodo/02.html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esky-tech.com/column/naruhodo/02.html" TargetMode="External"/><Relationship Id="rId2" Type="http://schemas.openxmlformats.org/officeDocument/2006/relationships/hyperlink" Target="https://www.securesky-tech.com/column/naruhodo/01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urp-resources-ja.webappsec.jp/Documentation/burp/documentation/desktop/getting-started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34.69.119.25:10087/curl.php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ortswigger.net/burp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HowToPlay/items/bcea7ab8c07c4ea1afac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burp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041C582-20E9-4A13-89E2-541932E2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550" y="1873461"/>
            <a:ext cx="7524520" cy="35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5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CFAC0-0D6A-4A90-B41F-D183B0F0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Intercept-</a:t>
            </a:r>
            <a:r>
              <a:rPr kumimoji="1" lang="ja-JP" altLang="en-US" dirty="0"/>
              <a:t>書き換え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BDF5AD-3527-4E22-973E-D9814DF8AD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ブラウザから送られた通信が表示される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AB58A49-E67C-49B6-81B5-C5140956B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14091" b="40480"/>
          <a:stretch/>
        </p:blipFill>
        <p:spPr>
          <a:xfrm>
            <a:off x="850323" y="2014233"/>
            <a:ext cx="10892889" cy="449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0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30AB2-2C9F-409C-9201-2893E13A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09B83A-85DA-40CC-B840-249DFA8491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書き換え後、</a:t>
            </a:r>
            <a:r>
              <a:rPr kumimoji="1" lang="en-US" altLang="ja-JP" dirty="0"/>
              <a:t>(Forward)</a:t>
            </a:r>
            <a:r>
              <a:rPr kumimoji="1" lang="ja-JP" altLang="en-US" dirty="0"/>
              <a:t>をクリック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B3102A-FA3D-4506-BFC0-8CC10AE0A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42" y="2013963"/>
            <a:ext cx="4759461" cy="2239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32E8FCE-DF9B-4D15-969B-5919E2476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743" y="2261402"/>
            <a:ext cx="5777069" cy="15544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C504C1D-5F1E-49F6-B47E-D1F7B7154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90" y="5038951"/>
            <a:ext cx="3049811" cy="1608083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5A2DA909-F3EA-4956-9D02-C2313D5AC8E8}"/>
              </a:ext>
            </a:extLst>
          </p:cNvPr>
          <p:cNvSpPr/>
          <p:nvPr/>
        </p:nvSpPr>
        <p:spPr>
          <a:xfrm>
            <a:off x="5581182" y="2791199"/>
            <a:ext cx="520003" cy="450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7C0843-75DC-4E74-AD11-635291D22F2E}"/>
              </a:ext>
            </a:extLst>
          </p:cNvPr>
          <p:cNvSpPr txBox="1"/>
          <p:nvPr/>
        </p:nvSpPr>
        <p:spPr>
          <a:xfrm>
            <a:off x="5326496" y="4830711"/>
            <a:ext cx="208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書き換え結果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677A665-BA64-4424-8111-9C7DCB65717F}"/>
              </a:ext>
            </a:extLst>
          </p:cNvPr>
          <p:cNvCxnSpPr/>
          <p:nvPr/>
        </p:nvCxnSpPr>
        <p:spPr>
          <a:xfrm>
            <a:off x="647442" y="4441371"/>
            <a:ext cx="1144295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2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95BFF-D51A-407D-BE7B-83F53425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31" y="265760"/>
            <a:ext cx="9846092" cy="52427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Repeater(</a:t>
            </a:r>
            <a:r>
              <a:rPr lang="en-US" altLang="ja-JP" dirty="0"/>
              <a:t>HTTP</a:t>
            </a:r>
            <a:r>
              <a:rPr lang="ja-JP" altLang="en-US" dirty="0"/>
              <a:t>を自分で書いてレスポンスを確認できる</a:t>
            </a:r>
            <a:r>
              <a:rPr lang="en-US" altLang="ja-JP" dirty="0"/>
              <a:t>)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476365-3042-45FE-83FB-D991023311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使い方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(Proxy)-&gt;(HTTP history)-&gt;(</a:t>
            </a:r>
            <a:r>
              <a:rPr lang="ja-JP" altLang="en-US" dirty="0"/>
              <a:t>任意の履歴</a:t>
            </a:r>
            <a:r>
              <a:rPr lang="en-US" altLang="ja-JP" dirty="0"/>
              <a:t>)-&gt;(send to repeater)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1D9BE09-835B-408D-A3F3-C048560B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25" y="2509928"/>
            <a:ext cx="6780429" cy="400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5620F5-3E05-4E9E-8323-88C9313F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Repeater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A18F5E-CEAA-4C2A-AF88-72E7196214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2356" y="1246188"/>
            <a:ext cx="12106547" cy="4808537"/>
          </a:xfrm>
        </p:spPr>
        <p:txBody>
          <a:bodyPr/>
          <a:lstStyle/>
          <a:p>
            <a:r>
              <a:rPr lang="ja-JP" altLang="en-US" dirty="0"/>
              <a:t>左の</a:t>
            </a:r>
            <a:r>
              <a:rPr lang="en-US" altLang="ja-JP" dirty="0"/>
              <a:t>request</a:t>
            </a:r>
            <a:r>
              <a:rPr lang="ja-JP" altLang="en-US" dirty="0"/>
              <a:t>を書き換えて、</a:t>
            </a:r>
            <a:r>
              <a:rPr lang="en-US" altLang="ja-JP" dirty="0"/>
              <a:t>(send)</a:t>
            </a:r>
            <a:r>
              <a:rPr lang="ja-JP" altLang="en-US" dirty="0"/>
              <a:t>を押すと右にレスポンスが返ってくる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99034FE-2AD2-4686-9EFE-9D1ECEF8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04" y="2057923"/>
            <a:ext cx="9568391" cy="423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96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D2033-9E31-4EF6-9118-908BD63E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intruder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B86AD9-EDA0-412B-B9E7-4B9F69ADCA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kumimoji="1" lang="ja-JP" altLang="en-US" dirty="0"/>
              <a:t>任意の</a:t>
            </a:r>
            <a:r>
              <a:rPr kumimoji="1" lang="en-US" altLang="ja-JP" dirty="0"/>
              <a:t>HTTP</a:t>
            </a:r>
            <a:r>
              <a:rPr kumimoji="1" lang="ja-JP" altLang="en-US" dirty="0"/>
              <a:t>に変数を設けて、変化させながら送信し続けれる</a:t>
            </a:r>
            <a:endParaRPr kumimoji="1" lang="en-US" altLang="ja-JP" dirty="0"/>
          </a:p>
          <a:p>
            <a:pPr>
              <a:spcAft>
                <a:spcPts val="1200"/>
              </a:spcAft>
            </a:pPr>
            <a:r>
              <a:rPr kumimoji="1" lang="ja-JP" altLang="en-US" dirty="0"/>
              <a:t>変数には、数字や文字列のリストを指定でき</a:t>
            </a:r>
            <a:r>
              <a:rPr lang="ja-JP" altLang="en-US" dirty="0"/>
              <a:t>る。</a:t>
            </a:r>
            <a:endParaRPr lang="en-US" altLang="ja-JP" dirty="0"/>
          </a:p>
          <a:p>
            <a:pPr>
              <a:spcAft>
                <a:spcPts val="1200"/>
              </a:spcAft>
            </a:pPr>
            <a:r>
              <a:rPr kumimoji="1" lang="ja-JP" altLang="en-US" dirty="0"/>
              <a:t>同じリクエストを送信し続けることも可能</a:t>
            </a:r>
          </a:p>
        </p:txBody>
      </p:sp>
    </p:spTree>
    <p:extLst>
      <p:ext uri="{BB962C8B-B14F-4D97-AF65-F5344CB8AC3E}">
        <p14:creationId xmlns:p14="http://schemas.microsoft.com/office/powerpoint/2010/main" val="180889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F9E1F-02A3-4F0D-BC6D-F83BE223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Intruder(</a:t>
            </a:r>
            <a:r>
              <a:rPr kumimoji="1" lang="ja-JP" altLang="en-US" dirty="0"/>
              <a:t>繰り返し送信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59798C-039F-4448-BC60-5AB1C38DE3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使い方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(Proxy)-&gt;(HTTP history)-&gt;(</a:t>
            </a:r>
            <a:r>
              <a:rPr lang="ja-JP" altLang="en-US" dirty="0"/>
              <a:t>任意の履歴</a:t>
            </a:r>
            <a:r>
              <a:rPr lang="en-US" altLang="ja-JP" dirty="0"/>
              <a:t>)-&gt;(send to intruder)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75039CE-DC2E-485A-8565-53BCDA53E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21" y="2451533"/>
            <a:ext cx="7747684" cy="36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CA487-2302-4856-AC2C-44F9E698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Intruder(</a:t>
            </a:r>
            <a:r>
              <a:rPr lang="ja-JP" altLang="en-US" dirty="0"/>
              <a:t>繰り返し送信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F9D5E0-5E60-4370-A263-8AA4C54DD3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変数部分にマークを付ける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11B462A-3E5D-49BE-BD2E-D812ED1D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958" y="2507003"/>
            <a:ext cx="12485916" cy="35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2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81BA38-AE9F-448F-A17E-17375F35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Intruder(</a:t>
            </a:r>
            <a:r>
              <a:rPr lang="ja-JP" altLang="en-US" dirty="0"/>
              <a:t>繰り返し送信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EE0F4-A2CB-414F-A56C-A86D9B162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6413" y="1263650"/>
            <a:ext cx="7055530" cy="4854575"/>
          </a:xfrm>
        </p:spPr>
        <p:txBody>
          <a:bodyPr/>
          <a:lstStyle/>
          <a:p>
            <a:r>
              <a:rPr kumimoji="1" lang="ja-JP" altLang="en-US" dirty="0"/>
              <a:t>ペイロードを選択</a:t>
            </a:r>
            <a:endParaRPr kumimoji="1" lang="en-US" altLang="ja-JP" dirty="0"/>
          </a:p>
          <a:p>
            <a:pPr>
              <a:buFontTx/>
              <a:buChar char="-"/>
            </a:pPr>
            <a:r>
              <a:rPr lang="en-US" altLang="ja-JP" dirty="0"/>
              <a:t>Wordlist</a:t>
            </a:r>
            <a:r>
              <a:rPr lang="ja-JP" altLang="en-US" dirty="0"/>
              <a:t>をコピペできる</a:t>
            </a:r>
            <a:endParaRPr lang="en-US" altLang="ja-JP" dirty="0"/>
          </a:p>
          <a:p>
            <a:pPr>
              <a:buFontTx/>
              <a:buChar char="-"/>
            </a:pPr>
            <a:r>
              <a:rPr lang="en-US" altLang="ja-JP" dirty="0"/>
              <a:t>++</a:t>
            </a:r>
            <a:r>
              <a:rPr lang="ja-JP" altLang="en-US" dirty="0"/>
              <a:t>する変数にしたりなどできる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CDF934F-BC96-47B3-8B90-1A31B76AC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43" y="1524158"/>
            <a:ext cx="4008467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8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02470-D744-4C40-8EBA-478B123D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Decoder(URL encode </a:t>
            </a:r>
            <a:r>
              <a:rPr kumimoji="1" lang="ja-JP" altLang="en-US" dirty="0"/>
              <a:t>や</a:t>
            </a:r>
            <a:r>
              <a:rPr kumimoji="1" lang="en-US" altLang="ja-JP" dirty="0"/>
              <a:t>decode)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FF2E84-1ACD-4B8B-BAD3-D3A97B4831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右側の画面から</a:t>
            </a:r>
            <a:r>
              <a:rPr kumimoji="1" lang="en-US" altLang="ja-JP" dirty="0"/>
              <a:t>decode</a:t>
            </a:r>
            <a:r>
              <a:rPr kumimoji="1" lang="ja-JP" altLang="en-US" dirty="0"/>
              <a:t>するか</a:t>
            </a:r>
            <a:r>
              <a:rPr kumimoji="1" lang="en-US" altLang="ja-JP" dirty="0"/>
              <a:t>encode</a:t>
            </a:r>
            <a:r>
              <a:rPr kumimoji="1" lang="ja-JP" altLang="en-US" dirty="0"/>
              <a:t>するかを選ぶ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85362E2-A8E8-4C8F-BF23-5DC40751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32" y="1678741"/>
            <a:ext cx="10023968" cy="57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33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08B99-A9DC-4A11-8D79-16C863A5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Decoder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C88EB6-5041-40BE-98AB-4F3B02F1CC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/>
              <a:t>Base 64</a:t>
            </a:r>
            <a:r>
              <a:rPr kumimoji="1" lang="ja-JP" altLang="en-US" dirty="0"/>
              <a:t>をかけた後に、</a:t>
            </a:r>
            <a:r>
              <a:rPr kumimoji="1" lang="en-US" altLang="ja-JP" dirty="0" err="1"/>
              <a:t>URLencode</a:t>
            </a:r>
            <a:r>
              <a:rPr kumimoji="1" lang="ja-JP" altLang="en-US" dirty="0"/>
              <a:t>をつけたりできる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BED8D4-EFE7-4C99-AE06-7DC59D74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553" y="1873919"/>
            <a:ext cx="7642374" cy="509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BA571B-9BA6-41DF-8F62-F91321E1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もくじ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354D9B-648D-4D83-BE7B-2763983BEB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/>
              <a:t>Burp</a:t>
            </a:r>
            <a:r>
              <a:rPr kumimoji="1" lang="ja-JP" altLang="en-US" dirty="0"/>
              <a:t>の使い方</a:t>
            </a:r>
            <a:endParaRPr kumimoji="1" lang="en-US" altLang="ja-JP" dirty="0"/>
          </a:p>
          <a:p>
            <a:r>
              <a:rPr lang="ja-JP" altLang="en-US" dirty="0"/>
              <a:t>ハンズオン</a:t>
            </a:r>
            <a:endParaRPr lang="en-US" altLang="ja-JP" dirty="0"/>
          </a:p>
          <a:p>
            <a:pPr lvl="1"/>
            <a:r>
              <a:rPr lang="ja-JP" altLang="en-US" dirty="0"/>
              <a:t>ブラウザの通信に干渉する</a:t>
            </a:r>
            <a:endParaRPr lang="en-US" altLang="ja-JP" dirty="0"/>
          </a:p>
          <a:p>
            <a:pPr lvl="1"/>
            <a:r>
              <a:rPr lang="ja-JP" altLang="en-US" dirty="0"/>
              <a:t>試行錯誤・挙動確認</a:t>
            </a:r>
            <a:endParaRPr lang="en-US" altLang="ja-JP" dirty="0"/>
          </a:p>
          <a:p>
            <a:pPr lvl="1"/>
            <a:r>
              <a:rPr lang="ja-JP" altLang="en-US" dirty="0"/>
              <a:t>乏しいループ機能体験</a:t>
            </a:r>
            <a:endParaRPr lang="en-US" altLang="ja-JP" dirty="0"/>
          </a:p>
          <a:p>
            <a:endParaRPr kumimoji="1"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1B2D2F-6BA4-407B-B447-3705ED4C54E2}"/>
              </a:ext>
            </a:extLst>
          </p:cNvPr>
          <p:cNvSpPr txBox="1"/>
          <p:nvPr/>
        </p:nvSpPr>
        <p:spPr>
          <a:xfrm>
            <a:off x="936338" y="4854396"/>
            <a:ext cx="1031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実際に使ってみるのが、</a:t>
            </a:r>
            <a:endParaRPr kumimoji="1" lang="en-US" altLang="ja-JP" sz="3600" dirty="0"/>
          </a:p>
          <a:p>
            <a:pPr algn="ctr"/>
            <a:r>
              <a:rPr kumimoji="1" lang="ja-JP" altLang="en-US" sz="3600" dirty="0"/>
              <a:t>早いと思うのでハンズオンがメインとなります</a:t>
            </a:r>
          </a:p>
        </p:txBody>
      </p:sp>
    </p:spTree>
    <p:extLst>
      <p:ext uri="{BB962C8B-B14F-4D97-AF65-F5344CB8AC3E}">
        <p14:creationId xmlns:p14="http://schemas.microsoft.com/office/powerpoint/2010/main" val="3352761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6F4D2D-EB8D-471E-8786-7EC63BA0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Comparer(</a:t>
            </a:r>
            <a:r>
              <a:rPr kumimoji="1" lang="ja-JP" altLang="en-US" dirty="0"/>
              <a:t>通信の比較）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8427FE-33ED-4ACA-96AE-71E79F86B6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比べたい通信を項目に追加（二つ）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987A5F4-DA54-4C01-A8B5-F7BC78DB4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40" y="2161970"/>
            <a:ext cx="10062039" cy="34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14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D70C9B-AB8F-4C74-85FD-9AB07A1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8E366-E22D-4FFF-9E8E-20CE662FDB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二つを選択したうえで </a:t>
            </a:r>
            <a:r>
              <a:rPr kumimoji="1" lang="en-US" altLang="ja-JP" dirty="0"/>
              <a:t>words </a:t>
            </a:r>
            <a:r>
              <a:rPr kumimoji="1" lang="ja-JP" altLang="en-US" dirty="0"/>
              <a:t>か</a:t>
            </a:r>
            <a:r>
              <a:rPr kumimoji="1" lang="en-US" altLang="ja-JP" dirty="0"/>
              <a:t>bytes</a:t>
            </a:r>
            <a:r>
              <a:rPr kumimoji="1" lang="ja-JP" altLang="en-US" dirty="0"/>
              <a:t>を選ぶ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C0866D0-981E-46FA-82DF-2355D27E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90" y="1919720"/>
            <a:ext cx="7879763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7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DD41E4-94BB-43DD-9E67-1E82D6A3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0BD73D-740F-4E2E-B26E-C14636A4EC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312DFA-571C-4527-80B1-A696A3F7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77" y="1510674"/>
            <a:ext cx="9306178" cy="480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78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EB-F52D-488D-B4B8-D418DB13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小機能の紹介</a:t>
            </a:r>
          </a:p>
        </p:txBody>
      </p:sp>
    </p:spTree>
    <p:extLst>
      <p:ext uri="{BB962C8B-B14F-4D97-AF65-F5344CB8AC3E}">
        <p14:creationId xmlns:p14="http://schemas.microsoft.com/office/powerpoint/2010/main" val="58272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2319E-2780-4087-B9E0-3FD1E003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745C29-B33F-44F8-8B92-D22F6264A6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/>
              <a:t>Hidden</a:t>
            </a:r>
            <a:r>
              <a:rPr kumimoji="1" lang="ja-JP" altLang="en-US" dirty="0"/>
              <a:t>パラメータをブラウザで表示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(proxy)-&gt;(Options)-&gt;(Response Modification)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A66BD4D-5377-4E69-926C-F5046AAB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57" y="2170162"/>
            <a:ext cx="6126789" cy="40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35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E1C31-D56D-4BF4-960F-AF39B4AF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8A7AE6-C8DD-42B7-B98B-B1A14F337C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要素名と値が出てくる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26A09FB-749C-4E8B-BB70-AA6021ECA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63" y="2288301"/>
            <a:ext cx="6698560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16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6FB17-4D30-4FC6-B618-D087CB32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EF6482-EE8C-4699-B02F-05DFEC361B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550" y="1246188"/>
            <a:ext cx="11601450" cy="4808537"/>
          </a:xfrm>
        </p:spPr>
        <p:txBody>
          <a:bodyPr/>
          <a:lstStyle/>
          <a:p>
            <a:r>
              <a:rPr kumimoji="1" lang="en-US" altLang="ja-JP" dirty="0"/>
              <a:t>Repeater</a:t>
            </a:r>
            <a:r>
              <a:rPr kumimoji="1" lang="ja-JP" altLang="en-US" dirty="0"/>
              <a:t>などで出したリクエストからのレスポンスをブラウザで表示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127E3DA-BAA2-411B-B4FF-F000D6AD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13" y="2029556"/>
            <a:ext cx="6858431" cy="425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62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FCD9B-70EA-4DF6-804E-6EB972DA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255BF-3EF9-4B1B-AC10-B40C5B4A46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リンクをコピーして、ブラウザに張り付け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8EAC6E5-2BCB-4136-8A40-0B207D46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875" y="3429000"/>
            <a:ext cx="7509587" cy="86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11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88420-F6D2-4167-AA1A-798B2EEB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その２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584A50-3DDA-404D-825C-6B25354360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ブラウザからリクエストを改めて送ることもできる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94034B0-5019-4887-9CC9-60544CE38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180" y="2495469"/>
            <a:ext cx="6421188" cy="355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42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9B661A-904A-4E3D-90D8-71FB5D95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806E7B-E642-4068-964C-C5B3AE82B7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リクエスト及びレスポンスの自動的書き換え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7E902B8-3D8D-4859-ABA2-522933715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7" y="2107891"/>
            <a:ext cx="15150629" cy="3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9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45062F6-AACC-4A59-9BA8-B039AB385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213" y="2154382"/>
            <a:ext cx="7527946" cy="420188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A611DCA-7577-470A-AA68-FD27DEF0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Burp suite 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30960-CD0B-4A78-B032-9BA092BFB5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551" y="1246188"/>
            <a:ext cx="8579575" cy="4808537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プロキシツール</a:t>
            </a:r>
            <a:endParaRPr lang="en-US" altLang="ja-JP" dirty="0"/>
          </a:p>
          <a:p>
            <a:pPr lvl="1">
              <a:spcAft>
                <a:spcPts val="600"/>
              </a:spcAft>
            </a:pPr>
            <a:r>
              <a:rPr lang="ja-JP" altLang="en-US" dirty="0"/>
              <a:t>ブラウザと</a:t>
            </a:r>
            <a:r>
              <a:rPr lang="en-US" altLang="ja-JP" dirty="0"/>
              <a:t>web</a:t>
            </a:r>
            <a:r>
              <a:rPr lang="ja-JP" altLang="en-US" dirty="0"/>
              <a:t>サーバの通信を一度仲介する</a:t>
            </a:r>
            <a:endParaRPr lang="en-US" altLang="ja-JP" dirty="0"/>
          </a:p>
          <a:p>
            <a:pPr lvl="1">
              <a:spcAft>
                <a:spcPts val="600"/>
              </a:spcAft>
            </a:pPr>
            <a:r>
              <a:rPr kumimoji="1" lang="ja-JP" altLang="en-US" dirty="0"/>
              <a:t>通信</a:t>
            </a:r>
            <a:r>
              <a:rPr lang="ja-JP" altLang="en-US" dirty="0"/>
              <a:t>内容を</a:t>
            </a:r>
            <a:r>
              <a:rPr lang="en-US" altLang="ja-JP" dirty="0" err="1"/>
              <a:t>burpsuite</a:t>
            </a:r>
            <a:r>
              <a:rPr lang="ja-JP" altLang="en-US" dirty="0"/>
              <a:t>にて書き換えることができる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0F506C-A536-4F84-89A4-581134C28157}"/>
              </a:ext>
            </a:extLst>
          </p:cNvPr>
          <p:cNvSpPr txBox="1"/>
          <p:nvPr/>
        </p:nvSpPr>
        <p:spPr>
          <a:xfrm>
            <a:off x="6096000" y="6335486"/>
            <a:ext cx="428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linkClick r:id="rId3"/>
              </a:rPr>
              <a:t>https://www.as-lab.net/150713/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644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26AEB-CF19-4B06-9DCB-D589C03E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4F44C8-0BDC-49C0-A56D-A48F9D1D5D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設定した置換ルールを、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kumimoji="1" lang="ja-JP" altLang="en-US" dirty="0"/>
              <a:t>リクエスト ・レスポンス </a:t>
            </a:r>
            <a:r>
              <a:rPr kumimoji="1" lang="en-US" altLang="ja-JP" dirty="0"/>
              <a:t>] [</a:t>
            </a:r>
            <a:r>
              <a:rPr kumimoji="1" lang="ja-JP" altLang="en-US" dirty="0"/>
              <a:t>ヘッダ ・ボディ</a:t>
            </a:r>
            <a:r>
              <a:rPr kumimoji="1" lang="en-US" altLang="ja-JP" dirty="0"/>
              <a:t>]</a:t>
            </a:r>
            <a:r>
              <a:rPr kumimoji="1" lang="ja-JP" altLang="en-US" dirty="0"/>
              <a:t> を選べる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ルールの記述は正規表現に対応している</a:t>
            </a:r>
          </a:p>
        </p:txBody>
      </p:sp>
    </p:spTree>
    <p:extLst>
      <p:ext uri="{BB962C8B-B14F-4D97-AF65-F5344CB8AC3E}">
        <p14:creationId xmlns:p14="http://schemas.microsoft.com/office/powerpoint/2010/main" val="1959838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71EAF-8D5D-4FDB-ADCD-B4A984A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CTF</a:t>
            </a:r>
            <a:r>
              <a:rPr kumimoji="1" lang="ja-JP" altLang="en-US" dirty="0"/>
              <a:t>での利用例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63C1-EF62-4437-AAB7-1F9A83F76B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/>
              <a:t>CPAWCTF</a:t>
            </a:r>
            <a:r>
              <a:rPr kumimoji="1" lang="ja-JP" altLang="en-US" dirty="0"/>
              <a:t> </a:t>
            </a:r>
            <a:r>
              <a:rPr kumimoji="1" lang="en-US" altLang="ja-JP" dirty="0"/>
              <a:t>q15 redirect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en-US" altLang="ja-JP" dirty="0">
                <a:hlinkClick r:id="rId2"/>
              </a:rPr>
              <a:t>https://ctf.cpaw.site/questions.php?qnum=15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9E76E76-B216-4FA5-96FD-FC896E249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34" y="2931886"/>
            <a:ext cx="7466672" cy="283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1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C318F-4453-4044-AF4F-5D992362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Cpawctf</a:t>
            </a:r>
            <a:r>
              <a:rPr kumimoji="1" lang="en-US" altLang="ja-JP" dirty="0"/>
              <a:t> 15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B08B5C-16E6-4126-8987-E16C14CB72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サーバーからのレスポンスも傍受するように設定する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BDFC3AD-9684-4DD4-8614-8AEBFEB5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23" y="2287731"/>
            <a:ext cx="11699944" cy="4034463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61DEB97A-6FB6-4F78-AA42-0F49D6D5D416}"/>
              </a:ext>
            </a:extLst>
          </p:cNvPr>
          <p:cNvSpPr/>
          <p:nvPr/>
        </p:nvSpPr>
        <p:spPr>
          <a:xfrm>
            <a:off x="0" y="3058885"/>
            <a:ext cx="1320800" cy="740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乗算記号 5">
            <a:extLst>
              <a:ext uri="{FF2B5EF4-FFF2-40B4-BE49-F238E27FC236}">
                <a16:creationId xmlns:a16="http://schemas.microsoft.com/office/drawing/2014/main" id="{DD639F63-9BF3-44AC-8F2B-4F3A53D0CDDA}"/>
              </a:ext>
            </a:extLst>
          </p:cNvPr>
          <p:cNvSpPr/>
          <p:nvPr/>
        </p:nvSpPr>
        <p:spPr>
          <a:xfrm>
            <a:off x="1382089" y="3243942"/>
            <a:ext cx="382846" cy="37011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247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D1FA8-9202-4437-A613-A58A89F7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cpawctf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8E6D2F-8F2F-4774-816F-560C30CB2A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指定</a:t>
            </a:r>
            <a:r>
              <a:rPr kumimoji="1" lang="en-US" altLang="ja-JP" dirty="0" err="1"/>
              <a:t>url</a:t>
            </a:r>
            <a:r>
              <a:rPr kumimoji="1" lang="ja-JP" altLang="en-US" dirty="0"/>
              <a:t>をブラウザにて入力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9702A73-DB2E-40A8-B1BC-605226DE8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41" y="2703545"/>
            <a:ext cx="7725623" cy="145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65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BC59B-8C1F-497D-893D-C021C03F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02797E-AB68-4EF1-AF94-B450E13562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何度か</a:t>
            </a:r>
            <a:r>
              <a:rPr lang="en-US" altLang="ja-JP" dirty="0"/>
              <a:t>(Forward)</a:t>
            </a:r>
            <a:r>
              <a:rPr lang="ja-JP" altLang="en-US" dirty="0"/>
              <a:t>ボタンをクリックすると、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					302 not found </a:t>
            </a:r>
            <a:r>
              <a:rPr kumimoji="1" lang="ja-JP" altLang="en-US" dirty="0"/>
              <a:t>が返ってくる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33687E2-C695-442C-B3DF-453CEBECF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04" y="2801381"/>
            <a:ext cx="5273881" cy="359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36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02A3FB-705B-4442-8307-1630DC6C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簡単な例題</a:t>
            </a:r>
          </a:p>
        </p:txBody>
      </p:sp>
    </p:spTree>
    <p:extLst>
      <p:ext uri="{BB962C8B-B14F-4D97-AF65-F5344CB8AC3E}">
        <p14:creationId xmlns:p14="http://schemas.microsoft.com/office/powerpoint/2010/main" val="2519096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5955F-B049-4E1A-9807-076E0FFA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Login </a:t>
            </a:r>
            <a:r>
              <a:rPr kumimoji="1" lang="ja-JP" altLang="en-US" dirty="0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200DB3-00F9-4D7C-972B-91C203E81D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http://34.69.119.25:10085/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6F0E48-2CC5-4121-982F-D53A62566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371" y="3317823"/>
            <a:ext cx="6660457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93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CDD1B-44C1-4C7F-A1B3-ADE83AAF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リダイレクト問題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17B5E-1A23-4C3F-BE45-C0F91E5217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さんがログイン済みユーザー専用の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ページを送ってきました</a:t>
            </a:r>
            <a:endParaRPr kumimoji="1" lang="en-US" altLang="ja-JP" dirty="0"/>
          </a:p>
          <a:p>
            <a:r>
              <a:rPr lang="ja-JP" altLang="en-US" dirty="0"/>
              <a:t>コードミスはないかなぁ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http://34.69.119.25:10086/table.php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9406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83665-4B82-462F-B6E1-A9E713EB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今回省いた内容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6A7E0F-D4F9-4DF7-9ABB-137840EDBF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kumimoji="1" lang="ja-JP" altLang="en-US" dirty="0"/>
              <a:t>自前証明書を利用して</a:t>
            </a:r>
            <a:r>
              <a:rPr kumimoji="1" lang="en-US" altLang="ja-JP" dirty="0"/>
              <a:t>https</a:t>
            </a:r>
            <a:r>
              <a:rPr kumimoji="1" lang="ja-JP" altLang="en-US" dirty="0"/>
              <a:t>サイトの通信を傍受する</a:t>
            </a:r>
            <a:endParaRPr kumimoji="1" lang="en-US" altLang="ja-JP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ja-JP" dirty="0"/>
              <a:t>	</a:t>
            </a:r>
            <a:r>
              <a:rPr lang="en-US" altLang="ja-JP" dirty="0">
                <a:hlinkClick r:id="rId2"/>
              </a:rPr>
              <a:t>https://www.securesky-tech.com/column/naruhodo/02.html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127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参考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EE1C07-1C89-4638-9067-6EBE456047B3}"/>
              </a:ext>
            </a:extLst>
          </p:cNvPr>
          <p:cNvSpPr txBox="1"/>
          <p:nvPr/>
        </p:nvSpPr>
        <p:spPr>
          <a:xfrm>
            <a:off x="679269" y="1240971"/>
            <a:ext cx="10254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dirty="0">
                <a:hlinkClick r:id="rId2"/>
              </a:rPr>
              <a:t>https://www.securesky-tech.com/column/naruhodo/01.html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>
                <a:hlinkClick r:id="rId3"/>
              </a:rPr>
              <a:t>https://www.securesky-tech.com/column/naruhodo/02.html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日本語ドキュメント</a:t>
            </a:r>
            <a:endParaRPr lang="en-US" altLang="ja-JP" dirty="0"/>
          </a:p>
          <a:p>
            <a:r>
              <a:rPr lang="en-US" altLang="ja-JP" dirty="0">
                <a:hlinkClick r:id="rId4"/>
              </a:rPr>
              <a:t>https://burp-resources-ja.webappsec.jp/Documentation/burp/documentation/desktop/getting-started/index.html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157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AF6E05-886A-4668-A966-3F00D631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有名なプロキシツール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8BBCB5-E8FE-436D-A762-BA0892A98A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/>
              <a:t>Burp suite 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有料版があり、無料版にスキャナーはついていない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OWASP ZAP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オープンソースでスキャナー機能もついている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860CB62-0897-4F00-9248-ADCA9C4E2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759" y="4163075"/>
            <a:ext cx="1701691" cy="164145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8511958-EC79-45D2-9034-25E05B888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497" y="2268316"/>
            <a:ext cx="2442539" cy="116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53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6F38C-1010-42A5-B8FC-B9115F59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ひまつぶし</a:t>
            </a:r>
            <a:r>
              <a:rPr kumimoji="1" lang="en-US" altLang="ja-JP" dirty="0"/>
              <a:t>-burp</a:t>
            </a:r>
            <a:r>
              <a:rPr kumimoji="1" lang="ja-JP" altLang="en-US" dirty="0"/>
              <a:t>関係ないです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430C42-6EBA-46A4-88C9-0D357D610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http://34.69.119.25:10087/curl.php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59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F447E-6912-4210-A6CD-2D5C54AF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CEBE15-C77F-431B-BB12-8629103F1D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/>
              <a:t>Community </a:t>
            </a:r>
            <a:r>
              <a:rPr kumimoji="1" lang="ja-JP" altLang="en-US" dirty="0"/>
              <a:t>をダウンロード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https://portswigger.net/burp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D77ECB9-8E5A-4301-A0D6-AF00BFB45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904" y="2298581"/>
            <a:ext cx="4886797" cy="397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6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769B8-FDD2-49D3-BD96-BA484A96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5E9F2F-F8C2-49A1-B99E-983D3AA122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/>
              <a:t>Kali </a:t>
            </a:r>
            <a:r>
              <a:rPr kumimoji="1" lang="en-US" altLang="ja-JP" dirty="0" err="1"/>
              <a:t>linux</a:t>
            </a:r>
            <a:r>
              <a:rPr kumimoji="1" lang="en-US" altLang="ja-JP" dirty="0"/>
              <a:t> </a:t>
            </a:r>
            <a:r>
              <a:rPr kumimoji="1" lang="ja-JP" altLang="en-US" dirty="0"/>
              <a:t>プリインストール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Windows</a:t>
            </a:r>
            <a:r>
              <a:rPr kumimoji="1" lang="ja-JP" altLang="en-US" dirty="0"/>
              <a:t>で使う方法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en-US" altLang="ja-JP" dirty="0">
                <a:hlinkClick r:id="rId2"/>
              </a:rPr>
              <a:t>https://qiita.com/HowToPlay/items/bcea7ab8c07c4ea1afac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01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FA372-794A-4748-AE79-D0FA11E6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基本的な</a:t>
            </a:r>
            <a:r>
              <a:rPr kumimoji="1" lang="ja-JP" altLang="en-US" dirty="0"/>
              <a:t>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01B624-2FBE-42C1-B42F-D2C50D3529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u="sng" dirty="0"/>
              <a:t>Intercept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ブラウザの通信を仲介して、書き換える</a:t>
            </a:r>
            <a:endParaRPr kumimoji="1"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Repeater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ja-JP" dirty="0"/>
              <a:t>	</a:t>
            </a:r>
            <a:r>
              <a:rPr lang="ja-JP" altLang="en-US" dirty="0"/>
              <a:t>単独で</a:t>
            </a:r>
            <a:r>
              <a:rPr lang="en-US" altLang="ja-JP" dirty="0"/>
              <a:t>HTTP</a:t>
            </a:r>
            <a:r>
              <a:rPr lang="ja-JP" altLang="en-US" dirty="0"/>
              <a:t>を送信できる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dirty="0"/>
              <a:t>Intruder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ja-JP" dirty="0"/>
              <a:t>	</a:t>
            </a:r>
            <a:r>
              <a:rPr lang="ja-JP" altLang="en-US" dirty="0"/>
              <a:t>任意の文字列を変数として、変化させながら送信を繰り返す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099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E1E7FA-C920-4CDD-8175-B759A916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Intercept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C87B0D-5537-46A1-8CAA-7FBF9783F7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kumimoji="1" lang="ja-JP" altLang="en-US" dirty="0"/>
              <a:t>ブラウザと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サーバ間の通信に干渉して、通信を書き換えれ</a:t>
            </a:r>
            <a:r>
              <a:rPr lang="ja-JP" altLang="en-US" dirty="0"/>
              <a:t>る</a:t>
            </a:r>
            <a:endParaRPr lang="en-US" altLang="ja-JP" dirty="0"/>
          </a:p>
          <a:p>
            <a:pPr>
              <a:spcAft>
                <a:spcPts val="1200"/>
              </a:spcAft>
            </a:pPr>
            <a:r>
              <a:rPr kumimoji="1" lang="ja-JP" altLang="en-US" dirty="0"/>
              <a:t>リクエストとレスポンスの両方いじれる</a:t>
            </a:r>
            <a:endParaRPr kumimoji="1" lang="en-US" altLang="ja-JP" dirty="0"/>
          </a:p>
          <a:p>
            <a:pPr>
              <a:spcAft>
                <a:spcPts val="1200"/>
              </a:spcAft>
            </a:pPr>
            <a:r>
              <a:rPr kumimoji="1" lang="ja-JP" altLang="en-US" dirty="0"/>
              <a:t>書き換えた後はブラウザに反映される</a:t>
            </a:r>
          </a:p>
        </p:txBody>
      </p:sp>
    </p:spTree>
    <p:extLst>
      <p:ext uri="{BB962C8B-B14F-4D97-AF65-F5344CB8AC3E}">
        <p14:creationId xmlns:p14="http://schemas.microsoft.com/office/powerpoint/2010/main" val="147333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C17F9-7FC6-470E-9B16-E0ED0040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intercept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F2450B-3E88-4946-B220-8A560D5635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/>
              <a:t>Intercept</a:t>
            </a:r>
            <a:r>
              <a:rPr lang="ja-JP" altLang="en-US" dirty="0"/>
              <a:t>をオンにする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(pro</a:t>
            </a:r>
            <a:r>
              <a:rPr lang="en-US" altLang="ja-JP" dirty="0"/>
              <a:t>xy)-&gt;(intercept)-&gt;(intercept is off)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D28741F-EAB2-4FE5-B828-1330ABA16C47}"/>
              </a:ext>
            </a:extLst>
          </p:cNvPr>
          <p:cNvGrpSpPr/>
          <p:nvPr/>
        </p:nvGrpSpPr>
        <p:grpSpPr>
          <a:xfrm>
            <a:off x="1636687" y="2920863"/>
            <a:ext cx="8338054" cy="5381897"/>
            <a:chOff x="2935189" y="2080143"/>
            <a:chExt cx="7153288" cy="477785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7C314D9D-2B32-4A2D-B1B8-84A626E10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5189" y="2080143"/>
              <a:ext cx="7153288" cy="4777857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3BDD018-327E-42B4-B039-8578A3664CA7}"/>
                </a:ext>
              </a:extLst>
            </p:cNvPr>
            <p:cNvSpPr/>
            <p:nvPr/>
          </p:nvSpPr>
          <p:spPr>
            <a:xfrm>
              <a:off x="5760719" y="3686663"/>
              <a:ext cx="1502229" cy="751727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2881D9D-2C77-49E5-9EAB-9DF018C0FC08}"/>
                </a:ext>
              </a:extLst>
            </p:cNvPr>
            <p:cNvSpPr txBox="1"/>
            <p:nvPr/>
          </p:nvSpPr>
          <p:spPr>
            <a:xfrm>
              <a:off x="7401432" y="4227303"/>
              <a:ext cx="165112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b="1" spc="300" dirty="0"/>
                <a:t>オンにする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80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Material改">
      <a:dk1>
        <a:srgbClr val="151515"/>
      </a:dk1>
      <a:lt1>
        <a:srgbClr val="FFFFFF"/>
      </a:lt1>
      <a:dk2>
        <a:srgbClr val="455A64"/>
      </a:dk2>
      <a:lt2>
        <a:srgbClr val="EEEEEE"/>
      </a:lt2>
      <a:accent1>
        <a:srgbClr val="097A7A"/>
      </a:accent1>
      <a:accent2>
        <a:srgbClr val="D32A2A"/>
      </a:accent2>
      <a:accent3>
        <a:srgbClr val="388E3C"/>
      </a:accent3>
      <a:accent4>
        <a:srgbClr val="F57C00"/>
      </a:accent4>
      <a:accent5>
        <a:srgbClr val="0288D1"/>
      </a:accent5>
      <a:accent6>
        <a:srgbClr val="E64A19"/>
      </a:accent6>
      <a:hlink>
        <a:srgbClr val="303F9F"/>
      </a:hlink>
      <a:folHlink>
        <a:srgbClr val="C2185B"/>
      </a:folHlink>
    </a:clrScheme>
    <a:fontScheme name="次世代標準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99743C69-7667-4B08-8CB3-A19040BCA188}" vid="{EFEBDDE3-C974-42BE-954F-EFA858F8BAA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MD</Template>
  <TotalTime>985</TotalTime>
  <Words>723</Words>
  <Application>Microsoft Office PowerPoint</Application>
  <PresentationFormat>ワイド画面</PresentationFormat>
  <Paragraphs>128</Paragraphs>
  <Slides>40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4" baseType="lpstr">
      <vt:lpstr>Arial</vt:lpstr>
      <vt:lpstr>Calibri</vt:lpstr>
      <vt:lpstr>Segoe UI</vt:lpstr>
      <vt:lpstr>Office テーマ</vt:lpstr>
      <vt:lpstr>burp</vt:lpstr>
      <vt:lpstr>もくじ</vt:lpstr>
      <vt:lpstr>Burp suite とは？</vt:lpstr>
      <vt:lpstr>有名なプロキシツール</vt:lpstr>
      <vt:lpstr>インストール</vt:lpstr>
      <vt:lpstr>インストール</vt:lpstr>
      <vt:lpstr>基本的な機能</vt:lpstr>
      <vt:lpstr>Intercept </vt:lpstr>
      <vt:lpstr>intercept</vt:lpstr>
      <vt:lpstr>Intercept-書き換え</vt:lpstr>
      <vt:lpstr>PowerPoint プレゼンテーション</vt:lpstr>
      <vt:lpstr>Repeater(HTTPを自分で書いてレスポンスを確認できる) </vt:lpstr>
      <vt:lpstr>Repeater</vt:lpstr>
      <vt:lpstr>intruder</vt:lpstr>
      <vt:lpstr>Intruder(繰り返し送信)</vt:lpstr>
      <vt:lpstr>Intruder(繰り返し送信)</vt:lpstr>
      <vt:lpstr>Intruder(繰り返し送信)</vt:lpstr>
      <vt:lpstr>Decoder(URL encode やdecode)</vt:lpstr>
      <vt:lpstr>Decoder</vt:lpstr>
      <vt:lpstr>Comparer(通信の比較）</vt:lpstr>
      <vt:lpstr>Comparer</vt:lpstr>
      <vt:lpstr>Comparer</vt:lpstr>
      <vt:lpstr>小機能の紹介</vt:lpstr>
      <vt:lpstr>その１</vt:lpstr>
      <vt:lpstr>その１</vt:lpstr>
      <vt:lpstr>その２</vt:lpstr>
      <vt:lpstr>その２</vt:lpstr>
      <vt:lpstr>その２ </vt:lpstr>
      <vt:lpstr>その３</vt:lpstr>
      <vt:lpstr>その３</vt:lpstr>
      <vt:lpstr>CTFでの利用例</vt:lpstr>
      <vt:lpstr>Cpawctf 15</vt:lpstr>
      <vt:lpstr>cpawctf</vt:lpstr>
      <vt:lpstr>PowerPoint プレゼンテーション</vt:lpstr>
      <vt:lpstr>簡単な例題</vt:lpstr>
      <vt:lpstr>Login 問題</vt:lpstr>
      <vt:lpstr>リダイレクト問題</vt:lpstr>
      <vt:lpstr>今回省いた内容</vt:lpstr>
      <vt:lpstr>参考 </vt:lpstr>
      <vt:lpstr>ひまつぶし-burp関係ないです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burp</dc:title>
  <dc:creator>町田 瑞樹</dc:creator>
  <cp:lastModifiedBy>町田 瑞樹</cp:lastModifiedBy>
  <cp:revision>97</cp:revision>
  <dcterms:created xsi:type="dcterms:W3CDTF">2020-07-08T12:02:58Z</dcterms:created>
  <dcterms:modified xsi:type="dcterms:W3CDTF">2020-07-15T07:33:58Z</dcterms:modified>
</cp:coreProperties>
</file>