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90" d="100"/>
          <a:sy n="190" d="100"/>
        </p:scale>
        <p:origin x="-104" y="-3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C65-5274-024C-A380-819D3E8A503B}" type="datetimeFigureOut">
              <a:rPr lang="da-DK" smtClean="0"/>
              <a:pPr/>
              <a:t>1/17/18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54F-307C-BE46-8751-C9F0CB8BB2C4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  <p:transition spd="slow" advClick="0" advTm="2000"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C65-5274-024C-A380-819D3E8A503B}" type="datetimeFigureOut">
              <a:rPr lang="da-DK" smtClean="0"/>
              <a:pPr/>
              <a:t>1/17/18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54F-307C-BE46-8751-C9F0CB8BB2C4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  <p:transition spd="slow" advClick="0" advTm="2000"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C65-5274-024C-A380-819D3E8A503B}" type="datetimeFigureOut">
              <a:rPr lang="da-DK" smtClean="0"/>
              <a:pPr/>
              <a:t>1/17/18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54F-307C-BE46-8751-C9F0CB8BB2C4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  <p:transition spd="slow" advClick="0" advTm="2000"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C65-5274-024C-A380-819D3E8A503B}" type="datetimeFigureOut">
              <a:rPr lang="da-DK" smtClean="0"/>
              <a:pPr/>
              <a:t>1/17/18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54F-307C-BE46-8751-C9F0CB8BB2C4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  <p:transition spd="slow" advClick="0" advTm="2000"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C65-5274-024C-A380-819D3E8A503B}" type="datetimeFigureOut">
              <a:rPr lang="da-DK" smtClean="0"/>
              <a:pPr/>
              <a:t>1/17/18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54F-307C-BE46-8751-C9F0CB8BB2C4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  <p:transition spd="slow" advClick="0" advTm="2000"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C65-5274-024C-A380-819D3E8A503B}" type="datetimeFigureOut">
              <a:rPr lang="da-DK" smtClean="0"/>
              <a:pPr/>
              <a:t>1/17/18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54F-307C-BE46-8751-C9F0CB8BB2C4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  <p:transition spd="slow" advClick="0" advTm="2000"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C65-5274-024C-A380-819D3E8A503B}" type="datetimeFigureOut">
              <a:rPr lang="da-DK" smtClean="0"/>
              <a:pPr/>
              <a:t>1/17/18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54F-307C-BE46-8751-C9F0CB8BB2C4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  <p:transition spd="slow" advClick="0" advTm="2000"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C65-5274-024C-A380-819D3E8A503B}" type="datetimeFigureOut">
              <a:rPr lang="da-DK" smtClean="0"/>
              <a:pPr/>
              <a:t>1/17/18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54F-307C-BE46-8751-C9F0CB8BB2C4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  <p:transition spd="slow" advClick="0" advTm="2000"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C65-5274-024C-A380-819D3E8A503B}" type="datetimeFigureOut">
              <a:rPr lang="da-DK" smtClean="0"/>
              <a:pPr/>
              <a:t>1/17/18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54F-307C-BE46-8751-C9F0CB8BB2C4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  <p:transition spd="slow" advClick="0" advTm="2000"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C65-5274-024C-A380-819D3E8A503B}" type="datetimeFigureOut">
              <a:rPr lang="da-DK" smtClean="0"/>
              <a:pPr/>
              <a:t>1/17/18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54F-307C-BE46-8751-C9F0CB8BB2C4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  <p:transition spd="slow" advClick="0" advTm="2000"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C65-5274-024C-A380-819D3E8A503B}" type="datetimeFigureOut">
              <a:rPr lang="da-DK" smtClean="0"/>
              <a:pPr/>
              <a:t>1/17/18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54F-307C-BE46-8751-C9F0CB8BB2C4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  <p:transition spd="slow" advClick="0" advTm="200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52C65-5274-024C-A380-819D3E8A503B}" type="datetimeFigureOut">
              <a:rPr lang="da-DK" smtClean="0"/>
              <a:pPr/>
              <a:t>1/17/18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5B54F-307C-BE46-8751-C9F0CB8BB2C4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200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OTOchgo18_powerpoint_intro_16.9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691610"/>
            <a:ext cx="91440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7100" b="1" dirty="0" smtClean="0">
                <a:solidFill>
                  <a:schemeClr val="bg1"/>
                </a:solidFill>
                <a:latin typeface="Helvetica Neue"/>
                <a:cs typeface="Helvetica Neue"/>
              </a:rPr>
              <a:t>Session </a:t>
            </a:r>
            <a:r>
              <a:rPr lang="da-DK" sz="7100" b="1" dirty="0" err="1" smtClean="0">
                <a:solidFill>
                  <a:schemeClr val="bg1"/>
                </a:solidFill>
                <a:latin typeface="Helvetica Neue"/>
                <a:cs typeface="Helvetica Neue"/>
              </a:rPr>
              <a:t>Title</a:t>
            </a:r>
            <a:endParaRPr lang="da-DK" sz="71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62890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500" i="1" dirty="0" smtClean="0">
                <a:solidFill>
                  <a:srgbClr val="FFFFFF"/>
                </a:solidFill>
                <a:latin typeface="Helvetica Light"/>
                <a:cs typeface="Helvetica Neue"/>
              </a:rPr>
              <a:t>Speaker </a:t>
            </a:r>
            <a:r>
              <a:rPr lang="da-DK" sz="3500" i="1" dirty="0" err="1">
                <a:solidFill>
                  <a:srgbClr val="FFFFFF"/>
                </a:solidFill>
                <a:latin typeface="Helvetica Light"/>
                <a:cs typeface="Helvetica Neue"/>
              </a:rPr>
              <a:t>F</a:t>
            </a:r>
            <a:r>
              <a:rPr lang="da-DK" sz="3500" i="1" dirty="0" err="1" smtClean="0">
                <a:solidFill>
                  <a:srgbClr val="FFFFFF"/>
                </a:solidFill>
                <a:latin typeface="Helvetica Light"/>
                <a:cs typeface="Helvetica Neue"/>
              </a:rPr>
              <a:t>irstname</a:t>
            </a:r>
            <a:r>
              <a:rPr lang="da-DK" sz="3500" i="1" dirty="0" smtClean="0">
                <a:solidFill>
                  <a:srgbClr val="FFFFFF"/>
                </a:solidFill>
                <a:latin typeface="Helvetica Light"/>
                <a:cs typeface="Helvetica Neue"/>
              </a:rPr>
              <a:t> </a:t>
            </a:r>
            <a:r>
              <a:rPr lang="da-DK" sz="3500" i="1" dirty="0" err="1" smtClean="0">
                <a:solidFill>
                  <a:srgbClr val="FFFFFF"/>
                </a:solidFill>
                <a:latin typeface="Helvetica Light"/>
                <a:cs typeface="Helvetica Neue"/>
              </a:rPr>
              <a:t>Lastname</a:t>
            </a:r>
            <a:endParaRPr lang="da-DK" sz="3500" i="1" dirty="0">
              <a:solidFill>
                <a:srgbClr val="FFFFFF"/>
              </a:solidFill>
              <a:latin typeface="Helvetica Light"/>
              <a:cs typeface="Helvetica Neue"/>
            </a:endParaRPr>
          </a:p>
        </p:txBody>
      </p:sp>
    </p:spTree>
  </p:cSld>
  <p:clrMapOvr>
    <a:masterClrMapping/>
  </p:clrMapOvr>
  <mc:AlternateContent xmlns:mp="http://schemas.microsoft.com/office/mac/powerpoint/2008/main">
    <mc:Choice Requires="mp">
      <mp:transition spd="slow" advClick="0" advTm="2000">
        <mp:cube dir="r"/>
      </mp:transition>
    </mc:Choice>
    <mc:Fallback xmlns:mp="http://schemas.microsoft.com/office/mac/powerpoint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<p:transition spd="slow" advClick="0" advTm="2000">
        <p:cover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OTOchgo18_powerpoint_intro_16.9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 advClick="0" advTm="2000"/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OTOchgo18_powerpoint_intro_16.9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 advClick="0" advTm="2000"/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OTOchgo18_powerpoint_intro_16.9_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 advClick="0" advTm="20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</Words>
  <Application>Microsoft Macintosh PowerPoint</Application>
  <PresentationFormat>On-screen Show (16:9)</PresentationFormat>
  <Paragraphs>2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Malene-Rauhe.dk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Malene Rauhe</dc:creator>
  <cp:lastModifiedBy>Malene Rauhe</cp:lastModifiedBy>
  <cp:revision>5</cp:revision>
  <dcterms:created xsi:type="dcterms:W3CDTF">2018-01-17T12:51:20Z</dcterms:created>
  <dcterms:modified xsi:type="dcterms:W3CDTF">2018-01-17T12:53:45Z</dcterms:modified>
</cp:coreProperties>
</file>