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F3FA2-48D7-4265-83B5-2A6F494D0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A52EDE-0842-47F1-A3F5-DE9692DC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781BF-8331-4E04-A049-F78BDEC6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9F11A8-FE00-4FAD-8322-94BBEE23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D14B9-7946-4AF3-9998-776B042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0A0E-FFDF-4D9C-A73E-982E10ED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90477F-0084-4DEF-8BC6-4F87660A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AA3EA-1399-4B2D-BFD8-88F5248C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39A5D4-9D8B-4329-9BBE-F182625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EE705-7F4D-43F4-BAE6-E5052EDF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2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EF3EAD-320D-4562-AFA1-C65D8F84B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4D10E2-F899-41CE-98A3-F4279C23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C8A18-54B7-419C-91B4-DF364855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217B6-4CEA-4250-ADFD-415AC5C8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CF94A-4664-464B-9925-E5BDD9EA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2EC47-232F-49F2-B1C5-F8B4F53D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16978-516E-47F8-86FB-3DF6C01C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00B67-5DE8-40A5-A3C8-E83FB77E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8CE45-F574-4C91-A24B-E36EC451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1C47F-2E17-4248-8C03-9BED1F1E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94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29BF5-53D0-4ECA-8D2E-74CE32E2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8762BD-CB34-41A2-A8B8-35B113CD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7BFB4-34BB-4C5B-B441-4742C42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26BDE-EA1D-4C62-BB05-46B60847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CB460-8EE1-40CA-866C-BF67072C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57C5E-2520-49A5-9DDC-83A69E47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898CC-8824-4B0B-B6F6-9A6CDFAE4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38C49-F8A0-4AB2-A921-67A067798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A096E0-BB06-4B61-B158-9FA086D2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DC35-C835-4235-9CB8-A01854AA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9D3AD-8973-4FAF-AC53-8DE8BF98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6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D23C1-E130-4AFD-97D5-45C39383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A9D0D-9B6E-48FA-929A-E298D3FC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B1BF2C-CD5F-4A77-8136-DCCD370D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6FE63B-2E6F-40D6-8920-95908BA8E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CBD373-3C05-4309-9197-099304E8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6EF838-EB52-41B2-9F5E-60FC25A1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2B632E-8C77-4333-8AD0-D8CB7C51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8E1082-6757-415A-9E26-3074ED18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8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97B5B-C7C9-443B-95A9-27C99531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B1C8F-CA98-4D9E-AC2A-64FB1F2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042BCB-3C71-4D85-891F-8B968B44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1DAF12-BAE0-40FB-8B6B-C6723A4A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0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EA96C3-6093-4541-8E85-48C5590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8C808-6F30-4A95-AA94-C8C47AAA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E90BD5-3F38-454C-87D2-3572FBE3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1F072-4D1B-4F97-ADFB-5E5A688F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6F2AF-9C92-4B27-8378-507457BE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038D9-4128-45E4-ADFF-8DBEBD0E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5A8764-6EF1-426D-979A-A11FA0AD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62733-3FBC-4F56-ADA7-B441159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C0645D-0FB8-4D2E-839E-BD713FED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7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E3914-277C-489C-A1D6-D7BA423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F4554-2730-4614-9341-4F5EEB8A8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FCB82C-C785-4BE1-A9CB-AD8BDBBE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59BBB0-02A0-43E9-A682-EB889F8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9E6A7-BEF4-42DE-8210-C44C95AA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5AAC1-81DD-4DAB-BF5E-C85752D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8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259C04-79B8-4192-9CA8-5F6A5CF8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B0EFC-5B06-459A-9235-6B6529FE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BD52E-97D8-4F11-9519-A42F0D86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8AD-06D4-4276-9C36-C5C41AB69AB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7BB95-EEA2-4F86-8FFC-451F50CA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71637-4A13-42A4-9F41-717E6E03B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9DC4-904B-421B-B4A7-527362A70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6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13D8554B-B3FD-46A1-9BCD-0D6EFCC81F77}"/>
              </a:ext>
            </a:extLst>
          </p:cNvPr>
          <p:cNvGrpSpPr/>
          <p:nvPr/>
        </p:nvGrpSpPr>
        <p:grpSpPr>
          <a:xfrm>
            <a:off x="612868" y="161279"/>
            <a:ext cx="10966264" cy="6535443"/>
            <a:chOff x="714104" y="112633"/>
            <a:chExt cx="10966264" cy="65354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888F64F-7103-4FFA-BE77-2D417CD4A882}"/>
                    </a:ext>
                  </a:extLst>
                </p:cNvPr>
                <p:cNvSpPr txBox="1"/>
                <p:nvPr/>
              </p:nvSpPr>
              <p:spPr>
                <a:xfrm>
                  <a:off x="714104" y="422195"/>
                  <a:ext cx="3309256" cy="6013609"/>
                </a:xfrm>
                <a:prstGeom prst="round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4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母集団</a:t>
                  </a:r>
                  <a:endParaRPr kumimoji="1" lang="en-US" altLang="ja-JP" sz="40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sz="32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母平均  </a:t>
                  </a:r>
                  <a:r>
                    <a:rPr lang="en-US" altLang="ja-JP" sz="32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𝜇</m:t>
                      </m:r>
                    </m:oMath>
                  </a14:m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sz="32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母分散</a:t>
                  </a:r>
                  <a14:m>
                    <m:oMath xmlns:m="http://schemas.openxmlformats.org/officeDocument/2006/math"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p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lang="en-US" altLang="ja-JP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ja-JP" altLang="en-US" sz="32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888F64F-7103-4FFA-BE77-2D417CD4A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04" y="422195"/>
                  <a:ext cx="3309256" cy="601360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BB302F8-6E42-48B0-BECD-9686343A3ACB}"/>
                </a:ext>
              </a:extLst>
            </p:cNvPr>
            <p:cNvSpPr txBox="1"/>
            <p:nvPr/>
          </p:nvSpPr>
          <p:spPr>
            <a:xfrm>
              <a:off x="8628016" y="19694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89933FE-E206-44FE-B572-7CCDFCA92FAA}"/>
                </a:ext>
              </a:extLst>
            </p:cNvPr>
            <p:cNvSpPr txBox="1"/>
            <p:nvPr/>
          </p:nvSpPr>
          <p:spPr>
            <a:xfrm>
              <a:off x="1151712" y="30881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9B3710-79E1-4502-9C67-F56834F20BBF}"/>
                </a:ext>
              </a:extLst>
            </p:cNvPr>
            <p:cNvSpPr txBox="1"/>
            <p:nvPr/>
          </p:nvSpPr>
          <p:spPr>
            <a:xfrm>
              <a:off x="1304112" y="32405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628185-E334-4249-AB8F-D110BE2C5906}"/>
                </a:ext>
              </a:extLst>
            </p:cNvPr>
            <p:cNvSpPr txBox="1"/>
            <p:nvPr/>
          </p:nvSpPr>
          <p:spPr>
            <a:xfrm>
              <a:off x="1456512" y="33929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BFA9767-D7EF-41A9-8459-8DBA6C6A84E6}"/>
                </a:ext>
              </a:extLst>
            </p:cNvPr>
            <p:cNvSpPr txBox="1"/>
            <p:nvPr/>
          </p:nvSpPr>
          <p:spPr>
            <a:xfrm>
              <a:off x="1608912" y="35453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42CBDA-27F3-4D23-B474-FD1AC135E277}"/>
                </a:ext>
              </a:extLst>
            </p:cNvPr>
            <p:cNvSpPr txBox="1"/>
            <p:nvPr/>
          </p:nvSpPr>
          <p:spPr>
            <a:xfrm>
              <a:off x="1761312" y="36977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822871-1D40-4F4F-B980-24A68AF8668B}"/>
                </a:ext>
              </a:extLst>
            </p:cNvPr>
            <p:cNvSpPr txBox="1"/>
            <p:nvPr/>
          </p:nvSpPr>
          <p:spPr>
            <a:xfrm>
              <a:off x="1913712" y="38501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A59A3FF-502D-43EE-BA42-B03F5E820D80}"/>
                </a:ext>
              </a:extLst>
            </p:cNvPr>
            <p:cNvSpPr txBox="1"/>
            <p:nvPr/>
          </p:nvSpPr>
          <p:spPr>
            <a:xfrm>
              <a:off x="2066112" y="40025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CBB1E85-DA14-4C7A-9EBD-AF99D5E0413D}"/>
                </a:ext>
              </a:extLst>
            </p:cNvPr>
            <p:cNvSpPr txBox="1"/>
            <p:nvPr/>
          </p:nvSpPr>
          <p:spPr>
            <a:xfrm>
              <a:off x="2218512" y="41549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FF85142-DC92-4595-B9FA-23E227F38A52}"/>
                </a:ext>
              </a:extLst>
            </p:cNvPr>
            <p:cNvSpPr txBox="1"/>
            <p:nvPr/>
          </p:nvSpPr>
          <p:spPr>
            <a:xfrm>
              <a:off x="2370912" y="43073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0414309-1D82-4444-AD21-D8F42EB41D31}"/>
                </a:ext>
              </a:extLst>
            </p:cNvPr>
            <p:cNvSpPr txBox="1"/>
            <p:nvPr/>
          </p:nvSpPr>
          <p:spPr>
            <a:xfrm>
              <a:off x="2523312" y="44597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A0165F4-1E12-4868-9D68-FBA87DB9AFB0}"/>
                </a:ext>
              </a:extLst>
            </p:cNvPr>
            <p:cNvSpPr txBox="1"/>
            <p:nvPr/>
          </p:nvSpPr>
          <p:spPr>
            <a:xfrm>
              <a:off x="2675712" y="46121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6E560E9-A00F-4958-BA0C-47464DA1CBF9}"/>
                </a:ext>
              </a:extLst>
            </p:cNvPr>
            <p:cNvSpPr txBox="1"/>
            <p:nvPr/>
          </p:nvSpPr>
          <p:spPr>
            <a:xfrm>
              <a:off x="2828112" y="47645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C221382-509A-4928-90D2-5FBAE4785D33}"/>
                </a:ext>
              </a:extLst>
            </p:cNvPr>
            <p:cNvSpPr txBox="1"/>
            <p:nvPr/>
          </p:nvSpPr>
          <p:spPr>
            <a:xfrm>
              <a:off x="8780416" y="21218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1DCEF1A-0445-4CBA-8290-234C06697BEB}"/>
                </a:ext>
              </a:extLst>
            </p:cNvPr>
            <p:cNvSpPr txBox="1"/>
            <p:nvPr/>
          </p:nvSpPr>
          <p:spPr>
            <a:xfrm>
              <a:off x="8932816" y="22742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13CA097-95F1-43BD-B02D-2E49782B1BCA}"/>
                </a:ext>
              </a:extLst>
            </p:cNvPr>
            <p:cNvSpPr txBox="1"/>
            <p:nvPr/>
          </p:nvSpPr>
          <p:spPr>
            <a:xfrm>
              <a:off x="9085216" y="24266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C5F3F0D-F168-4C60-BD1D-121225F163DA}"/>
                </a:ext>
              </a:extLst>
            </p:cNvPr>
            <p:cNvSpPr txBox="1"/>
            <p:nvPr/>
          </p:nvSpPr>
          <p:spPr>
            <a:xfrm>
              <a:off x="9237616" y="25790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1306C60-6847-4459-B88F-6110C74B0679}"/>
                </a:ext>
              </a:extLst>
            </p:cNvPr>
            <p:cNvSpPr txBox="1"/>
            <p:nvPr/>
          </p:nvSpPr>
          <p:spPr>
            <a:xfrm>
              <a:off x="9390016" y="27314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13E7C8C-D366-45BF-99DD-09F0CE6B5120}"/>
                </a:ext>
              </a:extLst>
            </p:cNvPr>
            <p:cNvSpPr txBox="1"/>
            <p:nvPr/>
          </p:nvSpPr>
          <p:spPr>
            <a:xfrm>
              <a:off x="9542416" y="28838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1987E00-73E3-4721-80EA-197A204677AD}"/>
                </a:ext>
              </a:extLst>
            </p:cNvPr>
            <p:cNvSpPr txBox="1"/>
            <p:nvPr/>
          </p:nvSpPr>
          <p:spPr>
            <a:xfrm>
              <a:off x="9694816" y="30362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FD166409-5E63-4F98-8D95-7449592EA308}"/>
                </a:ext>
              </a:extLst>
            </p:cNvPr>
            <p:cNvSpPr txBox="1"/>
            <p:nvPr/>
          </p:nvSpPr>
          <p:spPr>
            <a:xfrm>
              <a:off x="9847216" y="31886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129F0F7-A4E1-4A96-AC92-DEC85FA20729}"/>
                </a:ext>
              </a:extLst>
            </p:cNvPr>
            <p:cNvSpPr txBox="1"/>
            <p:nvPr/>
          </p:nvSpPr>
          <p:spPr>
            <a:xfrm>
              <a:off x="9999616" y="33410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8B975AA-F8CE-433A-9D3B-9D3DD01B1827}"/>
                </a:ext>
              </a:extLst>
            </p:cNvPr>
            <p:cNvSpPr txBox="1"/>
            <p:nvPr/>
          </p:nvSpPr>
          <p:spPr>
            <a:xfrm>
              <a:off x="10152016" y="34934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814D484-845A-4898-839C-15D186267015}"/>
                </a:ext>
              </a:extLst>
            </p:cNvPr>
            <p:cNvSpPr txBox="1"/>
            <p:nvPr/>
          </p:nvSpPr>
          <p:spPr>
            <a:xfrm>
              <a:off x="10304416" y="36458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ECC25F7-120A-4443-8A97-696EB2213770}"/>
                </a:ext>
              </a:extLst>
            </p:cNvPr>
            <p:cNvSpPr txBox="1"/>
            <p:nvPr/>
          </p:nvSpPr>
          <p:spPr>
            <a:xfrm>
              <a:off x="10456816" y="37982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7F06619-41CE-4173-9CC9-BA46D27B78CA}"/>
                </a:ext>
              </a:extLst>
            </p:cNvPr>
            <p:cNvSpPr txBox="1"/>
            <p:nvPr/>
          </p:nvSpPr>
          <p:spPr>
            <a:xfrm>
              <a:off x="10609216" y="39506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65DA6AEE-700C-477E-82E2-058FF60020CB}"/>
                </a:ext>
              </a:extLst>
            </p:cNvPr>
            <p:cNvSpPr txBox="1"/>
            <p:nvPr/>
          </p:nvSpPr>
          <p:spPr>
            <a:xfrm>
              <a:off x="10761616" y="41030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406CABA-C371-49FD-95E0-E7587FE8EB89}"/>
                </a:ext>
              </a:extLst>
            </p:cNvPr>
            <p:cNvSpPr txBox="1"/>
            <p:nvPr/>
          </p:nvSpPr>
          <p:spPr>
            <a:xfrm>
              <a:off x="10914016" y="425546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12EE2EF-9B51-4EE5-8BA1-90A90CFFB4DF}"/>
                </a:ext>
              </a:extLst>
            </p:cNvPr>
            <p:cNvSpPr txBox="1"/>
            <p:nvPr/>
          </p:nvSpPr>
          <p:spPr>
            <a:xfrm>
              <a:off x="5400403" y="41058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68B1D45-AE07-4609-B607-DF17FD9E1CFF}"/>
                </a:ext>
              </a:extLst>
            </p:cNvPr>
            <p:cNvSpPr txBox="1"/>
            <p:nvPr/>
          </p:nvSpPr>
          <p:spPr>
            <a:xfrm>
              <a:off x="5552803" y="42582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D966D12-8734-4110-8F32-3C677186FD36}"/>
                </a:ext>
              </a:extLst>
            </p:cNvPr>
            <p:cNvSpPr txBox="1"/>
            <p:nvPr/>
          </p:nvSpPr>
          <p:spPr>
            <a:xfrm>
              <a:off x="5705203" y="44106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8CC5018-832B-4C11-9C18-30633849A9E7}"/>
                </a:ext>
              </a:extLst>
            </p:cNvPr>
            <p:cNvSpPr txBox="1"/>
            <p:nvPr/>
          </p:nvSpPr>
          <p:spPr>
            <a:xfrm>
              <a:off x="5857603" y="45630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31DBA62-4CE1-4ED2-AB1E-B1CDCCB77C57}"/>
                </a:ext>
              </a:extLst>
            </p:cNvPr>
            <p:cNvSpPr txBox="1"/>
            <p:nvPr/>
          </p:nvSpPr>
          <p:spPr>
            <a:xfrm>
              <a:off x="6010003" y="47154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6C526D2-A1B1-4BD6-85B2-7E4A51443FBE}"/>
                </a:ext>
              </a:extLst>
            </p:cNvPr>
            <p:cNvSpPr txBox="1"/>
            <p:nvPr/>
          </p:nvSpPr>
          <p:spPr>
            <a:xfrm>
              <a:off x="6162403" y="48678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DB8F661-06E1-4E96-988F-542D73BA9C40}"/>
                </a:ext>
              </a:extLst>
            </p:cNvPr>
            <p:cNvSpPr txBox="1"/>
            <p:nvPr/>
          </p:nvSpPr>
          <p:spPr>
            <a:xfrm>
              <a:off x="6314803" y="50202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13290DD-7861-42C7-9140-40BF64877E34}"/>
                </a:ext>
              </a:extLst>
            </p:cNvPr>
            <p:cNvSpPr txBox="1"/>
            <p:nvPr/>
          </p:nvSpPr>
          <p:spPr>
            <a:xfrm>
              <a:off x="6467203" y="51726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809A5B7-FBCD-401B-9BBE-316D93D7C33E}"/>
                </a:ext>
              </a:extLst>
            </p:cNvPr>
            <p:cNvSpPr txBox="1"/>
            <p:nvPr/>
          </p:nvSpPr>
          <p:spPr>
            <a:xfrm>
              <a:off x="6619603" y="53250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F423399-1EBB-493A-9246-78A2A3BFFE7F}"/>
                </a:ext>
              </a:extLst>
            </p:cNvPr>
            <p:cNvSpPr txBox="1"/>
            <p:nvPr/>
          </p:nvSpPr>
          <p:spPr>
            <a:xfrm>
              <a:off x="6772003" y="54774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CA2D241-D2D3-4BC6-9104-2F79F7626ED7}"/>
                </a:ext>
              </a:extLst>
            </p:cNvPr>
            <p:cNvSpPr txBox="1"/>
            <p:nvPr/>
          </p:nvSpPr>
          <p:spPr>
            <a:xfrm>
              <a:off x="6924403" y="56298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4727871-363B-4434-B44D-2CA86AFB5DFD}"/>
                </a:ext>
              </a:extLst>
            </p:cNvPr>
            <p:cNvSpPr txBox="1"/>
            <p:nvPr/>
          </p:nvSpPr>
          <p:spPr>
            <a:xfrm>
              <a:off x="7076803" y="57822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895B93C-8556-40A4-8DB0-B839862A0489}"/>
                </a:ext>
              </a:extLst>
            </p:cNvPr>
            <p:cNvSpPr txBox="1"/>
            <p:nvPr/>
          </p:nvSpPr>
          <p:spPr>
            <a:xfrm>
              <a:off x="7229203" y="59346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1D42D31-760E-42A0-BCF7-B968D80CAF74}"/>
                </a:ext>
              </a:extLst>
            </p:cNvPr>
            <p:cNvSpPr txBox="1"/>
            <p:nvPr/>
          </p:nvSpPr>
          <p:spPr>
            <a:xfrm>
              <a:off x="7381603" y="60870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C16E3A-F63E-4393-8904-65A704547C71}"/>
                </a:ext>
              </a:extLst>
            </p:cNvPr>
            <p:cNvSpPr txBox="1"/>
            <p:nvPr/>
          </p:nvSpPr>
          <p:spPr>
            <a:xfrm>
              <a:off x="7534003" y="6239453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CA03E21-8340-4662-99BF-D0AAC4DFC670}"/>
                </a:ext>
              </a:extLst>
            </p:cNvPr>
            <p:cNvSpPr txBox="1"/>
            <p:nvPr/>
          </p:nvSpPr>
          <p:spPr>
            <a:xfrm>
              <a:off x="1761312" y="36977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D37BCBDE-B0E9-4A73-BC3E-AFC0FB971F1B}"/>
                </a:ext>
              </a:extLst>
            </p:cNvPr>
            <p:cNvSpPr txBox="1"/>
            <p:nvPr/>
          </p:nvSpPr>
          <p:spPr>
            <a:xfrm>
              <a:off x="1913712" y="38501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3F6993BD-23A0-40F5-9555-E5E3CF2B66E1}"/>
                </a:ext>
              </a:extLst>
            </p:cNvPr>
            <p:cNvSpPr txBox="1"/>
            <p:nvPr/>
          </p:nvSpPr>
          <p:spPr>
            <a:xfrm>
              <a:off x="2066112" y="40025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62D727AE-5425-4535-8DB9-E752EF90BF3B}"/>
                </a:ext>
              </a:extLst>
            </p:cNvPr>
            <p:cNvSpPr txBox="1"/>
            <p:nvPr/>
          </p:nvSpPr>
          <p:spPr>
            <a:xfrm>
              <a:off x="2218512" y="41549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8A49529-46A1-4E96-AF30-C5AFF1E13C0F}"/>
                </a:ext>
              </a:extLst>
            </p:cNvPr>
            <p:cNvSpPr txBox="1"/>
            <p:nvPr/>
          </p:nvSpPr>
          <p:spPr>
            <a:xfrm>
              <a:off x="2370912" y="43073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0062BEE-DF1B-41E5-875B-7B6AF73BED5C}"/>
                </a:ext>
              </a:extLst>
            </p:cNvPr>
            <p:cNvSpPr txBox="1"/>
            <p:nvPr/>
          </p:nvSpPr>
          <p:spPr>
            <a:xfrm>
              <a:off x="2523312" y="44597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E40C38C-5781-431E-9668-0F2B8B396A9A}"/>
                </a:ext>
              </a:extLst>
            </p:cNvPr>
            <p:cNvSpPr txBox="1"/>
            <p:nvPr/>
          </p:nvSpPr>
          <p:spPr>
            <a:xfrm>
              <a:off x="2675712" y="46121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37BBF22-F489-443E-AC52-D76DC5606827}"/>
                </a:ext>
              </a:extLst>
            </p:cNvPr>
            <p:cNvSpPr txBox="1"/>
            <p:nvPr/>
          </p:nvSpPr>
          <p:spPr>
            <a:xfrm>
              <a:off x="2828112" y="47645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A9EB655-0F6C-4BBC-A1F3-E48113DB0205}"/>
                </a:ext>
              </a:extLst>
            </p:cNvPr>
            <p:cNvSpPr txBox="1"/>
            <p:nvPr/>
          </p:nvSpPr>
          <p:spPr>
            <a:xfrm>
              <a:off x="2980512" y="4916977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B133486-AC16-4085-BA29-381F5AC5F18C}"/>
                </a:ext>
              </a:extLst>
            </p:cNvPr>
            <p:cNvSpPr txBox="1"/>
            <p:nvPr/>
          </p:nvSpPr>
          <p:spPr>
            <a:xfrm>
              <a:off x="993869" y="39272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60AAEFB2-43BF-406C-BA1C-27783C2E9805}"/>
                </a:ext>
              </a:extLst>
            </p:cNvPr>
            <p:cNvSpPr txBox="1"/>
            <p:nvPr/>
          </p:nvSpPr>
          <p:spPr>
            <a:xfrm>
              <a:off x="1146269" y="40796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4F660D3-45E9-4696-B1C5-FC69509EC64E}"/>
                </a:ext>
              </a:extLst>
            </p:cNvPr>
            <p:cNvSpPr txBox="1"/>
            <p:nvPr/>
          </p:nvSpPr>
          <p:spPr>
            <a:xfrm>
              <a:off x="1298669" y="42320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2B871A6-4C76-4B38-B1CC-F1BBE20F297B}"/>
                </a:ext>
              </a:extLst>
            </p:cNvPr>
            <p:cNvSpPr txBox="1"/>
            <p:nvPr/>
          </p:nvSpPr>
          <p:spPr>
            <a:xfrm>
              <a:off x="1451069" y="43844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12BA22D1-A8FB-45EF-BAA5-9D0654258086}"/>
                </a:ext>
              </a:extLst>
            </p:cNvPr>
            <p:cNvSpPr txBox="1"/>
            <p:nvPr/>
          </p:nvSpPr>
          <p:spPr>
            <a:xfrm>
              <a:off x="1603469" y="45368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7AADD12D-C0FC-42F2-A20B-9C2D79D304ED}"/>
                </a:ext>
              </a:extLst>
            </p:cNvPr>
            <p:cNvSpPr txBox="1"/>
            <p:nvPr/>
          </p:nvSpPr>
          <p:spPr>
            <a:xfrm>
              <a:off x="1755869" y="46892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A5D9838E-1C2E-4FE7-B17B-A843595508DC}"/>
                </a:ext>
              </a:extLst>
            </p:cNvPr>
            <p:cNvSpPr txBox="1"/>
            <p:nvPr/>
          </p:nvSpPr>
          <p:spPr>
            <a:xfrm>
              <a:off x="1908269" y="48416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ADD1437D-7901-4046-9C1F-1A95C160DDB1}"/>
                </a:ext>
              </a:extLst>
            </p:cNvPr>
            <p:cNvSpPr txBox="1"/>
            <p:nvPr/>
          </p:nvSpPr>
          <p:spPr>
            <a:xfrm>
              <a:off x="2060669" y="49940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D1B15447-8BBF-4843-A49B-2D49CAEA3D7B}"/>
                </a:ext>
              </a:extLst>
            </p:cNvPr>
            <p:cNvSpPr txBox="1"/>
            <p:nvPr/>
          </p:nvSpPr>
          <p:spPr>
            <a:xfrm>
              <a:off x="2213069" y="51464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268BF56D-8FCC-4AA9-90CB-A8F669A9030C}"/>
                </a:ext>
              </a:extLst>
            </p:cNvPr>
            <p:cNvSpPr txBox="1"/>
            <p:nvPr/>
          </p:nvSpPr>
          <p:spPr>
            <a:xfrm>
              <a:off x="2365469" y="52988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3F7DF48-E0D8-401C-BF7B-38D1184149CF}"/>
                </a:ext>
              </a:extLst>
            </p:cNvPr>
            <p:cNvSpPr txBox="1"/>
            <p:nvPr/>
          </p:nvSpPr>
          <p:spPr>
            <a:xfrm>
              <a:off x="2517869" y="54512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65AF0814-76CB-48A6-9D35-2F6783FDCAFC}"/>
                </a:ext>
              </a:extLst>
            </p:cNvPr>
            <p:cNvSpPr txBox="1"/>
            <p:nvPr/>
          </p:nvSpPr>
          <p:spPr>
            <a:xfrm>
              <a:off x="2670269" y="56036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ED44E2F3-ABD8-49E1-AFB1-055F5241C271}"/>
                </a:ext>
              </a:extLst>
            </p:cNvPr>
            <p:cNvSpPr txBox="1"/>
            <p:nvPr/>
          </p:nvSpPr>
          <p:spPr>
            <a:xfrm>
              <a:off x="2822669" y="57560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B269915C-E951-4716-812E-CB983B132E1B}"/>
                </a:ext>
              </a:extLst>
            </p:cNvPr>
            <p:cNvSpPr txBox="1"/>
            <p:nvPr/>
          </p:nvSpPr>
          <p:spPr>
            <a:xfrm>
              <a:off x="2975069" y="5908496"/>
              <a:ext cx="669471" cy="4086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  <a:cs typeface="Roboto Black" panose="02000000000000000000" pitchFamily="5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6BD3F00-D420-47DA-9382-D9AAD0DB91A7}"/>
                    </a:ext>
                  </a:extLst>
                </p:cNvPr>
                <p:cNvSpPr txBox="1"/>
                <p:nvPr/>
              </p:nvSpPr>
              <p:spPr>
                <a:xfrm>
                  <a:off x="8662849" y="4469638"/>
                  <a:ext cx="3017519" cy="211022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標本集団</a:t>
                  </a:r>
                  <a:r>
                    <a:rPr lang="en-US" altLang="ja-JP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α</a:t>
                  </a:r>
                  <a:endParaRPr kumimoji="1" lang="en-US" altLang="ja-JP" sz="24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（</a:t>
                  </a:r>
                  <a:r>
                    <a:rPr lang="en-US" altLang="ja-JP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β</a:t>
                  </a:r>
                  <a:r>
                    <a:rPr kumimoji="1"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個のデータ）</a:t>
                  </a:r>
                  <a:endParaRPr kumimoji="1" lang="en-US" altLang="ja-JP" sz="24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データ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𝛽</m:t>
                          </m:r>
                        </m:sub>
                      </m:sSub>
                    </m:oMath>
                  </a14:m>
                  <a:endParaRPr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標本平均</a:t>
                  </a:r>
                  <a:r>
                    <a:rPr lang="en-US" altLang="ja-JP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</m:sub>
                      </m:sSub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標本分散</a:t>
                  </a:r>
                  <a14:m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𝑠</m:t>
                          </m:r>
                        </m:e>
                        <m:sub>
                          <m:r>
                            <a:rPr lang="ja-JP" altLang="en-US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6BD3F00-D420-47DA-9382-D9AAD0DB9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849" y="4469638"/>
                  <a:ext cx="3017519" cy="211022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385CC5-0F5E-434F-9E74-C117BA0EFB2E}"/>
                    </a:ext>
                  </a:extLst>
                </p:cNvPr>
                <p:cNvSpPr txBox="1"/>
                <p:nvPr/>
              </p:nvSpPr>
              <p:spPr>
                <a:xfrm>
                  <a:off x="8565968" y="112633"/>
                  <a:ext cx="3017519" cy="208127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標本集団</a:t>
                  </a:r>
                  <a:r>
                    <a:rPr kumimoji="1" lang="en-US" altLang="ja-JP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2</a:t>
                  </a:r>
                </a:p>
                <a:p>
                  <a:pPr algn="ctr"/>
                  <a:r>
                    <a:rPr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（</a:t>
                  </a:r>
                  <a:r>
                    <a:rPr lang="en-US" altLang="ja-JP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m</a:t>
                  </a:r>
                  <a:r>
                    <a:rPr kumimoji="1"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個のデータ）</a:t>
                  </a:r>
                  <a:endParaRPr kumimoji="1" lang="en-US" altLang="ja-JP" sz="24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データ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標本平均</a:t>
                  </a:r>
                  <a:r>
                    <a:rPr lang="en-US" altLang="ja-JP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標本分散</a:t>
                  </a:r>
                  <a14:m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385CC5-0F5E-434F-9E74-C117BA0E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968" y="112633"/>
                  <a:ext cx="3017519" cy="208127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9A47F4DB-B1E1-40A9-A341-05F53FF63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340" y="1837744"/>
              <a:ext cx="6438353" cy="2089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375B872-EEF6-416D-904C-AFA17DB8145C}"/>
                    </a:ext>
                  </a:extLst>
                </p:cNvPr>
                <p:cNvSpPr txBox="1"/>
                <p:nvPr/>
              </p:nvSpPr>
              <p:spPr>
                <a:xfrm>
                  <a:off x="5274128" y="2388359"/>
                  <a:ext cx="3017519" cy="2081279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標本集団</a:t>
                  </a:r>
                  <a:r>
                    <a:rPr kumimoji="1" lang="en-US" altLang="ja-JP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3</a:t>
                  </a:r>
                </a:p>
                <a:p>
                  <a:pPr algn="ctr"/>
                  <a:r>
                    <a:rPr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（</a:t>
                  </a:r>
                  <a:r>
                    <a:rPr lang="en-US" altLang="ja-JP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l</a:t>
                  </a:r>
                  <a:r>
                    <a:rPr kumimoji="1"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個のデータ）</a:t>
                  </a:r>
                  <a:endParaRPr kumimoji="1" lang="en-US" altLang="ja-JP" sz="24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データ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標本平均</a:t>
                  </a:r>
                  <a:r>
                    <a:rPr lang="en-US" altLang="ja-JP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標本分散</a:t>
                  </a:r>
                  <a14:m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375B872-EEF6-416D-904C-AFA17DB81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128" y="2388359"/>
                  <a:ext cx="3017519" cy="208127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8DD6CCEB-ADF5-423F-9000-3F7E8C898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510" y="3462101"/>
              <a:ext cx="2820898" cy="6108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51E1B3F1-7352-4561-AD1D-BD0E349A9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542" y="5367481"/>
              <a:ext cx="5209222" cy="6995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86EA3096-51EE-4603-A715-D613906B2B09}"/>
                    </a:ext>
                  </a:extLst>
                </p:cNvPr>
                <p:cNvSpPr txBox="1"/>
                <p:nvPr/>
              </p:nvSpPr>
              <p:spPr>
                <a:xfrm>
                  <a:off x="5274128" y="112633"/>
                  <a:ext cx="3017519" cy="208071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標本集団</a:t>
                  </a:r>
                  <a:r>
                    <a:rPr kumimoji="1" lang="en-US" altLang="ja-JP" sz="24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1</a:t>
                  </a:r>
                </a:p>
                <a:p>
                  <a:pPr algn="ctr"/>
                  <a:r>
                    <a:rPr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（</a:t>
                  </a:r>
                  <a:r>
                    <a:rPr kumimoji="1" lang="en-US" altLang="ja-JP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n</a:t>
                  </a:r>
                  <a:r>
                    <a:rPr kumimoji="1" lang="ja-JP" altLang="en-US" sz="2000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個のデータ）</a:t>
                  </a:r>
                  <a:endParaRPr kumimoji="1" lang="en-US" altLang="ja-JP" sz="2400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データ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標本平均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源ノ角ゴシック JP Heavy" panose="020B0A00000000000000" pitchFamily="34" charset="-128"/>
                                  <a:cs typeface="Roboto Black" panose="02000000000000000000" pitchFamily="50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  <a:p>
                  <a:pPr algn="ctr"/>
                  <a:r>
                    <a:rPr lang="ja-JP" altLang="en-US" dirty="0">
                      <a:latin typeface="源ノ角ゴシック JP Heavy" panose="020B0A00000000000000" pitchFamily="34" charset="-128"/>
                      <a:ea typeface="源ノ角ゴシック JP Heavy" panose="020B0A00000000000000" pitchFamily="34" charset="-128"/>
                      <a:cs typeface="Roboto Black" panose="02000000000000000000" pitchFamily="50" charset="0"/>
                    </a:rPr>
                    <a:t>標本分散</a:t>
                  </a:r>
                  <a14:m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源ノ角ゴシック JP Heavy" panose="020B0A00000000000000" pitchFamily="34" charset="-128"/>
                          <a:cs typeface="Roboto Black" panose="02000000000000000000" pitchFamily="50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源ノ角ゴシック JP Heavy" panose="020B0A00000000000000" pitchFamily="34" charset="-128"/>
                              <a:cs typeface="Roboto Black" panose="02000000000000000000" pitchFamily="50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en-US" altLang="ja-JP" dirty="0">
                    <a:latin typeface="源ノ角ゴシック JP Heavy" panose="020B0A00000000000000" pitchFamily="34" charset="-128"/>
                    <a:ea typeface="源ノ角ゴシック JP Heavy" panose="020B0A00000000000000" pitchFamily="34" charset="-128"/>
                    <a:cs typeface="Roboto Black" panose="02000000000000000000" pitchFamily="50" charset="0"/>
                  </a:endParaRP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86EA3096-51EE-4603-A715-D613906B2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128" y="112633"/>
                  <a:ext cx="3017519" cy="208071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E4C0B70-FD88-4C37-B6A9-2F41D110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940" y="1286815"/>
              <a:ext cx="3191143" cy="24880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58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源ノ角ゴシック JP Heavy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OGAWA Masataka</dc:creator>
  <cp:lastModifiedBy>OGAWA Masataka</cp:lastModifiedBy>
  <cp:revision>15</cp:revision>
  <dcterms:created xsi:type="dcterms:W3CDTF">2021-04-08T15:08:24Z</dcterms:created>
  <dcterms:modified xsi:type="dcterms:W3CDTF">2021-04-08T15:39:38Z</dcterms:modified>
</cp:coreProperties>
</file>