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62200" y="1123950"/>
            <a:ext cx="5301615" cy="1157288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3808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NBA往年的数据分析</a:t>
            </a:r>
            <a:endParaRPr lang="en-US" sz="3808" dirty="0"/>
          </a:p>
        </p:txBody>
      </p:sp>
      <p:sp>
        <p:nvSpPr>
          <p:cNvPr id="3" name="Text 1"/>
          <p:cNvSpPr/>
          <p:nvPr/>
        </p:nvSpPr>
        <p:spPr>
          <a:xfrm>
            <a:off x="2362200" y="2447925"/>
            <a:ext cx="4753928" cy="623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9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SUBTITLE HERE</a:t>
            </a:r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5429250" y="3505200"/>
            <a:ext cx="1943100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MindShow.fun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2023-07-25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球员数据分析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152525"/>
            <a:ext cx="7715250" cy="21717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得分王：过去几年的得分王是谁？他们的得分趋势如何？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助攻榜：谁是过去几个赛季的助攻榜首？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球员效率值（PER）：分析球员在场上的综合表现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最有价值球员（MVP）:过去几年的MVP是谁？他们对球队的战绩有什么贡献？</a:t>
            </a:r>
            <a:endParaRPr lang="en-US" sz="153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10477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066925" y="24193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712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历年季后赛数据分析</a:t>
            </a:r>
            <a:endParaRPr lang="en-US" sz="371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历年季后赛数据分析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152525"/>
            <a:ext cx="771525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历年季后赛场均得分和篮板排名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历年季后赛三分球命中率和罚球命中率</a:t>
            </a:r>
            <a:endParaRPr lang="en-US" sz="1536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10477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066925" y="24193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712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历年数据与现今趋势的比较</a:t>
            </a:r>
            <a:endParaRPr lang="en-US" sz="3712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历年数据与现今趋势的比较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152525"/>
            <a:ext cx="771525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比较过去数据与当前赛季的数据，发现可能的趋势和变化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分析篮球战术和技术在过去几年内的发展情况</a:t>
            </a:r>
            <a:endParaRPr lang="en-US" sz="1536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10477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07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066925" y="24193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经典对决回顾</a:t>
            </a:r>
            <a:endParaRPr lang="en-US" sz="384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经典对决回顾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152525"/>
            <a:ext cx="771525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回顾历史上一些经典对决，探讨胜负的数据背后故事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分析经典比赛对球队和球员的影响</a:t>
            </a:r>
            <a:endParaRPr lang="en-US" sz="1536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10477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08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066925" y="24193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结论</a:t>
            </a:r>
            <a:endParaRPr lang="en-US" sz="38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结论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152525"/>
            <a:ext cx="771525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总结过去几年NBA的数据趋势和球队表现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对未来可能出现的趋势和球队发展做出预测</a:t>
            </a:r>
            <a:endParaRPr lang="en-US" sz="1536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10477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09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066925" y="24193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参考文献</a:t>
            </a:r>
            <a:endParaRPr lang="en-US" sz="38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43188" y="519113"/>
            <a:ext cx="5514975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2643188" y="1519238"/>
            <a:ext cx="5229225" cy="27003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引言</a:t>
            </a:r>
            <a:endParaRPr lang="en-US" sz="96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历年总冠军球队</a:t>
            </a:r>
            <a:endParaRPr lang="en-US" sz="96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球队数据分析</a:t>
            </a:r>
            <a:endParaRPr lang="en-US" sz="96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球员数据分析</a:t>
            </a:r>
            <a:endParaRPr lang="en-US" sz="96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历年季后赛数据分析</a:t>
            </a:r>
            <a:endParaRPr lang="en-US" sz="96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历年数据与现今趋势的比较</a:t>
            </a:r>
            <a:endParaRPr lang="en-US" sz="96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经典对决回顾</a:t>
            </a:r>
            <a:endParaRPr lang="en-US" sz="96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结论</a:t>
            </a:r>
            <a:endParaRPr lang="en-US" sz="96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参考文献</a:t>
            </a:r>
            <a:endParaRPr lang="en-US" sz="96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参考文献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152525"/>
            <a:ext cx="7715250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引用使用的数据来源和相关研究文献</a:t>
            </a:r>
            <a:endParaRPr lang="en-US" sz="1536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9547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44792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10477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066925" y="24193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引言</a:t>
            </a:r>
            <a:endParaRPr lang="en-US" sz="38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引言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152525"/>
            <a:ext cx="771525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NBA的历史背景和重要性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数据分析在体育中的应用价值</a:t>
            </a:r>
            <a:endParaRPr lang="en-US" sz="153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10477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066925" y="24193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历年总冠军球队</a:t>
            </a:r>
            <a:endParaRPr lang="en-US" sz="38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历年总冠军球队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152525"/>
            <a:ext cx="771525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列出历年总冠军球队以及其夺冠次数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重点介绍成功球队的历史表现和关键球员</a:t>
            </a:r>
            <a:endParaRPr lang="en-US" sz="153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10477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066925" y="24193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球队数据分析</a:t>
            </a:r>
            <a:endParaRPr lang="en-US" sz="38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blue_abstract_prism_vplus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14300"/>
            <a:ext cx="6606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球队数据分析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152525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胜负比例：过去几个赛季最成功的球队是哪些？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场均得分和失分：分析得分高低与胜负的关系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球队防守效率：哪些球队具有强大的防守能力？</a:t>
            </a:r>
            <a:endParaRPr lang="en-US" sz="153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10477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066925" y="24193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球员数据分析</a:t>
            </a:r>
            <a:endParaRPr lang="en-US" sz="38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NBA往年的数据分析</dc:title>
  <dc:subject>SUBTITLE HERE</dc:subject>
  <dc:creator>MindShow.fun</dc:creator>
  <cp:lastModifiedBy>MindShow.fun</cp:lastModifiedBy>
  <cp:revision>1</cp:revision>
  <dcterms:created xsi:type="dcterms:W3CDTF">2023-07-26T02:29:39Z</dcterms:created>
  <dcterms:modified xsi:type="dcterms:W3CDTF">2023-07-26T02:29:39Z</dcterms:modified>
</cp:coreProperties>
</file>