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559BA-1E22-4015-9BBF-A428549D21ED}" v="134" dt="2019-01-09T08:36:4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진 신" userId="fcffd04487e829fb" providerId="LiveId" clId="{9E6559BA-1E22-4015-9BBF-A428549D21ED}"/>
    <pc:docChg chg="undo custSel addSld delSld modSld">
      <pc:chgData name="동진 신" userId="fcffd04487e829fb" providerId="LiveId" clId="{9E6559BA-1E22-4015-9BBF-A428549D21ED}" dt="2019-01-09T08:36:57.227" v="258" actId="1076"/>
      <pc:docMkLst>
        <pc:docMk/>
      </pc:docMkLst>
      <pc:sldChg chg="modSp">
        <pc:chgData name="동진 신" userId="fcffd04487e829fb" providerId="LiveId" clId="{9E6559BA-1E22-4015-9BBF-A428549D21ED}" dt="2019-01-09T08:20:24.555" v="9" actId="20577"/>
        <pc:sldMkLst>
          <pc:docMk/>
          <pc:sldMk cId="2378607828" sldId="258"/>
        </pc:sldMkLst>
        <pc:spChg chg="mod">
          <ac:chgData name="동진 신" userId="fcffd04487e829fb" providerId="LiveId" clId="{9E6559BA-1E22-4015-9BBF-A428549D21ED}" dt="2019-01-09T08:20:24.555" v="9" actId="20577"/>
          <ac:spMkLst>
            <pc:docMk/>
            <pc:sldMk cId="2378607828" sldId="258"/>
            <ac:spMk id="3" creationId="{A41A8F0D-851B-496D-920B-311BE841E617}"/>
          </ac:spMkLst>
        </pc:spChg>
      </pc:sldChg>
      <pc:sldChg chg="addSp modSp add del modAnim">
        <pc:chgData name="동진 신" userId="fcffd04487e829fb" providerId="LiveId" clId="{9E6559BA-1E22-4015-9BBF-A428549D21ED}" dt="2019-01-09T08:25:21.253" v="175" actId="2696"/>
        <pc:sldMkLst>
          <pc:docMk/>
          <pc:sldMk cId="1390803840" sldId="262"/>
        </pc:sldMkLst>
        <pc:spChg chg="add mod">
          <ac:chgData name="동진 신" userId="fcffd04487e829fb" providerId="LiveId" clId="{9E6559BA-1E22-4015-9BBF-A428549D21ED}" dt="2019-01-09T08:23:08.406" v="128"/>
          <ac:spMkLst>
            <pc:docMk/>
            <pc:sldMk cId="1390803840" sldId="262"/>
            <ac:spMk id="2" creationId="{83E141C7-A12C-469B-B119-4300808D16B0}"/>
          </ac:spMkLst>
        </pc:spChg>
        <pc:spChg chg="add mod">
          <ac:chgData name="동진 신" userId="fcffd04487e829fb" providerId="LiveId" clId="{9E6559BA-1E22-4015-9BBF-A428549D21ED}" dt="2019-01-09T08:23:23.324" v="139" actId="2711"/>
          <ac:spMkLst>
            <pc:docMk/>
            <pc:sldMk cId="1390803840" sldId="262"/>
            <ac:spMk id="4" creationId="{F5F95411-0B5F-411B-AD0B-38E0BD83E954}"/>
          </ac:spMkLst>
        </pc:spChg>
        <pc:picChg chg="add mod">
          <ac:chgData name="동진 신" userId="fcffd04487e829fb" providerId="LiveId" clId="{9E6559BA-1E22-4015-9BBF-A428549D21ED}" dt="2019-01-09T08:21:47.641" v="55" actId="1076"/>
          <ac:picMkLst>
            <pc:docMk/>
            <pc:sldMk cId="1390803840" sldId="262"/>
            <ac:picMk id="3" creationId="{E6E1D532-74C9-4A2A-B75C-0F9FD2C6F7B3}"/>
          </ac:picMkLst>
        </pc:picChg>
      </pc:sldChg>
      <pc:sldChg chg="modSp add del">
        <pc:chgData name="동진 신" userId="fcffd04487e829fb" providerId="LiveId" clId="{9E6559BA-1E22-4015-9BBF-A428549D21ED}" dt="2019-01-09T08:21:12.209" v="27" actId="2696"/>
        <pc:sldMkLst>
          <pc:docMk/>
          <pc:sldMk cId="2156005669" sldId="262"/>
        </pc:sldMkLst>
        <pc:spChg chg="mod">
          <ac:chgData name="동진 신" userId="fcffd04487e829fb" providerId="LiveId" clId="{9E6559BA-1E22-4015-9BBF-A428549D21ED}" dt="2019-01-09T08:21:11.273" v="26"/>
          <ac:spMkLst>
            <pc:docMk/>
            <pc:sldMk cId="2156005669" sldId="262"/>
            <ac:spMk id="2" creationId="{65641EC1-5E27-4E8B-B780-E09C16B3C5B3}"/>
          </ac:spMkLst>
        </pc:spChg>
      </pc:sldChg>
      <pc:sldChg chg="addSp delSp modSp add">
        <pc:chgData name="동진 신" userId="fcffd04487e829fb" providerId="LiveId" clId="{9E6559BA-1E22-4015-9BBF-A428549D21ED}" dt="2019-01-09T08:36:57.227" v="258" actId="1076"/>
        <pc:sldMkLst>
          <pc:docMk/>
          <pc:sldMk cId="2857453865" sldId="262"/>
        </pc:sldMkLst>
        <pc:spChg chg="mod">
          <ac:chgData name="동진 신" userId="fcffd04487e829fb" providerId="LiveId" clId="{9E6559BA-1E22-4015-9BBF-A428549D21ED}" dt="2019-01-09T08:35:02.713" v="192"/>
          <ac:spMkLst>
            <pc:docMk/>
            <pc:sldMk cId="2857453865" sldId="262"/>
            <ac:spMk id="2" creationId="{154DE1E8-2DA9-454B-AFE4-ABD1AF859C94}"/>
          </ac:spMkLst>
        </pc:spChg>
        <pc:spChg chg="del">
          <ac:chgData name="동진 신" userId="fcffd04487e829fb" providerId="LiveId" clId="{9E6559BA-1E22-4015-9BBF-A428549D21ED}" dt="2019-01-09T08:35:05.451" v="193" actId="478"/>
          <ac:spMkLst>
            <pc:docMk/>
            <pc:sldMk cId="2857453865" sldId="262"/>
            <ac:spMk id="3" creationId="{570C762C-CD0B-4EF6-BE1B-BE1C40F8E03D}"/>
          </ac:spMkLst>
        </pc:spChg>
        <pc:spChg chg="add mod">
          <ac:chgData name="동진 신" userId="fcffd04487e829fb" providerId="LiveId" clId="{9E6559BA-1E22-4015-9BBF-A428549D21ED}" dt="2019-01-09T08:36:55.331" v="257" actId="1076"/>
          <ac:spMkLst>
            <pc:docMk/>
            <pc:sldMk cId="2857453865" sldId="262"/>
            <ac:spMk id="4" creationId="{BD13CFC5-78F5-4171-BDBF-57579A60D823}"/>
          </ac:spMkLst>
        </pc:spChg>
        <pc:spChg chg="add mod">
          <ac:chgData name="동진 신" userId="fcffd04487e829fb" providerId="LiveId" clId="{9E6559BA-1E22-4015-9BBF-A428549D21ED}" dt="2019-01-09T08:36:57.227" v="258" actId="1076"/>
          <ac:spMkLst>
            <pc:docMk/>
            <pc:sldMk cId="2857453865" sldId="262"/>
            <ac:spMk id="7" creationId="{4496E645-6CF4-437A-9C57-8C95AAF5078F}"/>
          </ac:spMkLst>
        </pc:spChg>
        <pc:picChg chg="add mod">
          <ac:chgData name="동진 신" userId="fcffd04487e829fb" providerId="LiveId" clId="{9E6559BA-1E22-4015-9BBF-A428549D21ED}" dt="2019-01-09T08:36:46.899" v="254" actId="1076"/>
          <ac:picMkLst>
            <pc:docMk/>
            <pc:sldMk cId="2857453865" sldId="262"/>
            <ac:picMk id="7170" creationId="{03BFD9E3-74A8-49B2-8DD4-ADCEB55249E3}"/>
          </ac:picMkLst>
        </pc:picChg>
        <pc:picChg chg="add mod">
          <ac:chgData name="동진 신" userId="fcffd04487e829fb" providerId="LiveId" clId="{9E6559BA-1E22-4015-9BBF-A428549D21ED}" dt="2019-01-09T08:36:00.567" v="207" actId="1076"/>
          <ac:picMkLst>
            <pc:docMk/>
            <pc:sldMk cId="2857453865" sldId="262"/>
            <ac:picMk id="7172" creationId="{46DFE8C2-7189-4C2E-9A2D-66E3C677EBE2}"/>
          </ac:picMkLst>
        </pc:picChg>
      </pc:sldChg>
      <pc:sldChg chg="addSp delSp modSp add del delAnim">
        <pc:chgData name="동진 신" userId="fcffd04487e829fb" providerId="LiveId" clId="{9E6559BA-1E22-4015-9BBF-A428549D21ED}" dt="2019-01-09T08:25:22.180" v="176" actId="2696"/>
        <pc:sldMkLst>
          <pc:docMk/>
          <pc:sldMk cId="168663141" sldId="263"/>
        </pc:sldMkLst>
        <pc:spChg chg="mod">
          <ac:chgData name="동진 신" userId="fcffd04487e829fb" providerId="LiveId" clId="{9E6559BA-1E22-4015-9BBF-A428549D21ED}" dt="2019-01-09T08:23:12.183" v="138"/>
          <ac:spMkLst>
            <pc:docMk/>
            <pc:sldMk cId="168663141" sldId="263"/>
            <ac:spMk id="2" creationId="{83E141C7-A12C-469B-B119-4300808D16B0}"/>
          </ac:spMkLst>
        </pc:spChg>
        <pc:spChg chg="mod">
          <ac:chgData name="동진 신" userId="fcffd04487e829fb" providerId="LiveId" clId="{9E6559BA-1E22-4015-9BBF-A428549D21ED}" dt="2019-01-09T08:24:10.648" v="147" actId="14100"/>
          <ac:spMkLst>
            <pc:docMk/>
            <pc:sldMk cId="168663141" sldId="263"/>
            <ac:spMk id="4" creationId="{F5F95411-0B5F-411B-AD0B-38E0BD83E954}"/>
          </ac:spMkLst>
        </pc:spChg>
        <pc:spChg chg="add mod">
          <ac:chgData name="동진 신" userId="fcffd04487e829fb" providerId="LiveId" clId="{9E6559BA-1E22-4015-9BBF-A428549D21ED}" dt="2019-01-09T08:24:21.417" v="174"/>
          <ac:spMkLst>
            <pc:docMk/>
            <pc:sldMk cId="168663141" sldId="263"/>
            <ac:spMk id="7" creationId="{4EB87F60-4D66-402E-BA18-8F8DDD78D8DA}"/>
          </ac:spMkLst>
        </pc:spChg>
        <pc:picChg chg="del">
          <ac:chgData name="동진 신" userId="fcffd04487e829fb" providerId="LiveId" clId="{9E6559BA-1E22-4015-9BBF-A428549D21ED}" dt="2019-01-09T08:22:41.697" v="84" actId="478"/>
          <ac:picMkLst>
            <pc:docMk/>
            <pc:sldMk cId="168663141" sldId="263"/>
            <ac:picMk id="3" creationId="{E6E1D532-74C9-4A2A-B75C-0F9FD2C6F7B3}"/>
          </ac:picMkLst>
        </pc:picChg>
        <pc:picChg chg="add mod">
          <ac:chgData name="동진 신" userId="fcffd04487e829fb" providerId="LiveId" clId="{9E6559BA-1E22-4015-9BBF-A428549D21ED}" dt="2019-01-09T08:22:57.903" v="111" actId="1076"/>
          <ac:picMkLst>
            <pc:docMk/>
            <pc:sldMk cId="168663141" sldId="263"/>
            <ac:picMk id="5122" creationId="{EF16E0D4-BA3B-459A-B5DE-9037D7C72F72}"/>
          </ac:picMkLst>
        </pc:picChg>
        <pc:picChg chg="add mod">
          <ac:chgData name="동진 신" userId="fcffd04487e829fb" providerId="LiveId" clId="{9E6559BA-1E22-4015-9BBF-A428549D21ED}" dt="2019-01-09T08:24:05.093" v="145" actId="1076"/>
          <ac:picMkLst>
            <pc:docMk/>
            <pc:sldMk cId="168663141" sldId="263"/>
            <ac:picMk id="5124" creationId="{2580AA0D-8A24-4AE9-814F-1FAF06FE563C}"/>
          </ac:picMkLst>
        </pc:picChg>
      </pc:sldChg>
      <pc:sldChg chg="add del">
        <pc:chgData name="동진 신" userId="fcffd04487e829fb" providerId="LiveId" clId="{9E6559BA-1E22-4015-9BBF-A428549D21ED}" dt="2019-01-09T08:25:23.276" v="177" actId="2696"/>
        <pc:sldMkLst>
          <pc:docMk/>
          <pc:sldMk cId="230174762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9F902-B264-4485-8389-0686A1658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90EC36-DBEA-4F36-AFF9-919726A0F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D0A37-B9DF-4CF1-9475-93CF028A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AC6-7930-4D81-B1D6-B72631E8C01B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55126-EDF2-4E3C-ABE4-A5B1CA10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DA8B6-BD62-4FA5-86FA-4169FCDF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D064-197A-4593-9B6F-E3D5BF47D6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CC6144-38C9-4DFC-A1C8-6D251EF82EEE}"/>
              </a:ext>
            </a:extLst>
          </p:cNvPr>
          <p:cNvSpPr/>
          <p:nvPr/>
        </p:nvSpPr>
        <p:spPr>
          <a:xfrm>
            <a:off x="675249" y="464234"/>
            <a:ext cx="10874326" cy="5892116"/>
          </a:xfrm>
          <a:prstGeom prst="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3A6F46E1-C750-4E55-9DEB-F868D951754C}"/>
              </a:ext>
            </a:extLst>
          </p:cNvPr>
          <p:cNvSpPr/>
          <p:nvPr userDrawn="1"/>
        </p:nvSpPr>
        <p:spPr>
          <a:xfrm flipH="1" flipV="1">
            <a:off x="9710057" y="-1"/>
            <a:ext cx="2486632" cy="238759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526B816-88D7-45F0-B5BE-AD7481EA5F7C}"/>
              </a:ext>
            </a:extLst>
          </p:cNvPr>
          <p:cNvSpPr/>
          <p:nvPr userDrawn="1"/>
        </p:nvSpPr>
        <p:spPr>
          <a:xfrm rot="10800000" flipH="1" flipV="1">
            <a:off x="-22330" y="5747658"/>
            <a:ext cx="1314101" cy="111034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1D15C-2DB7-4C4C-ABCD-D94AECD3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865"/>
            <a:ext cx="10515600" cy="1325563"/>
          </a:xfrm>
        </p:spPr>
        <p:txBody>
          <a:bodyPr/>
          <a:lstStyle>
            <a:lvl1pPr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06B25-D1A7-42E6-AFF1-43F3B75B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815"/>
            <a:ext cx="10515600" cy="413714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EEB8B-BB08-421E-A528-5ABD50AF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AC6-7930-4D81-B1D6-B72631E8C01B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EC28A-3110-47AF-83CC-7FD75A5B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44F57-A9B3-41D9-87A1-72B78D0E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D064-197A-4593-9B6F-E3D5BF47D6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A250AF-2023-408A-A67A-601BC35CC412}"/>
              </a:ext>
            </a:extLst>
          </p:cNvPr>
          <p:cNvSpPr/>
          <p:nvPr/>
        </p:nvSpPr>
        <p:spPr>
          <a:xfrm>
            <a:off x="675249" y="464234"/>
            <a:ext cx="10874326" cy="5892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37191AE0-A6F1-4AC2-87FE-27E3C5AAAD36}"/>
              </a:ext>
            </a:extLst>
          </p:cNvPr>
          <p:cNvSpPr/>
          <p:nvPr userDrawn="1"/>
        </p:nvSpPr>
        <p:spPr>
          <a:xfrm flipH="1" flipV="1">
            <a:off x="9710057" y="-1"/>
            <a:ext cx="2486632" cy="2387598"/>
          </a:xfrm>
          <a:prstGeom prst="rtTriangle">
            <a:avLst/>
          </a:prstGeom>
          <a:solidFill>
            <a:srgbClr val="990000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1D15C-2DB7-4C4C-ABCD-D94AECD3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186"/>
            <a:ext cx="10515600" cy="198162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EEB8B-BB08-421E-A528-5ABD50AF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AC6-7930-4D81-B1D6-B72631E8C01B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EC28A-3110-47AF-83CC-7FD75A5B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44F57-A9B3-41D9-87A1-72B78D0E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D064-197A-4593-9B6F-E3D5BF47D6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7B529F-DC4F-4AC2-BD2C-975F5D133DA8}"/>
              </a:ext>
            </a:extLst>
          </p:cNvPr>
          <p:cNvSpPr/>
          <p:nvPr/>
        </p:nvSpPr>
        <p:spPr>
          <a:xfrm>
            <a:off x="675249" y="464234"/>
            <a:ext cx="10874326" cy="5892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9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F19B0-51DA-4960-B747-AEE31A5D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39815"/>
            <a:ext cx="5181600" cy="413714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9AC21-F3C3-4BAC-B2B9-323D76E2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39815"/>
            <a:ext cx="5181600" cy="413714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C7BDA-2C02-4F78-887A-787B3DE5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AC6-7930-4D81-B1D6-B72631E8C01B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7AE5D-F0F4-498A-B1F7-800B7E3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B185B-5939-4839-B601-30FAD041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D064-197A-4593-9B6F-E3D5BF47D6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686A04-A2DF-46B5-A17E-DE598C831357}"/>
              </a:ext>
            </a:extLst>
          </p:cNvPr>
          <p:cNvSpPr/>
          <p:nvPr/>
        </p:nvSpPr>
        <p:spPr>
          <a:xfrm>
            <a:off x="675249" y="464234"/>
            <a:ext cx="10874326" cy="5892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BE052740-6BB8-4D5B-AC58-5F7A9DD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12" y="53486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4755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AF1FCE-1E87-4BF2-B5AB-616A27BD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AC6-7930-4D81-B1D6-B72631E8C01B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D73CCE-6FEA-4EDF-B42F-3F45A873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C94B8-9570-4FBE-88D0-4A474FEA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D064-197A-4593-9B6F-E3D5BF47D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41CBF-3F9D-4401-B4B2-A2DD6E52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EAFEC-5F79-4B9D-ADEA-3CA44E40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E7221-38E6-4793-AF7A-5442DA7D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8408A-C54B-41CF-B0EE-2E453CAF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AC6-7930-4D81-B1D6-B72631E8C01B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3C9D7-7E59-4A79-807F-5404F481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49A8E-96B9-472C-B1C1-8ABE247E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D064-197A-4593-9B6F-E3D5BF47D6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274D39-C286-4BB0-B271-889C68ED0C86}"/>
              </a:ext>
            </a:extLst>
          </p:cNvPr>
          <p:cNvSpPr/>
          <p:nvPr/>
        </p:nvSpPr>
        <p:spPr>
          <a:xfrm>
            <a:off x="675249" y="464234"/>
            <a:ext cx="10874326" cy="5892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8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DD063-604D-4C68-BF55-17B3C2A6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D2737-0681-4BFE-9325-69FF4EB4E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4CB5C3-D0E4-4BD8-8E07-074E00F9A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E7915-BB2E-4595-8956-AECF21BE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AC6-7930-4D81-B1D6-B72631E8C01B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58BBB-7D56-4024-B91F-2F7E4F6B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8CA55-687C-4950-9D7A-329A096D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D064-197A-4593-9B6F-E3D5BF47D6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AAE967-BDD7-4824-A763-F6442695CDC5}"/>
              </a:ext>
            </a:extLst>
          </p:cNvPr>
          <p:cNvSpPr/>
          <p:nvPr/>
        </p:nvSpPr>
        <p:spPr>
          <a:xfrm>
            <a:off x="675249" y="464234"/>
            <a:ext cx="10874326" cy="5892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1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88A5-1469-4292-8BE1-486863B3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873"/>
            <a:ext cx="10515600" cy="2066033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B2153D-FF9D-4EE5-BE1E-46DA788A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AC6-7930-4D81-B1D6-B72631E8C01B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CDC4D8-038C-4FFA-B0EB-B8CA8EF7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2C15FF-792F-42DE-B745-1A2E37E8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D064-197A-4593-9B6F-E3D5BF47D6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34E9A1-1132-4172-81A3-C4FD6EBB0F71}"/>
              </a:ext>
            </a:extLst>
          </p:cNvPr>
          <p:cNvSpPr/>
          <p:nvPr/>
        </p:nvSpPr>
        <p:spPr>
          <a:xfrm>
            <a:off x="675249" y="464234"/>
            <a:ext cx="10874326" cy="5892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9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29C26-DDA0-47B8-88D2-333597B3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E3DA-DC73-44BE-925F-414FCD05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6968C-9C65-404F-B423-F1197ABC1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1AC6-7930-4D81-B1D6-B72631E8C01B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6F1F8-5DA6-4AE7-8001-AA2DF85AE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3339E-744B-4788-8CA8-DAC01DFD7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D064-197A-4593-9B6F-E3D5BF47D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CD8F-2322-4F2D-A642-CEAD201C7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Dungeon &amp; House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699C0-B0DC-4C3D-ACA4-89AB1F73D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신동진</a:t>
            </a:r>
            <a:r>
              <a:rPr lang="en-US" altLang="ko-KR" dirty="0"/>
              <a:t>, </a:t>
            </a:r>
            <a:r>
              <a:rPr lang="ko-KR" altLang="en-US" dirty="0" err="1"/>
              <a:t>한승남</a:t>
            </a:r>
            <a:r>
              <a:rPr lang="en-US" altLang="ko-KR" dirty="0"/>
              <a:t>, </a:t>
            </a:r>
            <a:r>
              <a:rPr lang="ko-KR" altLang="en-US" dirty="0"/>
              <a:t>김경태</a:t>
            </a:r>
          </a:p>
        </p:txBody>
      </p:sp>
    </p:spTree>
    <p:extLst>
      <p:ext uri="{BB962C8B-B14F-4D97-AF65-F5344CB8AC3E}">
        <p14:creationId xmlns:p14="http://schemas.microsoft.com/office/powerpoint/2010/main" val="16391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ungreedì ëí ì´ë¯¸ì§ ê²ìê²°ê³¼">
            <a:extLst>
              <a:ext uri="{FF2B5EF4-FFF2-40B4-BE49-F238E27FC236}">
                <a16:creationId xmlns:a16="http://schemas.microsoft.com/office/drawing/2014/main" id="{F20A59BB-D647-435A-8B24-3F0BF502A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42" y="2980418"/>
            <a:ext cx="5715000" cy="3219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EE875E0-D2E1-4BEF-ADFE-5CA852A7FD22}"/>
              </a:ext>
            </a:extLst>
          </p:cNvPr>
          <p:cNvSpPr txBox="1">
            <a:spLocks/>
          </p:cNvSpPr>
          <p:nvPr/>
        </p:nvSpPr>
        <p:spPr>
          <a:xfrm>
            <a:off x="838200" y="5348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“Platformer</a:t>
            </a:r>
            <a:r>
              <a:rPr lang="ko-KR" altLang="en-US" dirty="0"/>
              <a:t> </a:t>
            </a:r>
            <a:r>
              <a:rPr lang="en-US" altLang="ko-KR" dirty="0"/>
              <a:t>RPG”</a:t>
            </a:r>
            <a:endParaRPr lang="ko-KR" altLang="en-US" dirty="0"/>
          </a:p>
        </p:txBody>
      </p:sp>
      <p:pic>
        <p:nvPicPr>
          <p:cNvPr id="1030" name="Picture 6" descr="dungreedì ëí ì´ë¯¸ì§ ê²ìê²°ê³¼">
            <a:extLst>
              <a:ext uri="{FF2B5EF4-FFF2-40B4-BE49-F238E27FC236}">
                <a16:creationId xmlns:a16="http://schemas.microsoft.com/office/drawing/2014/main" id="{09832637-CAD5-48EC-A49F-76A684D4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465" y="1549400"/>
            <a:ext cx="5536293" cy="4152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4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2BE6C-2212-4996-8E59-BBE76549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58311-B454-47CA-8CA3-606B5D21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개발 툴</a:t>
            </a:r>
            <a:r>
              <a:rPr lang="en-US" altLang="ko-KR" dirty="0"/>
              <a:t>: Unity 5, Visual Studio, C#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ko-KR" altLang="en-US" dirty="0" err="1"/>
              <a:t>에셋</a:t>
            </a:r>
            <a:r>
              <a:rPr lang="en-US" altLang="ko-KR" dirty="0"/>
              <a:t>: Unity Asset Store, </a:t>
            </a:r>
            <a:r>
              <a:rPr lang="ko-KR" altLang="en-US" dirty="0"/>
              <a:t>오픈소스</a:t>
            </a:r>
            <a:r>
              <a:rPr lang="en-US" altLang="ko-KR" dirty="0"/>
              <a:t>(opengameart.org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42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DE1E8-2DA9-454B-AFE4-ABD1AF8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게임설명</a:t>
            </a:r>
          </a:p>
        </p:txBody>
      </p:sp>
      <p:pic>
        <p:nvPicPr>
          <p:cNvPr id="7170" name="Picture 2" descr="dungreedì ëí ì´ë¯¸ì§ ê²ìê²°ê³¼">
            <a:extLst>
              <a:ext uri="{FF2B5EF4-FFF2-40B4-BE49-F238E27FC236}">
                <a16:creationId xmlns:a16="http://schemas.microsoft.com/office/drawing/2014/main" id="{03BFD9E3-74A8-49B2-8DD4-ADCEB552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60" y="1952277"/>
            <a:ext cx="4988540" cy="2792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ungreedì ëí ì´ë¯¸ì§ ê²ìê²°ê³¼">
            <a:extLst>
              <a:ext uri="{FF2B5EF4-FFF2-40B4-BE49-F238E27FC236}">
                <a16:creationId xmlns:a16="http://schemas.microsoft.com/office/drawing/2014/main" id="{46DFE8C2-7189-4C2E-9A2D-66E3C677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8" y="1952277"/>
            <a:ext cx="4966589" cy="2792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13CFC5-78F5-4171-BDBF-57579A60D823}"/>
              </a:ext>
            </a:extLst>
          </p:cNvPr>
          <p:cNvSpPr txBox="1"/>
          <p:nvPr/>
        </p:nvSpPr>
        <p:spPr>
          <a:xfrm>
            <a:off x="2849508" y="5021942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지상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6E645-6CF4-437A-9C57-8C95AAF5078F}"/>
              </a:ext>
            </a:extLst>
          </p:cNvPr>
          <p:cNvSpPr txBox="1"/>
          <p:nvPr/>
        </p:nvSpPr>
        <p:spPr>
          <a:xfrm>
            <a:off x="8202138" y="5021942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던전</a:t>
            </a:r>
          </a:p>
        </p:txBody>
      </p:sp>
    </p:spTree>
    <p:extLst>
      <p:ext uri="{BB962C8B-B14F-4D97-AF65-F5344CB8AC3E}">
        <p14:creationId xmlns:p14="http://schemas.microsoft.com/office/powerpoint/2010/main" val="285745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80ABA-89F7-43C2-89E7-6BA2E81A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  <a:r>
              <a:rPr lang="en-US" altLang="ko-KR" dirty="0"/>
              <a:t>(</a:t>
            </a:r>
            <a:r>
              <a:rPr lang="ko-KR" altLang="en-US" dirty="0"/>
              <a:t>변동될 소지가 매우 높음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A8F0D-851B-496D-920B-311BE841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(D-day)</a:t>
            </a:r>
          </a:p>
          <a:p>
            <a:r>
              <a:rPr lang="ko-KR" altLang="en-US" dirty="0"/>
              <a:t>오늘 이전 </a:t>
            </a:r>
            <a:r>
              <a:rPr lang="en-US" altLang="ko-KR" dirty="0"/>
              <a:t>– </a:t>
            </a:r>
            <a:r>
              <a:rPr lang="ko-KR" altLang="en-US" dirty="0"/>
              <a:t>주제 선정</a:t>
            </a:r>
            <a:r>
              <a:rPr lang="en-US" altLang="ko-KR" dirty="0"/>
              <a:t>, </a:t>
            </a:r>
            <a:r>
              <a:rPr lang="ko-KR" altLang="en-US" dirty="0"/>
              <a:t>팀원 모집</a:t>
            </a:r>
            <a:r>
              <a:rPr lang="en-US" altLang="ko-KR" dirty="0"/>
              <a:t>, Unity </a:t>
            </a:r>
            <a:r>
              <a:rPr lang="ko-KR" altLang="en-US" dirty="0"/>
              <a:t>공부</a:t>
            </a:r>
            <a:r>
              <a:rPr lang="en-US" altLang="ko-KR" dirty="0"/>
              <a:t>, </a:t>
            </a:r>
            <a:r>
              <a:rPr lang="ko-KR" altLang="en-US" dirty="0"/>
              <a:t>개발계획</a:t>
            </a:r>
            <a:endParaRPr lang="en-US" altLang="ko-KR" dirty="0"/>
          </a:p>
          <a:p>
            <a:r>
              <a:rPr lang="en-US" altLang="ko-KR" dirty="0"/>
              <a:t>1/9 (</a:t>
            </a:r>
            <a:r>
              <a:rPr lang="ko-KR" altLang="en-US" dirty="0"/>
              <a:t>수</a:t>
            </a:r>
            <a:r>
              <a:rPr lang="en-US" altLang="ko-KR" dirty="0"/>
              <a:t>) – </a:t>
            </a:r>
            <a:r>
              <a:rPr lang="ko-KR" altLang="en-US" dirty="0"/>
              <a:t>플레이어 이동</a:t>
            </a:r>
            <a:r>
              <a:rPr lang="en-US" altLang="ko-KR" dirty="0"/>
              <a:t>, </a:t>
            </a:r>
            <a:r>
              <a:rPr lang="ko-KR" altLang="en-US" dirty="0"/>
              <a:t>충돌</a:t>
            </a:r>
            <a:endParaRPr lang="en-US" altLang="ko-KR" dirty="0"/>
          </a:p>
          <a:p>
            <a:r>
              <a:rPr lang="en-US" altLang="ko-KR" dirty="0"/>
              <a:t>1/16 (</a:t>
            </a:r>
            <a:r>
              <a:rPr lang="ko-KR" altLang="en-US" dirty="0"/>
              <a:t>수</a:t>
            </a:r>
            <a:r>
              <a:rPr lang="en-US" altLang="ko-KR" dirty="0"/>
              <a:t>) – </a:t>
            </a:r>
            <a:r>
              <a:rPr lang="ko-KR" altLang="en-US" dirty="0"/>
              <a:t>마을 만들기</a:t>
            </a:r>
            <a:r>
              <a:rPr lang="en-US" altLang="ko-KR" dirty="0"/>
              <a:t>, </a:t>
            </a:r>
            <a:r>
              <a:rPr lang="ko-KR" altLang="en-US" dirty="0"/>
              <a:t>지하 던전 입구</a:t>
            </a:r>
            <a:r>
              <a:rPr lang="en-US" altLang="ko-KR" dirty="0"/>
              <a:t>, </a:t>
            </a:r>
            <a:r>
              <a:rPr lang="ko-KR" altLang="en-US" dirty="0"/>
              <a:t>간단한 전투</a:t>
            </a:r>
            <a:endParaRPr lang="en-US" altLang="ko-KR" dirty="0"/>
          </a:p>
          <a:p>
            <a:r>
              <a:rPr lang="en-US" altLang="ko-KR" dirty="0"/>
              <a:t>1/25 (</a:t>
            </a:r>
            <a:r>
              <a:rPr lang="ko-KR" altLang="en-US" dirty="0"/>
              <a:t>금</a:t>
            </a:r>
            <a:r>
              <a:rPr lang="en-US" altLang="ko-KR" dirty="0"/>
              <a:t>) – </a:t>
            </a:r>
            <a:r>
              <a:rPr lang="ko-KR" altLang="en-US" dirty="0"/>
              <a:t>개발완료</a:t>
            </a:r>
            <a:r>
              <a:rPr lang="en-US" altLang="ko-KR" dirty="0"/>
              <a:t>(</a:t>
            </a:r>
            <a:r>
              <a:rPr lang="ko-KR" altLang="en-US" dirty="0"/>
              <a:t>변동가능성 매우 높음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2/1 (</a:t>
            </a:r>
            <a:r>
              <a:rPr lang="ko-KR" altLang="en-US" dirty="0"/>
              <a:t>금</a:t>
            </a:r>
            <a:r>
              <a:rPr lang="en-US" altLang="ko-KR" dirty="0"/>
              <a:t>) – </a:t>
            </a:r>
            <a:r>
              <a:rPr lang="ko-KR" altLang="en-US" dirty="0" err="1"/>
              <a:t>플래이스토어에</a:t>
            </a:r>
            <a:r>
              <a:rPr lang="ko-KR" altLang="en-US" dirty="0"/>
              <a:t> 출시</a:t>
            </a:r>
            <a:r>
              <a:rPr lang="en-US" altLang="ko-KR" dirty="0"/>
              <a:t>(</a:t>
            </a:r>
            <a:r>
              <a:rPr lang="ko-KR" altLang="en-US" dirty="0"/>
              <a:t>목표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6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E875E0-D2E1-4BEF-ADFE-5CA852A7FD22}"/>
              </a:ext>
            </a:extLst>
          </p:cNvPr>
          <p:cNvSpPr txBox="1">
            <a:spLocks/>
          </p:cNvSpPr>
          <p:nvPr/>
        </p:nvSpPr>
        <p:spPr>
          <a:xfrm>
            <a:off x="838200" y="5348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ㄷㄷ</a:t>
            </a:r>
            <a:endParaRPr lang="ko-KR" altLang="en-US" dirty="0"/>
          </a:p>
        </p:txBody>
      </p:sp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F403E2F3-798C-4AFB-AFCF-1095A5F6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75" y="2733200"/>
            <a:ext cx="6499453" cy="3551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ê´ë ¨ ì´ë¯¸ì§">
            <a:extLst>
              <a:ext uri="{FF2B5EF4-FFF2-40B4-BE49-F238E27FC236}">
                <a16:creationId xmlns:a16="http://schemas.microsoft.com/office/drawing/2014/main" id="{DD5D22A4-26D7-4B19-98DA-E0841B01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21" y="1337891"/>
            <a:ext cx="5895870" cy="3332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95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12D32A6-6E9A-492A-8ABD-D31F2319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274750"/>
      </p:ext>
    </p:extLst>
  </p:cSld>
  <p:clrMapOvr>
    <a:masterClrMapping/>
  </p:clrMapOvr>
</p:sld>
</file>

<file path=ppt/theme/theme1.xml><?xml version="1.0" encoding="utf-8"?>
<a:theme xmlns:a="http://schemas.openxmlformats.org/drawingml/2006/main" name="배달의민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배민">
      <a:majorFont>
        <a:latin typeface="배달의민족 도현"/>
        <a:ea typeface="배달의민족 도현"/>
        <a:cs typeface=""/>
      </a:majorFont>
      <a:minorFont>
        <a:latin typeface="배달의민족 도현"/>
        <a:ea typeface="배달의민족 도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배달의민족" id="{3DC23C1F-2BAE-4E14-B451-47D6DED8713D}" vid="{88E2AC6B-8FBE-4CBC-AD12-FE806E871B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배달의민족</Template>
  <TotalTime>94</TotalTime>
  <Words>117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배달의민족 도현</vt:lpstr>
      <vt:lpstr>배달의민족 주아</vt:lpstr>
      <vt:lpstr>Arial</vt:lpstr>
      <vt:lpstr>배달의민족</vt:lpstr>
      <vt:lpstr>Dungeon &amp; House</vt:lpstr>
      <vt:lpstr>PowerPoint 프레젠테이션</vt:lpstr>
      <vt:lpstr>개발 방향</vt:lpstr>
      <vt:lpstr>게임설명</vt:lpstr>
      <vt:lpstr>개발 계획(변동될 소지가 매우 높음)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&amp; House</dc:title>
  <dc:creator>동진 신</dc:creator>
  <cp:lastModifiedBy>동진 신</cp:lastModifiedBy>
  <cp:revision>2</cp:revision>
  <dcterms:created xsi:type="dcterms:W3CDTF">2019-01-09T07:02:10Z</dcterms:created>
  <dcterms:modified xsi:type="dcterms:W3CDTF">2019-01-09T08:36:59Z</dcterms:modified>
</cp:coreProperties>
</file>