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5D2"/>
    <a:srgbClr val="1486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5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DDBB-B297-4193-AEDD-94872E9B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3AAD5-255A-4B34-A324-56F02069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3132B-6D4B-485A-8B0B-EFBE931E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17F-AD48-4DC9-94BB-48E49E64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99990-861A-44E0-820B-5510171A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A7C8-A067-40B1-986F-1DF6BE53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37CBE-CACF-4B65-B773-BA12C2FB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15342-36FC-4311-BC13-5D0D810C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EA89-3C89-4F9E-8A51-4F61E69C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302CE-A612-4887-9B0A-FF7689F3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409040-A12C-4CD3-AF36-CCFE25B32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058CA-48C1-4BDF-9935-64FA65226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CFAD4-7D53-4330-A882-BD06A75A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50CCD-1899-4C85-AB22-D36C0DE3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97459-C37B-4EF3-B074-4DD6F6FE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C54E-FA2A-44D4-BAF1-C81A36C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C3F24-E7B2-4FB7-BF83-A3E0B555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2F420-59AC-4688-95B3-528E154E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3746-1477-42C1-8238-E8D5D54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A49C5-8AB8-447D-A8A3-CC84F2E5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3FF0-7B62-4297-9A4E-EE590833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24509-ED56-4F37-BC06-06DA21EBA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07FA8-0900-42C1-85E0-F5540428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474A6-E0A4-4F63-9971-84C0E200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493DB-AAD3-4267-803E-E3072229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0AA0F-4F32-48DE-A573-4CBE32BD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05384-27A5-46D9-B4E6-F08406846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E369C-A0C0-4B0F-AB8E-0193744A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FD5EA-8E84-4B4E-9092-1DBCE485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08F55-C82C-4D9E-A1F0-5D3AF5D3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179FF-5506-46C1-9F88-27BEE2F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7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8F91C-BC94-42FD-9F88-66A64F68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B5BE3-9230-4674-9435-BF1013B2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57DEC-126E-46BB-9D6A-649802DC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000DE2-3553-4FFC-9AB3-4EC4F6E3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9D233-89B9-4FB7-81BB-06DEDAD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2B5BB-7373-41FD-A1FC-546375DF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EECF34-9452-45DA-8594-9459BE93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3BD9C-4B12-4098-BE07-5A156827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6B7B-5C0A-4E5B-B92F-DC32E016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BCB80-1673-4170-A0EB-A4B0E92E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84EF6-F67B-420E-964C-8F1BCC1E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2EA45-BC6F-43BE-8A47-7C85C530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135C5-1BDE-4C23-A949-B779C3CA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89CBD-021A-40A0-950A-DE260ED5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BF27C-02A8-45D3-9A44-63A9869C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15A9-2BD9-4A5A-BF34-A58D95C3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2BBB-DB39-44D8-91C2-5471028E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911F2-3095-40BB-AACB-44EA0761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1C342-237A-46C3-A0A7-22BDC02B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B3583-38FF-422F-93F1-922C438E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CC330-2167-4894-9059-8B3536D0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161AE-0ACB-4073-8228-5AB42B45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30013-D1E6-429B-9D7E-0013205C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242CD-BA71-491F-8D6B-731D2A22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5DBC6-A51C-4811-AF33-BC92DC4F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AB5EB-2594-4A4C-BBD6-481DBF57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63984-8663-4C95-A04F-05F29191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6C9A28-FB3C-47AA-B06B-FAE03774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CCF19-B273-479D-98A7-4B2C8B0E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33774-40DD-464E-9191-89BA3E14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B6B3-3C6B-4C2F-B8BD-ED6B9477DD7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E0264-F27A-4FF4-B024-6FC82ED1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9ECB8-B28C-4714-8E97-086BD797D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5DC469-5BDB-4D00-96A3-5F7BE9BA4DEB}"/>
              </a:ext>
            </a:extLst>
          </p:cNvPr>
          <p:cNvSpPr/>
          <p:nvPr/>
        </p:nvSpPr>
        <p:spPr>
          <a:xfrm>
            <a:off x="352425" y="2152650"/>
            <a:ext cx="5743575" cy="219075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14F194-898F-4CDD-8E7D-391CBCFD4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415" y="95885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프로젝트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밥먹자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5D645-EEFC-4224-9F0E-93DE20B7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97608" y="3696875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       늘 고민하는 당신을 위해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1CD6F-027B-4F4C-95A6-D4A3BF8E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88" y="0"/>
            <a:ext cx="5163312" cy="69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기획 동기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DC4AFC-8223-4CEE-BE06-2100021FFF86}"/>
              </a:ext>
            </a:extLst>
          </p:cNvPr>
          <p:cNvSpPr/>
          <p:nvPr/>
        </p:nvSpPr>
        <p:spPr>
          <a:xfrm>
            <a:off x="2390776" y="2105819"/>
            <a:ext cx="3495676" cy="363855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7D7F6D-4DD6-42B7-A200-CF7E71B40D52}"/>
              </a:ext>
            </a:extLst>
          </p:cNvPr>
          <p:cNvSpPr/>
          <p:nvPr/>
        </p:nvSpPr>
        <p:spPr>
          <a:xfrm>
            <a:off x="6181727" y="2105819"/>
            <a:ext cx="3495676" cy="363855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287846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매커니즘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BC83920C-EC71-42E3-A5EB-957A2BCBD992}"/>
              </a:ext>
            </a:extLst>
          </p:cNvPr>
          <p:cNvSpPr/>
          <p:nvPr/>
        </p:nvSpPr>
        <p:spPr>
          <a:xfrm>
            <a:off x="1143000" y="2324894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AA2F78FA-2828-40DA-81CE-A4125742C2EF}"/>
              </a:ext>
            </a:extLst>
          </p:cNvPr>
          <p:cNvSpPr/>
          <p:nvPr/>
        </p:nvSpPr>
        <p:spPr>
          <a:xfrm>
            <a:off x="3724275" y="2327673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CA63FDB8-BE1D-4065-9318-A51BBF1F4B5B}"/>
              </a:ext>
            </a:extLst>
          </p:cNvPr>
          <p:cNvSpPr/>
          <p:nvPr/>
        </p:nvSpPr>
        <p:spPr>
          <a:xfrm>
            <a:off x="6348412" y="2324894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DD7DA0-51F1-40EB-A339-F2504712A5BD}"/>
              </a:ext>
            </a:extLst>
          </p:cNvPr>
          <p:cNvSpPr/>
          <p:nvPr/>
        </p:nvSpPr>
        <p:spPr>
          <a:xfrm>
            <a:off x="9058275" y="2324894"/>
            <a:ext cx="1647825" cy="3352800"/>
          </a:xfrm>
          <a:prstGeom prst="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6DB59-E01D-4D00-82F2-EE73A3B242A6}"/>
              </a:ext>
            </a:extLst>
          </p:cNvPr>
          <p:cNvSpPr txBox="1"/>
          <p:nvPr/>
        </p:nvSpPr>
        <p:spPr>
          <a:xfrm>
            <a:off x="1219200" y="2872581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받아오고 메뉴를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9B9B1-5C20-4F97-9FF0-7670A2CAFF0C}"/>
              </a:ext>
            </a:extLst>
          </p:cNvPr>
          <p:cNvSpPr txBox="1"/>
          <p:nvPr/>
        </p:nvSpPr>
        <p:spPr>
          <a:xfrm>
            <a:off x="3767137" y="2872580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파악하고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재료를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57C74-CCC8-4E8E-B963-22D78530D11D}"/>
              </a:ext>
            </a:extLst>
          </p:cNvPr>
          <p:cNvSpPr txBox="1"/>
          <p:nvPr/>
        </p:nvSpPr>
        <p:spPr>
          <a:xfrm>
            <a:off x="6438901" y="2872580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선택하면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취향을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5EAC0-23EE-4A07-9C6A-2EA460342A29}"/>
              </a:ext>
            </a:extLst>
          </p:cNvPr>
          <p:cNvSpPr txBox="1"/>
          <p:nvPr/>
        </p:nvSpPr>
        <p:spPr>
          <a:xfrm>
            <a:off x="9174301" y="2872579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추천한다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메뉴를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1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animBg="1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 방법</a:t>
            </a:r>
          </a:p>
        </p:txBody>
      </p:sp>
      <p:pic>
        <p:nvPicPr>
          <p:cNvPr id="1026" name="Picture 2" descr="chromeì ëí ì´ë¯¸ì§ ê²ìê²°ê³¼">
            <a:extLst>
              <a:ext uri="{FF2B5EF4-FFF2-40B4-BE49-F238E27FC236}">
                <a16:creationId xmlns:a16="http://schemas.microsoft.com/office/drawing/2014/main" id="{173F0CE8-1CFF-4244-BBEF-5A05EF36C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3" y="2195457"/>
            <a:ext cx="3991627" cy="399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eroes of the stormì ëí ì´ë¯¸ì§ ê²ìê²°ê³¼">
            <a:extLst>
              <a:ext uri="{FF2B5EF4-FFF2-40B4-BE49-F238E27FC236}">
                <a16:creationId xmlns:a16="http://schemas.microsoft.com/office/drawing/2014/main" id="{97723885-2652-4BDA-B580-AC00563DA3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81675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 descr="androidì ëí ì´ë¯¸ì§ ê²ìê²°ê³¼">
            <a:extLst>
              <a:ext uri="{FF2B5EF4-FFF2-40B4-BE49-F238E27FC236}">
                <a16:creationId xmlns:a16="http://schemas.microsoft.com/office/drawing/2014/main" id="{3BB4376B-BD73-4A42-8B47-06999A447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40" y="1891631"/>
            <a:ext cx="3885423" cy="455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7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계획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1AE727C-84D2-49BD-8FF7-D769C213CDC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필요한 것 생각하기 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역할분담 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공부하기</a:t>
            </a:r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메뉴 받아 오기 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???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-???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</a:t>
            </a:r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-???</a:t>
            </a: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4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공부할 것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A8B26A-831B-4D2C-AC65-5D55F8F0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76" b="4576"/>
          <a:stretch/>
        </p:blipFill>
        <p:spPr>
          <a:xfrm>
            <a:off x="342900" y="2583631"/>
            <a:ext cx="5324475" cy="2552701"/>
          </a:xfrm>
          <a:prstGeom prst="rect">
            <a:avLst/>
          </a:prstGeom>
          <a:ln w="63500">
            <a:solidFill>
              <a:srgbClr val="1486AA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740A580-AD27-4F17-8631-832D2F1EA0F5}"/>
              </a:ext>
            </a:extLst>
          </p:cNvPr>
          <p:cNvGrpSpPr/>
          <p:nvPr/>
        </p:nvGrpSpPr>
        <p:grpSpPr>
          <a:xfrm>
            <a:off x="6096000" y="2583632"/>
            <a:ext cx="5229225" cy="2552701"/>
            <a:chOff x="5958996" y="2712221"/>
            <a:chExt cx="5229225" cy="255270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C88D21C-96C9-4677-97D8-866E12C8F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996" y="2712221"/>
              <a:ext cx="2581275" cy="2552700"/>
            </a:xfrm>
            <a:prstGeom prst="rect">
              <a:avLst/>
            </a:prstGeom>
            <a:ln w="63500">
              <a:solidFill>
                <a:srgbClr val="1486AA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4AE53F0-9311-4EB4-8FD6-3FB0FAFA5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0368"/>
            <a:stretch/>
          </p:blipFill>
          <p:spPr>
            <a:xfrm>
              <a:off x="8540271" y="2712222"/>
              <a:ext cx="2647950" cy="2552700"/>
            </a:xfrm>
            <a:prstGeom prst="rect">
              <a:avLst/>
            </a:prstGeom>
            <a:ln w="63500">
              <a:solidFill>
                <a:srgbClr val="1486AA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9055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한나체 Pro</vt:lpstr>
      <vt:lpstr>Arial</vt:lpstr>
      <vt:lpstr>Office 테마</vt:lpstr>
      <vt:lpstr>    프로젝트:밥먹자</vt:lpstr>
      <vt:lpstr>기획 동기 </vt:lpstr>
      <vt:lpstr>매커니즘</vt:lpstr>
      <vt:lpstr>구현 방법</vt:lpstr>
      <vt:lpstr>개발 계획</vt:lpstr>
      <vt:lpstr>공부할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프로젝트:밥먹자</dc:title>
  <dc:creator>정 진우</dc:creator>
  <cp:lastModifiedBy>정 진우</cp:lastModifiedBy>
  <cp:revision>12</cp:revision>
  <dcterms:created xsi:type="dcterms:W3CDTF">2019-01-09T06:29:09Z</dcterms:created>
  <dcterms:modified xsi:type="dcterms:W3CDTF">2019-01-09T08:40:35Z</dcterms:modified>
</cp:coreProperties>
</file>