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57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5D2"/>
    <a:srgbClr val="FFFFFF"/>
    <a:srgbClr val="148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7DDBB-B297-4193-AEDD-94872E9B7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3AAD5-255A-4B34-A324-56F02069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3132B-6D4B-485A-8B0B-EFBE931E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17F-AD48-4DC9-94BB-48E49E64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99990-861A-44E0-820B-5510171A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18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1A7C8-A067-40B1-986F-1DF6BE53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37CBE-CACF-4B65-B773-BA12C2FBD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15342-36FC-4311-BC13-5D0D810C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2EA89-3C89-4F9E-8A51-4F61E69C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9302CE-A612-4887-9B0A-FF7689F3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5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409040-A12C-4CD3-AF36-CCFE25B32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058CA-48C1-4BDF-9935-64FA65226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CFAD4-7D53-4330-A882-BD06A75A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50CCD-1899-4C85-AB22-D36C0DE3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597459-C37B-4EF3-B074-4DD6F6FE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C54E-FA2A-44D4-BAF1-C81A36CB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C3F24-E7B2-4FB7-BF83-A3E0B555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2F420-59AC-4688-95B3-528E154E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33746-1477-42C1-8238-E8D5D54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A49C5-8AB8-447D-A8A3-CC84F2E5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53FF0-7B62-4297-9A4E-EE590833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24509-ED56-4F37-BC06-06DA21EBA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07FA8-0900-42C1-85E0-F5540428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474A6-E0A4-4F63-9971-84C0E200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493DB-AAD3-4267-803E-E3072229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0AA0F-4F32-48DE-A573-4CBE32BD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05384-27A5-46D9-B4E6-F08406846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E369C-A0C0-4B0F-AB8E-0193744A0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FD5EA-8E84-4B4E-9092-1DBCE485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E08F55-C82C-4D9E-A1F0-5D3AF5D3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179FF-5506-46C1-9F88-27BEE2F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7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8F91C-BC94-42FD-9F88-66A64F68F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1B5BE3-9230-4674-9435-BF1013B2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57DEC-126E-46BB-9D6A-649802DCE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000DE2-3553-4FFC-9AB3-4EC4F6E3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B9D233-89B9-4FB7-81BB-06DEDAD1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F2B5BB-7373-41FD-A1FC-546375DF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EECF34-9452-45DA-8594-9459BE93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93BD9C-4B12-4098-BE07-5A156827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D6B7B-5C0A-4E5B-B92F-DC32E016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6BCB80-1673-4170-A0EB-A4B0E92E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F84EF6-F67B-420E-964C-8F1BCC1E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2EA45-BC6F-43BE-8A47-7C85C530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E135C5-1BDE-4C23-A949-B779C3CA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89CBD-021A-40A0-950A-DE260ED51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BF27C-02A8-45D3-9A44-63A9869C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3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15A9-2BD9-4A5A-BF34-A58D95C3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E92BBB-DB39-44D8-91C2-5471028E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911F2-3095-40BB-AACB-44EA0761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1C342-237A-46C3-A0A7-22BDC02B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BB3583-38FF-422F-93F1-922C438E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CC330-2167-4894-9059-8B3536D0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161AE-0ACB-4073-8228-5AB42B458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30013-D1E6-429B-9D7E-0013205C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242CD-BA71-491F-8D6B-731D2A228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5DBC6-A51C-4811-AF33-BC92DC4F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AB5EB-2594-4A4C-BBD6-481DBF57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63984-8663-4C95-A04F-05F29191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1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6C9A28-FB3C-47AA-B06B-FAE03774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6CCF19-B273-479D-98A7-4B2C8B0E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33774-40DD-464E-9191-89BA3E144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B6B3-3C6B-4C2F-B8BD-ED6B9477DD72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E0264-F27A-4FF4-B024-6FC82ED1F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9ECB8-B28C-4714-8E97-086BD797D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97B1A-1BFB-4D87-B035-B2FC288D01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6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5DC469-5BDB-4D00-96A3-5F7BE9BA4DEB}"/>
              </a:ext>
            </a:extLst>
          </p:cNvPr>
          <p:cNvSpPr/>
          <p:nvPr/>
        </p:nvSpPr>
        <p:spPr>
          <a:xfrm>
            <a:off x="352425" y="2152650"/>
            <a:ext cx="5743575" cy="2190750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14F194-898F-4CDD-8E7D-391CBCFD4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0415" y="958850"/>
            <a:ext cx="9144000" cy="2387600"/>
          </a:xfrm>
        </p:spPr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프로젝트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:</a:t>
            </a:r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밥먹자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5D645-EEFC-4224-9F0E-93DE20B7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97608" y="3696875"/>
            <a:ext cx="9144000" cy="1655762"/>
          </a:xfrm>
        </p:spPr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              늘 고민하는 당신을 위해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A1CD6F-027B-4F4C-95A6-D4A3BF8E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88" y="0"/>
            <a:ext cx="5163312" cy="69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매커니즘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C07D-F19D-40C7-93FD-6420DA5E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BC83920C-EC71-42E3-A5EB-957A2BCBD992}"/>
              </a:ext>
            </a:extLst>
          </p:cNvPr>
          <p:cNvSpPr/>
          <p:nvPr/>
        </p:nvSpPr>
        <p:spPr>
          <a:xfrm>
            <a:off x="1143000" y="2324894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AA2F78FA-2828-40DA-81CE-A4125742C2EF}"/>
              </a:ext>
            </a:extLst>
          </p:cNvPr>
          <p:cNvSpPr/>
          <p:nvPr/>
        </p:nvSpPr>
        <p:spPr>
          <a:xfrm>
            <a:off x="3724275" y="2327673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id="{CA63FDB8-BE1D-4065-9318-A51BBF1F4B5B}"/>
              </a:ext>
            </a:extLst>
          </p:cNvPr>
          <p:cNvSpPr/>
          <p:nvPr/>
        </p:nvSpPr>
        <p:spPr>
          <a:xfrm>
            <a:off x="6348412" y="2324894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DD7DA0-51F1-40EB-A339-F2504712A5BD}"/>
              </a:ext>
            </a:extLst>
          </p:cNvPr>
          <p:cNvSpPr/>
          <p:nvPr/>
        </p:nvSpPr>
        <p:spPr>
          <a:xfrm>
            <a:off x="9058275" y="2324894"/>
            <a:ext cx="1647825" cy="3352800"/>
          </a:xfrm>
          <a:prstGeom prst="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6DB59-E01D-4D00-82F2-EE73A3B242A6}"/>
              </a:ext>
            </a:extLst>
          </p:cNvPr>
          <p:cNvSpPr txBox="1"/>
          <p:nvPr/>
        </p:nvSpPr>
        <p:spPr>
          <a:xfrm>
            <a:off x="1219200" y="2872581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받아오고 메뉴를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9B9B1-5C20-4F97-9FF0-7670A2CAFF0C}"/>
              </a:ext>
            </a:extLst>
          </p:cNvPr>
          <p:cNvSpPr txBox="1"/>
          <p:nvPr/>
        </p:nvSpPr>
        <p:spPr>
          <a:xfrm>
            <a:off x="3767137" y="2872580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파악하고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재료를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57C74-CCC8-4E8E-B963-22D78530D11D}"/>
              </a:ext>
            </a:extLst>
          </p:cNvPr>
          <p:cNvSpPr txBox="1"/>
          <p:nvPr/>
        </p:nvSpPr>
        <p:spPr>
          <a:xfrm>
            <a:off x="6438901" y="2872580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선택하면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취향을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5EAC0-23EE-4A07-9C6A-2EA460342A29}"/>
              </a:ext>
            </a:extLst>
          </p:cNvPr>
          <p:cNvSpPr txBox="1"/>
          <p:nvPr/>
        </p:nvSpPr>
        <p:spPr>
          <a:xfrm>
            <a:off x="9174301" y="2872579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추천한다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r>
              <a:rPr lang="ko-KR" altLang="en-US" sz="40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메뉴를</a:t>
            </a:r>
            <a:endParaRPr lang="en-US" altLang="ko-KR" sz="40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6" grpId="0" animBg="1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진행 상황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C6FE5E-E823-43A5-8573-9121DD90C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8624" y="1558536"/>
            <a:ext cx="5783376" cy="44803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393F37-41E7-4179-841A-815012CAF5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75" t="7974" r="39375" b="5324"/>
          <a:stretch/>
        </p:blipFill>
        <p:spPr>
          <a:xfrm>
            <a:off x="-390525" y="1558536"/>
            <a:ext cx="6829425" cy="49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2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진행 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1FED06-070B-4ED1-BC84-2E108DC1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602"/>
            <a:ext cx="6648771" cy="5283398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E59D3D8-0156-4822-AFC8-EE3927097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68114" y="12502"/>
            <a:ext cx="13098289" cy="736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2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C07D-F19D-40C7-93FD-6420DA5E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BDFE82E-BFFE-4E51-82DF-F0545E20ECA8}"/>
              </a:ext>
            </a:extLst>
          </p:cNvPr>
          <p:cNvCxnSpPr/>
          <p:nvPr/>
        </p:nvCxnSpPr>
        <p:spPr>
          <a:xfrm>
            <a:off x="339852" y="5298186"/>
            <a:ext cx="11512296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6061C76-D2AA-49C7-9F3F-3B80E06596E3}"/>
              </a:ext>
            </a:extLst>
          </p:cNvPr>
          <p:cNvSpPr/>
          <p:nvPr/>
        </p:nvSpPr>
        <p:spPr>
          <a:xfrm>
            <a:off x="990600" y="3209931"/>
            <a:ext cx="419100" cy="20882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159A54-F457-46D3-867B-C0B49C3D7530}"/>
              </a:ext>
            </a:extLst>
          </p:cNvPr>
          <p:cNvSpPr/>
          <p:nvPr/>
        </p:nvSpPr>
        <p:spPr>
          <a:xfrm>
            <a:off x="282702" y="2438400"/>
            <a:ext cx="1885950" cy="790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지식 습득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FFD57FE-E92C-4442-A00F-E1FDE545F9EB}"/>
              </a:ext>
            </a:extLst>
          </p:cNvPr>
          <p:cNvSpPr/>
          <p:nvPr/>
        </p:nvSpPr>
        <p:spPr>
          <a:xfrm>
            <a:off x="5332286" y="3190961"/>
            <a:ext cx="419100" cy="20882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24745A8-2586-4BE2-93F9-5ECB922F288E}"/>
              </a:ext>
            </a:extLst>
          </p:cNvPr>
          <p:cNvSpPr/>
          <p:nvPr/>
        </p:nvSpPr>
        <p:spPr>
          <a:xfrm>
            <a:off x="4624388" y="2419430"/>
            <a:ext cx="1885950" cy="790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API</a:t>
            </a:r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활용 터득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A5BAE80-F574-443E-81FB-916FE00A9703}"/>
              </a:ext>
            </a:extLst>
          </p:cNvPr>
          <p:cNvSpPr/>
          <p:nvPr/>
        </p:nvSpPr>
        <p:spPr>
          <a:xfrm>
            <a:off x="10175748" y="3168499"/>
            <a:ext cx="419100" cy="20882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E317289-3041-4AEC-BFAF-A67EC80AD574}"/>
              </a:ext>
            </a:extLst>
          </p:cNvPr>
          <p:cNvSpPr/>
          <p:nvPr/>
        </p:nvSpPr>
        <p:spPr>
          <a:xfrm>
            <a:off x="9467850" y="2396968"/>
            <a:ext cx="1885950" cy="790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문제 발생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7CFE79F-5732-4743-A781-17956ECE5B00}"/>
              </a:ext>
            </a:extLst>
          </p:cNvPr>
          <p:cNvSpPr/>
          <p:nvPr/>
        </p:nvSpPr>
        <p:spPr>
          <a:xfrm>
            <a:off x="7649147" y="3200452"/>
            <a:ext cx="419100" cy="208824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81D2841-1A33-46BD-B4AD-5FBBC345646F}"/>
              </a:ext>
            </a:extLst>
          </p:cNvPr>
          <p:cNvSpPr/>
          <p:nvPr/>
        </p:nvSpPr>
        <p:spPr>
          <a:xfrm>
            <a:off x="6941249" y="2428921"/>
            <a:ext cx="1885950" cy="790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웹페이지 </a:t>
            </a:r>
            <a:r>
              <a:rPr lang="ko-KR" altLang="en-US" dirty="0" err="1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제작중</a:t>
            </a:r>
            <a:endParaRPr lang="ko-KR" altLang="en-US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C9A26B-E359-446C-8911-62B47EE09B94}"/>
              </a:ext>
            </a:extLst>
          </p:cNvPr>
          <p:cNvSpPr txBox="1"/>
          <p:nvPr/>
        </p:nvSpPr>
        <p:spPr>
          <a:xfrm flipH="1">
            <a:off x="838200" y="536823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1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5792-34AD-4AFD-BEF1-E3391F21CD0B}"/>
              </a:ext>
            </a:extLst>
          </p:cNvPr>
          <p:cNvSpPr txBox="1"/>
          <p:nvPr/>
        </p:nvSpPr>
        <p:spPr>
          <a:xfrm flipH="1">
            <a:off x="4117848" y="536823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2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2FE59-CEC6-4164-BD59-6C225F9278A9}"/>
              </a:ext>
            </a:extLst>
          </p:cNvPr>
          <p:cNvSpPr txBox="1"/>
          <p:nvPr/>
        </p:nvSpPr>
        <p:spPr>
          <a:xfrm flipH="1">
            <a:off x="7397496" y="5358751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3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주차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A0DA20B-CC10-43E2-AD43-A063AE202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3142" y="2396968"/>
            <a:ext cx="12878284" cy="13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C07D-F19D-40C7-93FD-6420DA5E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33121EA-BBA5-4BA9-A8E6-88980F21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58" y="2238320"/>
            <a:ext cx="12878284" cy="1304130"/>
          </a:xfrm>
          <a:prstGeom prst="rect">
            <a:avLst/>
          </a:prstGeom>
        </p:spPr>
      </p:pic>
      <p:pic>
        <p:nvPicPr>
          <p:cNvPr id="1026" name="Picture 2" descr="ë­ì¼ ì´ê±´ì ëí ì´ë¯¸ì§ ê²ìê²°ê³¼">
            <a:extLst>
              <a:ext uri="{FF2B5EF4-FFF2-40B4-BE49-F238E27FC236}">
                <a16:creationId xmlns:a16="http://schemas.microsoft.com/office/drawing/2014/main" id="{00068FF1-D87A-4109-978E-6B9D78192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64822"/>
            <a:ext cx="7410450" cy="529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C03225A-E1EE-49EB-B734-6DD6481B4C73}"/>
              </a:ext>
            </a:extLst>
          </p:cNvPr>
          <p:cNvSpPr/>
          <p:nvPr/>
        </p:nvSpPr>
        <p:spPr>
          <a:xfrm>
            <a:off x="4857750" y="2809875"/>
            <a:ext cx="476250" cy="61912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5E75AA-D940-4EBA-93E2-17D9AFC25D37}"/>
              </a:ext>
            </a:extLst>
          </p:cNvPr>
          <p:cNvSpPr/>
          <p:nvPr/>
        </p:nvSpPr>
        <p:spPr>
          <a:xfrm>
            <a:off x="8067675" y="3057525"/>
            <a:ext cx="1285875" cy="276225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개발 척도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C07D-F19D-40C7-93FD-6420DA5E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ììì ëí ì´ë¯¸ì§ ê²ìê²°ê³¼">
            <a:extLst>
              <a:ext uri="{FF2B5EF4-FFF2-40B4-BE49-F238E27FC236}">
                <a16:creationId xmlns:a16="http://schemas.microsoft.com/office/drawing/2014/main" id="{C30B71B7-F04A-433F-9AC5-E6E0C9B8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65" y="1508918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0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해야할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C07D-F19D-40C7-93FD-6420DA5E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설명선: 오른쪽 화살표 4">
            <a:extLst>
              <a:ext uri="{FF2B5EF4-FFF2-40B4-BE49-F238E27FC236}">
                <a16:creationId xmlns:a16="http://schemas.microsoft.com/office/drawing/2014/main" id="{BC83920C-EC71-42E3-A5EB-957A2BCBD992}"/>
              </a:ext>
            </a:extLst>
          </p:cNvPr>
          <p:cNvSpPr/>
          <p:nvPr/>
        </p:nvSpPr>
        <p:spPr>
          <a:xfrm>
            <a:off x="1143000" y="2324894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sp>
        <p:nvSpPr>
          <p:cNvPr id="9" name="설명선: 오른쪽 화살표 8">
            <a:extLst>
              <a:ext uri="{FF2B5EF4-FFF2-40B4-BE49-F238E27FC236}">
                <a16:creationId xmlns:a16="http://schemas.microsoft.com/office/drawing/2014/main" id="{AA2F78FA-2828-40DA-81CE-A4125742C2EF}"/>
              </a:ext>
            </a:extLst>
          </p:cNvPr>
          <p:cNvSpPr/>
          <p:nvPr/>
        </p:nvSpPr>
        <p:spPr>
          <a:xfrm>
            <a:off x="3724275" y="2327673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설명선: 오른쪽 화살표 9">
            <a:extLst>
              <a:ext uri="{FF2B5EF4-FFF2-40B4-BE49-F238E27FC236}">
                <a16:creationId xmlns:a16="http://schemas.microsoft.com/office/drawing/2014/main" id="{CA63FDB8-BE1D-4065-9318-A51BBF1F4B5B}"/>
              </a:ext>
            </a:extLst>
          </p:cNvPr>
          <p:cNvSpPr/>
          <p:nvPr/>
        </p:nvSpPr>
        <p:spPr>
          <a:xfrm>
            <a:off x="6348412" y="2324894"/>
            <a:ext cx="2447925" cy="3352800"/>
          </a:xfrm>
          <a:prstGeom prst="rightArrowCallou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DD7DA0-51F1-40EB-A339-F2504712A5BD}"/>
              </a:ext>
            </a:extLst>
          </p:cNvPr>
          <p:cNvSpPr/>
          <p:nvPr/>
        </p:nvSpPr>
        <p:spPr>
          <a:xfrm>
            <a:off x="9058275" y="2324894"/>
            <a:ext cx="1647825" cy="3352800"/>
          </a:xfrm>
          <a:prstGeom prst="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6DB59-E01D-4D00-82F2-EE73A3B242A6}"/>
              </a:ext>
            </a:extLst>
          </p:cNvPr>
          <p:cNvSpPr txBox="1"/>
          <p:nvPr/>
        </p:nvSpPr>
        <p:spPr>
          <a:xfrm>
            <a:off x="1219200" y="2872581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받아오고 메뉴를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9B9B1-5C20-4F97-9FF0-7670A2CAFF0C}"/>
              </a:ext>
            </a:extLst>
          </p:cNvPr>
          <p:cNvSpPr txBox="1"/>
          <p:nvPr/>
        </p:nvSpPr>
        <p:spPr>
          <a:xfrm>
            <a:off x="3767137" y="2872580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파악하고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재료를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57C74-CCC8-4E8E-B963-22D78530D11D}"/>
              </a:ext>
            </a:extLst>
          </p:cNvPr>
          <p:cNvSpPr txBox="1"/>
          <p:nvPr/>
        </p:nvSpPr>
        <p:spPr>
          <a:xfrm>
            <a:off x="6438901" y="2872580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선택하면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취향을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5EAC0-23EE-4A07-9C6A-2EA460342A29}"/>
              </a:ext>
            </a:extLst>
          </p:cNvPr>
          <p:cNvSpPr txBox="1"/>
          <p:nvPr/>
        </p:nvSpPr>
        <p:spPr>
          <a:xfrm>
            <a:off x="9174301" y="2872579"/>
            <a:ext cx="1415772" cy="2733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추천한다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배달의민족 한나체 Pro" panose="020B0600000101010101" pitchFamily="50" charset="-127"/>
                <a:ea typeface="배달의민족 한나체 Pro" panose="020B0600000101010101" pitchFamily="50" charset="-127"/>
                <a:cs typeface="+mn-cs"/>
              </a:rPr>
              <a:t>메뉴를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배달의민족 한나체 Pro" panose="020B0600000101010101" pitchFamily="50" charset="-127"/>
              <a:ea typeface="배달의민족 한나체 Pro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412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D5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4FA182-B1B1-496B-894F-CED3DE27F461}"/>
              </a:ext>
            </a:extLst>
          </p:cNvPr>
          <p:cNvSpPr/>
          <p:nvPr/>
        </p:nvSpPr>
        <p:spPr>
          <a:xfrm>
            <a:off x="838200" y="546893"/>
            <a:ext cx="10515600" cy="96202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C20D62-ACD1-43B1-A52D-5E45B33E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해야할</a:t>
            </a:r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6C07D-F19D-40C7-93FD-6420DA5E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77982AA-DB3F-459C-AA1E-8383323DB2F0}"/>
              </a:ext>
            </a:extLst>
          </p:cNvPr>
          <p:cNvSpPr/>
          <p:nvPr/>
        </p:nvSpPr>
        <p:spPr>
          <a:xfrm>
            <a:off x="1203768" y="2037144"/>
            <a:ext cx="9653286" cy="3865945"/>
          </a:xfrm>
          <a:prstGeom prst="roundRect">
            <a:avLst/>
          </a:prstGeom>
          <a:solidFill>
            <a:schemeClr val="bg1"/>
          </a:solidFill>
          <a:ln w="63500">
            <a:solidFill>
              <a:srgbClr val="148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재료파악 알고리즘 만들기</a:t>
            </a:r>
            <a:r>
              <a:rPr lang="en-US" altLang="ko-KR" sz="10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(or </a:t>
            </a:r>
            <a:r>
              <a:rPr lang="ko-KR" altLang="en-US" sz="10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찾기</a:t>
            </a:r>
            <a:r>
              <a:rPr lang="en-US" altLang="ko-KR" sz="10000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방법을 찾아야 한다</a:t>
            </a:r>
          </a:p>
        </p:txBody>
      </p:sp>
    </p:spTree>
    <p:extLst>
      <p:ext uri="{BB962C8B-B14F-4D97-AF65-F5344CB8AC3E}">
        <p14:creationId xmlns:p14="http://schemas.microsoft.com/office/powerpoint/2010/main" val="8357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65</Words>
  <Application>Microsoft Office PowerPoint</Application>
  <PresentationFormat>와이드스크린</PresentationFormat>
  <Paragraphs>34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배달의민족 한나체 Pro</vt:lpstr>
      <vt:lpstr>Arial</vt:lpstr>
      <vt:lpstr>Office 테마</vt:lpstr>
      <vt:lpstr>    프로젝트:밥먹자</vt:lpstr>
      <vt:lpstr>매커니즘</vt:lpstr>
      <vt:lpstr>진행 상황</vt:lpstr>
      <vt:lpstr>진행 상황</vt:lpstr>
      <vt:lpstr>개발 척도</vt:lpstr>
      <vt:lpstr>개발 척도</vt:lpstr>
      <vt:lpstr>개발 척도</vt:lpstr>
      <vt:lpstr>해야할 일</vt:lpstr>
      <vt:lpstr>해야할 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프로젝트:밥먹자</dc:title>
  <dc:creator>정 진우</dc:creator>
  <cp:lastModifiedBy>정 진우</cp:lastModifiedBy>
  <cp:revision>16</cp:revision>
  <dcterms:created xsi:type="dcterms:W3CDTF">2019-01-09T06:29:09Z</dcterms:created>
  <dcterms:modified xsi:type="dcterms:W3CDTF">2019-01-23T09:00:07Z</dcterms:modified>
</cp:coreProperties>
</file>