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71" r:id="rId8"/>
    <p:sldId id="270" r:id="rId9"/>
    <p:sldId id="267" r:id="rId10"/>
    <p:sldId id="268" r:id="rId11"/>
    <p:sldId id="273" r:id="rId12"/>
    <p:sldId id="272" r:id="rId13"/>
    <p:sldId id="265" r:id="rId14"/>
    <p:sldId id="264" r:id="rId15"/>
  </p:sldIdLst>
  <p:sldSz cx="12192000" cy="6858000"/>
  <p:notesSz cx="6858000" cy="9144000"/>
  <p:embeddedFontLst>
    <p:embeddedFont>
      <p:font typeface="210 콤퓨타세탁 B" panose="02020603020101020101" pitchFamily="18" charset="-127"/>
      <p:regular r:id="rId16"/>
    </p:embeddedFont>
    <p:embeddedFont>
      <p:font typeface="210 콤퓨타세탁 L" panose="02020603020101020101" pitchFamily="18" charset="-127"/>
      <p:regular r:id="rId17"/>
    </p:embeddedFont>
    <p:embeddedFont>
      <p:font typeface="D2Coding" panose="020B0609020101020101" pitchFamily="49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42467-AB85-4058-8612-852BCEFA3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42A7FB-8352-4EC7-AA36-87720E3D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4F42E-304A-4A5B-BD96-631645C1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36CF6-1737-41E2-AA89-BE536D16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D4122-271C-434A-A923-C24E49D0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2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34F04-1AE6-4431-998F-CB78D8D2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9F1BF4-C3F7-43BB-BD6D-0B95EA74B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71843-68A2-40CB-9A7F-4EF3BB75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BACC1-3206-47E8-9D77-3D80BD96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8343F-4B85-4071-BCE0-7FFFEE04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0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40342D-DBA2-44CF-9056-CA8B903EF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7B67FF-3EFE-42D4-90FC-F2EBB4219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8FD7F-B883-43BC-80CE-6482460A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DE773-3944-4AC2-8A82-A544F4B3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B814B-1C73-4DF5-AF13-365AA8E9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5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0F98C-1EF0-4C35-BE65-2855BB1B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7EB90-10FE-4384-B2DA-A6643C1D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17277-7E6C-4B39-99C1-46B2D33E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1F909-D7F2-42BA-8413-ED28C5B1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C83C4-7F44-4291-BE8A-17B4A8C4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5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8ACA2-0625-4CD6-B23C-E8F6B69C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AA1F06-BB71-4575-9F11-A1F0F4F71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27AC4-7F45-496B-BD5E-719C2E90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2F50A-D56C-4CBB-8756-6A1D208D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12467-2A0F-4856-BACD-D5AE66E2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61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10CD8-F3AE-48A9-8130-AAA4D5CA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388B4-C2F8-44CC-9B20-CBDD2DBDA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B7E24-F95C-46F4-BBE9-1761E1A65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8867C-AF90-4F6B-B8B2-C10D0E46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E53C7-83AC-476B-8FBD-9E43B8BC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BF87DA-A4FC-47E4-AD76-2D11D933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11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D0DAE-A4A5-4FDE-AFF1-51A0435B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B9D842-3A41-4A20-902B-EBD217BA1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BB611-186E-41E4-B7DD-6F54A13C4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3CCB44-CF54-4CC2-BD4C-DC2DEFE2B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5DDDBF-5720-4B1E-9D11-EE33BA3FA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54EB4F-99BB-43D9-ABA0-D25D57C1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4CA145-FAAE-4401-A2D5-A36E03D9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812FCE-9F1F-4CAB-B57D-63174DF1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6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66FD3-F671-4E06-AD88-56B1BAF2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E1F031-CD10-48E1-8867-499E78F9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CED960-5FC4-4B35-8CF9-96EF3DEB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D11237-8206-4D80-AD75-36BB3D6C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06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6C9840-D19D-481C-9055-001F0CE8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A069C-8380-4D84-869A-FBCCB64E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5BE5F-C346-4788-A6E3-0FAB629E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76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D884F-70F1-4AC2-833F-5F6BCD81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ED756-515E-4BEC-A426-A08D3CA08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9EFB72-8CC6-4DBF-81B5-2498246FE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BDD2EC-1650-4F1E-B21D-C23D4156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C1C68A-ED51-449C-A09F-DF6D6104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DBF91-2B6E-4CE3-8B77-4D2B2ABD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88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4FD4F-8F8A-4FAC-951C-F4E11DC8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A12062-F57C-4EAB-9B5D-58782C937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39FAD4-C0CB-4BCB-A935-F8E94F216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369F0-F04D-431F-95FF-7A015E53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437A4B-17E2-41F2-A223-5521AF7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B714AA-328C-416D-AF21-B544C003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5C2399-E1B5-4B4D-9757-795B744A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87609-1F7D-4B8E-AE5E-33177D8F8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1F780-A1FE-4329-ACA2-D5D16C474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848D6-846A-4117-9E0E-A15372FC7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E03AE-8859-4E8A-B4D7-B813798D3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UG-kr/dapp_android" TargetMode="External"/><Relationship Id="rId2" Type="http://schemas.openxmlformats.org/officeDocument/2006/relationships/hyperlink" Target="https://github.com/CLUG-kr/da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licenses/MIT" TargetMode="External"/><Relationship Id="rId2" Type="http://schemas.openxmlformats.org/officeDocument/2006/relationships/hyperlink" Target="https://github.com/crizin/korean-romaniz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97EAA-7C2D-47FA-924D-E173A2A5A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8963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DAPP</a:t>
            </a:r>
            <a:b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</a:br>
            <a:r>
              <a:rPr lang="ko-KR" altLang="en-US" sz="44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한글 프로그래밍</a:t>
            </a:r>
            <a:endParaRPr lang="ko-KR" altLang="en-US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FF904C-068F-42B7-BC68-7968377A5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1438"/>
            <a:ext cx="9144000" cy="1655762"/>
          </a:xfrm>
        </p:spPr>
        <p:txBody>
          <a:bodyPr/>
          <a:lstStyle/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컴퓨터공학부 소프트웨어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17</a:t>
            </a:r>
          </a:p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한태균 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윤연경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임우섭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정석우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91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F327E-1022-4D7C-9A9A-F7E8CAC6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CODE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A2F6CD0-5D0F-454A-9883-7AE11B788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6055" y="492573"/>
            <a:ext cx="532907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3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F327E-1022-4D7C-9A9A-F7E8CAC6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CODE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4CD2C6B-0E4F-42FE-AE2C-53B68EAA8E01}"/>
              </a:ext>
            </a:extLst>
          </p:cNvPr>
          <p:cNvSpPr txBox="1"/>
          <p:nvPr/>
        </p:nvSpPr>
        <p:spPr>
          <a:xfrm>
            <a:off x="5539666" y="129614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15E9F-518D-4118-A02F-93CB5AB62DD3}"/>
              </a:ext>
            </a:extLst>
          </p:cNvPr>
          <p:cNvSpPr txBox="1"/>
          <p:nvPr/>
        </p:nvSpPr>
        <p:spPr>
          <a:xfrm>
            <a:off x="5539666" y="456298"/>
            <a:ext cx="549527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&lt;iostream&gt;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포함</a:t>
            </a:r>
          </a:p>
          <a:p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빈형 별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출력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정수형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줄갯수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정수형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반복자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1'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으로 생성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정수형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반복자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2'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으로 생성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그치만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반복자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 &lt;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줄갯수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하면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그치만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반복자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 &lt;=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반복자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1)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하면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*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출력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}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'\n'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출력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시작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정수형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입력용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변수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'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생성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입력용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변수 입력 받아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별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출력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입력용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변수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 .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07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26610-C18D-4EF1-A769-4F7E69F4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그냥</a:t>
            </a:r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- </a:t>
            </a:r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안드로이드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8F957-AF08-4AAE-993C-C443E4E2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5F9EC4-9BCC-41B5-A5AC-2414BE4F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0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A771D-8927-4205-936B-55F47BB9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앞으로  해야 할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84A1D-AB96-41F4-94D8-02D977CB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688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1.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안드로이드 스튜디오에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javacc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오픈소스 적용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2.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런타임에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cpp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파일 컴파일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실행 하는 방법 연구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3.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나머지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c++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라이브러리 추가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cin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cout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namespace,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stl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등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4. Namespace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및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class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구현 필요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5.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입출력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cin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cout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printf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등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..)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의 구현 필요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AF21BB-3A3E-4DE2-A641-69403D53C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676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26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1AC80-E11E-4B9A-998C-871E400F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감사합니다</a:t>
            </a:r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!!</a:t>
            </a:r>
            <a:endParaRPr lang="ko-KR" altLang="en-US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A3827-82FB-4805-A3B0-7B184EFA0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입대 전까지 </a:t>
            </a:r>
            <a:r>
              <a:rPr lang="ko-KR" altLang="en-US" sz="200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완성할게요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</a:t>
            </a:r>
          </a:p>
          <a:p>
            <a:pPr marL="0" indent="0">
              <a:buNone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저희 </a:t>
            </a:r>
            <a:r>
              <a:rPr lang="ko-KR" altLang="en-US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리포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  <a:hlinkClick r:id="rId2"/>
              </a:rPr>
              <a:t>https://github.com/CLUG-kr/dapp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  <a:hlinkClick r:id="rId3"/>
              </a:rPr>
              <a:t>https://github.com/CLUG-kr/dapp_android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24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289CE-CEE6-4351-B553-E245632C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초기 개발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829B3-6C56-4D04-B385-2021457AA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본격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한글로 코딩하기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 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-&gt;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코딩을 처음 접하는 사람들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혹은 입문하는 사람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심지어 숙련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자들에게도 쉽고 재미있게 코딩을 경험할 수 있게 하자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</a:t>
            </a:r>
          </a:p>
          <a:p>
            <a:pPr marL="0" indent="0">
              <a:buNone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그에 따른 개발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한글 문법 제작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한글 언어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-&gt;&gt; C++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로 변환하는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parser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제작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이를 안드로이드 앱에서 구동 가능하게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C++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컴파일러로 실행시켜 보여줌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87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4DFA-8095-4445-ADC7-7EC74CFB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DAPP </a:t>
            </a:r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한글 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8F640-6B7E-42A0-9964-6BAC05E3E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코딩을 전부 한글로 작성하는 것이 목표였으므로 조사까지 포함해 개발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Main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함수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-&gt;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시작 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=&gt; int main() { … … return 0; }</a:t>
            </a:r>
          </a:p>
          <a:p>
            <a:pPr marL="514350" indent="-514350">
              <a:buAutoNum type="arabicPeriod"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프로그램의 끝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-&gt;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끝  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=&gt; parser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인식 종료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변수 선언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데이터형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 ‘ 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 ‘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생성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정수형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‘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숫자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’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생성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=&gt; int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Sutja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;</a:t>
            </a:r>
          </a:p>
          <a:p>
            <a:pPr marL="457200" lvl="1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데이터형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 ‘ 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 ‘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‘X’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로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으로 생성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정수형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‘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숫자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’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‘5’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로 생성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=&gt; int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Sutja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= 5;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84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4DFA-8095-4445-ADC7-7EC74CFB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DAPP </a:t>
            </a:r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한글 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8F640-6B7E-42A0-9964-6BAC05E3E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4. If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문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만약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 &lt;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조건문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라면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{ &lt;~~&gt; }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== if() {}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ko-KR" altLang="en-US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아니고 </a:t>
            </a:r>
            <a:r>
              <a:rPr lang="en-US" altLang="ko-KR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 &lt;</a:t>
            </a:r>
            <a:r>
              <a:rPr lang="ko-KR" altLang="en-US" dirty="0" err="1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조건문</a:t>
            </a:r>
            <a:r>
              <a:rPr lang="en-US" altLang="ko-KR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 ) </a:t>
            </a:r>
            <a:r>
              <a:rPr lang="ko-KR" altLang="en-US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라면 </a:t>
            </a:r>
            <a:r>
              <a:rPr lang="en-US" altLang="ko-KR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{ &lt;~~&gt; } == else</a:t>
            </a:r>
            <a:r>
              <a:rPr lang="ko-KR" altLang="en-US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if()</a:t>
            </a:r>
            <a:r>
              <a:rPr lang="ko-KR" altLang="en-US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{}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아니면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{&lt;~~&gt;} == else {}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5. While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문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그치만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 &lt;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조건문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 )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하면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{} 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하는걸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 =&gt; while(){}</a:t>
            </a:r>
          </a:p>
        </p:txBody>
      </p:sp>
    </p:spTree>
    <p:extLst>
      <p:ext uri="{BB962C8B-B14F-4D97-AF65-F5344CB8AC3E}">
        <p14:creationId xmlns:p14="http://schemas.microsoft.com/office/powerpoint/2010/main" val="297837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4DFA-8095-4445-ADC7-7EC74CFB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DAPP </a:t>
            </a:r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한글 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8F640-6B7E-42A0-9964-6BAC05E3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6.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함수의 선언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데이터형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데이터형 이름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…){ &lt;~~&gt; }</a:t>
            </a: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7.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리턴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당장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나와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 =&gt; return 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&gt;;</a:t>
            </a: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8.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논리 연산자는 대입을 빼고 동일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	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같다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기존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C++ : ==,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dapp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: =) </a:t>
            </a: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9.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대입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1&gt;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에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2&gt;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대입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 =&gt; 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1&gt; = 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2&gt;;</a:t>
            </a: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46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32D3D-B9F8-48ED-A099-A1FBA140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Parser </a:t>
            </a:r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내 오픈소스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855E1-B525-4484-87D0-C1742FB53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  <a:hlinkClick r:id="rId2"/>
              </a:rPr>
              <a:t>https://github.com/crizin/korean-romanizer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dirty="0">
                <a:hlinkClick r:id="rId3"/>
              </a:rPr>
              <a:t>MIT license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자바에서는 한글 변수 사용이 가능하지만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C++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에서는 불가능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원래는 시작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(u+D7A3, u+C791)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변수명을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var_d7a3c791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로 하려 했으나 어려움을 겪고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로마자로 변환하기로 결정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따라서 한글 변수를 로마자로 변환해주는 오픈소스 사용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71EC0C-4C97-40BE-B7F1-CF5A82CAE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70237"/>
            <a:ext cx="10237342" cy="16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8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F327E-1022-4D7C-9A9A-F7E8CAC6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CODE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내용 개체 틀 3">
            <a:extLst>
              <a:ext uri="{FF2B5EF4-FFF2-40B4-BE49-F238E27FC236}">
                <a16:creationId xmlns:a16="http://schemas.microsoft.com/office/drawing/2014/main" id="{652D2025-0D3A-4F08-BC1D-9F8DD0442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2571" y="48643"/>
            <a:ext cx="3844327" cy="67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1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F327E-1022-4D7C-9A9A-F7E8CAC6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CODE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7">
            <a:extLst>
              <a:ext uri="{FF2B5EF4-FFF2-40B4-BE49-F238E27FC236}">
                <a16:creationId xmlns:a16="http://schemas.microsoft.com/office/drawing/2014/main" id="{FCBF0221-5FBA-452F-8568-398A781FF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576" y="492573"/>
            <a:ext cx="553203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8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F327E-1022-4D7C-9A9A-F7E8CAC6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CODE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D0DDE7C-EDF2-48AF-B732-E6FA6469D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2611" y="492573"/>
            <a:ext cx="469596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2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363</Words>
  <Application>Microsoft Office PowerPoint</Application>
  <PresentationFormat>와이드스크린</PresentationFormat>
  <Paragraphs>93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210 콤퓨타세탁 L</vt:lpstr>
      <vt:lpstr>맑은 고딕</vt:lpstr>
      <vt:lpstr>Arial</vt:lpstr>
      <vt:lpstr>210 콤퓨타세탁 B</vt:lpstr>
      <vt:lpstr>D2Coding</vt:lpstr>
      <vt:lpstr>Office 테마</vt:lpstr>
      <vt:lpstr>DAPP 한글 프로그래밍</vt:lpstr>
      <vt:lpstr>초기 개발 목표</vt:lpstr>
      <vt:lpstr>DAPP 한글 문법</vt:lpstr>
      <vt:lpstr>DAPP 한글 문법</vt:lpstr>
      <vt:lpstr>DAPP 한글 문법</vt:lpstr>
      <vt:lpstr>Parser 내 오픈소스</vt:lpstr>
      <vt:lpstr>SAMPLE CODE</vt:lpstr>
      <vt:lpstr>SAMPLE CODE</vt:lpstr>
      <vt:lpstr>SAMPLE CODE</vt:lpstr>
      <vt:lpstr>SAMPLE CODE</vt:lpstr>
      <vt:lpstr>SAMPLE CODE</vt:lpstr>
      <vt:lpstr>그냥- 안드로이드</vt:lpstr>
      <vt:lpstr>앞으로  해야 할 것</vt:lpstr>
      <vt:lpstr>감사합니다!!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DAPP 한글 프로그래밍</dc:title>
  <dc:creator>TaeGyun Han</dc:creator>
  <cp:lastModifiedBy>석우 정</cp:lastModifiedBy>
  <cp:revision>12</cp:revision>
  <dcterms:created xsi:type="dcterms:W3CDTF">2019-02-01T05:51:24Z</dcterms:created>
  <dcterms:modified xsi:type="dcterms:W3CDTF">2019-02-01T07:10:46Z</dcterms:modified>
</cp:coreProperties>
</file>