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E540-EED0-4C6E-95CA-1CE5C632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FDD5B-998E-4FBC-981F-2C9657BC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B90CC-8BE6-4A47-BF02-9ED1073F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453B4-1034-48B6-AFD1-95FD5FDA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263F-8CC1-43CC-A4FD-E78CC3D8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7815-1521-4ED0-8652-AC28AE7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72216-2689-4F85-AE1C-47C641245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8B7BD-B2F3-4F9B-BF75-EDF22F5F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6FC02-33AF-4834-88DF-BE67B6B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6E682-2472-4C92-B96E-C6C7487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F8FF2-251D-4C8C-84CF-7B4DCEBC4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8DBFC-813F-44DA-A153-9691664C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394B1-B5E2-48F4-AB24-2E0F0F78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72818-9023-4BF6-ABDD-F7A1E2F4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A4F1E-BF3B-4D81-AB0E-A2B1756D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A32D6-2F46-40A0-9CAF-6DC37A92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50D4B-E880-4241-923F-F00DA46D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42DC1-22BB-4220-AEB3-BF5E0F90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7C452-ABAA-4924-8895-B315A652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371A-C22F-4544-B2F3-E9D3DF99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4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0A80B-67A8-4530-AE6F-63800AB0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EF74A-D396-4F3F-B396-7C0D33A6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CCE0E-A20E-43DA-B3A7-BF10CF82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F5B5-A588-4AF6-A3FE-CF0B5205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95A23-4C62-40C3-A14A-D57F871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4FD55-59ED-488D-B136-18842C1A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36924-E2D6-4BDE-8972-904B5E5FD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35B8FC-B011-4F8C-8379-0532B44A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F0CFA-088B-40C9-90FD-F386AD07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454D4-CBF5-4436-8855-4B8FFB58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9C0DE-6258-402A-8824-CE5D910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0901A-8074-49E8-BAA2-229953EC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0F70D-7B51-430F-8BA0-2FD85991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7FE2C-8CEA-4708-A04B-10E17060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8550E-6C7D-4AAA-B6BE-9B9427A17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C9289-C21D-46E4-B318-F076863A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D0BBC6-1A5A-456B-A664-C0899540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AD993-302F-423F-B35B-D6C09127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0AC3C-C7B5-4D4A-B5DE-8AC5F75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8DA8-AF16-4F20-B3AA-4801E3BA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E63DD7-37AA-4542-93CF-4E7561C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3FBF7-0B02-470C-AECF-D1F8D1F1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267CE-E253-453E-B40B-A9F163DC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23614-D904-495C-B028-6108AF6A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43DF3-BA34-433A-8916-446E94A8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348B5-5606-4248-A907-CF3886F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E3E72-DFCB-4E62-B1BD-CB5C809F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8355E-F71B-40D1-820E-D1915C1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2088B-A07F-41F5-A42A-FF60F108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E424F-FCDA-4514-B34A-11F712D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80204-A596-42F3-8456-FB0D01F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C0F9F-8019-4F2A-88F3-2105263B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0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6FE82-6DED-4A54-8EE0-2B786E7D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928776-9237-4CC4-B0BB-1136D440B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68690-AAFE-452D-9CAB-EFED61B0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6C5D7-D69E-4DDC-B7FB-F140DF67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AFA61-D5C6-4C2B-95E3-CF2C69A1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189F1-4302-40B4-9DF1-852B06DB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8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3404C5-AC04-45A6-A646-81C29159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A0EB3-FEC7-4D14-9AB3-DDC9BF09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A463E-9D37-40D1-9E5C-BC6D8934F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C697-E4A8-4877-88EB-E5AE9C25014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22224-4929-48E6-B5ED-BD45461D2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CC852-0345-434E-95E6-790CC592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3D71-C852-4E5B-9F34-603F02DA8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B6061-AD9E-42BF-A3B1-7CA65332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038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</a:t>
            </a:r>
            <a:b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</a:br>
            <a:r>
              <a:rPr lang="ko-KR" altLang="en-US" sz="36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프로그래밍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41A45-4E9C-4B7C-9E98-F6DD5E72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312862"/>
          </a:xfrm>
        </p:spPr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컴퓨터공학부 소프트웨어전공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한태균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윤연경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임우섭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정석우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5CBFF8-F8CC-4624-8129-0A250C1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Parser </a:t>
            </a:r>
            <a:r>
              <a:rPr lang="ko-KR" altLang="en-US" sz="280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F5A50-C342-4161-B10E-5AE4A2E8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sz="20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20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반복문</a:t>
            </a:r>
            <a:endParaRPr lang="en-US" altLang="ko-KR" sz="200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 선언</a:t>
            </a:r>
            <a:endParaRPr lang="en-US" altLang="ko-KR" sz="200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몇몇 기본적인 논리 연산자</a:t>
            </a:r>
            <a:endParaRPr lang="en-US" altLang="ko-KR" sz="200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E7B3C-61CC-4E9F-A559-28E9B312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63" y="1935590"/>
            <a:ext cx="6250769" cy="29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7771-3E6E-4A5A-8C3D-2F1BAADE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Production Rules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47035-E2EC-4755-B3F7-2CCD3462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If_statement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::=</a:t>
            </a:r>
          </a:p>
          <a:p>
            <a:pPr marL="0" indent="0">
              <a:buNone/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"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만약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"(" </a:t>
            </a:r>
            <a:r>
              <a:rPr lang="en-US" altLang="ko-KR" sz="2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logical_statement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() ")" "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라면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sentences()</a:t>
            </a:r>
          </a:p>
          <a:p>
            <a:pPr marL="0" indent="0">
              <a:buNone/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	("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아니고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"(" </a:t>
            </a:r>
            <a:r>
              <a:rPr lang="en-US" altLang="ko-KR" sz="2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logical_statement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() ")" "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라면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sentences())*</a:t>
            </a:r>
          </a:p>
          <a:p>
            <a:pPr marL="0" indent="0">
              <a:buNone/>
            </a:pP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	[("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아니면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sentences())]</a:t>
            </a:r>
          </a:p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while_statement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::=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그치만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( "("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logical_statement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() ")" "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하면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sentences() "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하는걸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"!") |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("(" sentences() ")" "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"("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logical_statement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() ")" "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하면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sentences() "&lt;" sentences() "&gt;" "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하는걸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" "!")</a:t>
            </a:r>
          </a:p>
        </p:txBody>
      </p:sp>
    </p:spTree>
    <p:extLst>
      <p:ext uri="{BB962C8B-B14F-4D97-AF65-F5344CB8AC3E}">
        <p14:creationId xmlns:p14="http://schemas.microsoft.com/office/powerpoint/2010/main" val="267486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A9F5B3-D56E-437B-8B06-F1DFCCEF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</a:t>
            </a:r>
            <a:r>
              <a:rPr lang="en-US" altLang="ko-KR" sz="2600" dirty="0">
                <a:solidFill>
                  <a:srgbClr val="FFFFFF"/>
                </a:solidFill>
              </a:rPr>
              <a:t>Code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709343-5492-4D8A-9C9D-DFC87B9F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474" y="424362"/>
            <a:ext cx="5904686" cy="59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5CBFF8-F8CC-4624-8129-0A250C1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App</a:t>
            </a:r>
            <a:r>
              <a:rPr lang="ko-KR" altLang="en-US" sz="2800" dirty="0"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F5A50-C342-4161-B10E-5AE4A2E8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안드로이드 스튜디오에서 리눅스 명령어를 실행시키는 과정</a:t>
            </a:r>
            <a:endParaRPr lang="en-US" altLang="ko-KR" sz="2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아직 성공 못함</a:t>
            </a:r>
            <a:r>
              <a:rPr lang="en-US" altLang="ko-KR" sz="2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5" name="그림 4" descr="컴퓨터, 전자기기이(가) 표시된 사진&#10;&#10;자동 생성된 설명">
            <a:extLst>
              <a:ext uri="{FF2B5EF4-FFF2-40B4-BE49-F238E27FC236}">
                <a16:creationId xmlns:a16="http://schemas.microsoft.com/office/drawing/2014/main" id="{1EE4EE23-EF36-4E15-9D33-7AC16551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597514"/>
            <a:ext cx="7550631" cy="56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7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210 콤퓨타세탁 B</vt:lpstr>
      <vt:lpstr>210 콤퓨타세탁 L</vt:lpstr>
      <vt:lpstr>맑은 고딕</vt:lpstr>
      <vt:lpstr>Arial</vt:lpstr>
      <vt:lpstr>Office 테마</vt:lpstr>
      <vt:lpstr>DAPP 한글 프로그래밍</vt:lpstr>
      <vt:lpstr>Parser 진행상황</vt:lpstr>
      <vt:lpstr>Production Rules</vt:lpstr>
      <vt:lpstr>Sample Code</vt:lpstr>
      <vt:lpstr>App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한글 프로그래밍</dc:title>
  <dc:creator>TaeGyun Han</dc:creator>
  <cp:lastModifiedBy>TaeGyun Han</cp:lastModifiedBy>
  <cp:revision>3</cp:revision>
  <dcterms:created xsi:type="dcterms:W3CDTF">2019-01-23T08:46:30Z</dcterms:created>
  <dcterms:modified xsi:type="dcterms:W3CDTF">2019-01-23T08:52:21Z</dcterms:modified>
</cp:coreProperties>
</file>