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1C532-7F65-4780-A83F-CB34A1EA9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1C324A-A1BF-4631-985A-B466DB611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F19A24-778C-4F86-92B7-241EB683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36FB4-20D9-4317-B009-7FC3BF21E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2A9357-C355-49A4-B199-099AD581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4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2282A-2A09-468D-856B-7CB868D7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828FB4-08B0-4E25-BFA9-43B25F4C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DD6BC-8092-4711-8410-0BCCDA6E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E9FCF9-980F-4315-A12A-7A81DB09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EB4A55-22BC-4380-B553-B398DD34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541EA0-3C8A-4987-A4FE-1989CCC79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C9E506-6FDB-4ECD-91A2-4E5457216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AC22B-4FB5-4784-A0C9-24151908D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26B53-9D8D-401A-B7FC-D83F26BD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AED87F-09A6-436B-B9C3-B067EB17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8A3A0-BBF5-4F61-ACD5-C0872AE1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5CDC9-E009-4C03-BB49-9A15F999E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5BB21D-541E-40F5-A42E-43FFD17FF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F2C99F-3968-4632-B8D2-73040E66D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E02852-C25F-4973-821F-829F4F7D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6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095F4-4DD6-400F-8E0F-D2E0FC90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0F4519-1B5C-4C2E-A097-82A93BC7D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E28F5-85F3-4562-8801-00ED0A0C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1962F-F9D8-40AE-942C-386F9A7EA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7584E-E19A-451E-879D-DDE2E008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63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6BB23-9F1A-4233-A6B4-A271991E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A9D99-F9D4-4E28-BCA0-435302985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B9B540-457C-433B-B2F1-D9E61A6EA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8047D3-1AC3-430A-9487-35B74C98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1A28EB-3407-4665-9585-AF9A3D3E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841390-D892-46EE-8A0D-284E3A94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550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B1D14-0BFF-4955-8FFB-3F774A8C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B66B6F-D67C-4126-9EAE-FE787FAD9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7945F-64BF-4B42-9AC3-5D702DFFB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470833-5BB5-4F9C-BE8F-B93852D5F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6DF5F8-8578-47EA-A90F-D5B762672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E24527-EB36-45A4-8455-CF9F421B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B8629A-9A1D-4231-AA5B-90066D6BF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0966FA-8052-4B99-84C0-35E1D2F59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8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0FF08-03C5-4C08-B55C-527C21473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E00695-4A75-42A3-BE39-F62EE291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63CE3B-AE18-46FB-BE55-21D7D386F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0590AE-7998-43C4-8193-083E2D9F6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1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DBEFAF-60F5-4843-A0F3-0CE244378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4971C1-1713-4688-A991-25C4532C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4C101-9356-4AB5-BCB4-9AC7EBE5D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74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93798-0A70-456C-804A-F77F9838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D9B5B-6D62-46CD-B2CE-BE73B87C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F80A0A-6F88-4294-A9E2-56FB85163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10C550-869B-457F-8D79-D9954792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8BC04-6BB7-4D30-B6B5-DE16E794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86B9B-695B-478C-87B6-845F0C7D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06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F5058-4FBE-4B56-BE88-7E22B907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62C1C0-5A59-4986-B98E-95E9CA6FE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5B08D7-86B4-4A82-801E-D5FF9D8EF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B78A1D-1CA8-48DC-BADC-48AA7AE1D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36542B-9707-4DDF-847E-D9ECABBA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AE760C-CE79-4DB6-8539-E0B50CCB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7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4854DC-AB05-47EA-8F0C-C6EBA202D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3927B-42CF-437E-B79E-650F4FC68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BABA5-401D-4B0E-A9A2-F686C4013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6069B1-ECB2-482D-AAB2-8EAA08F8D60E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458F47-7B78-49BD-93AD-6376F3713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AA16E0-0C98-4CE3-AF67-D700A024C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74E1-1596-41EE-856F-9ECCCC252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973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4F18818-F7CF-49D6-B476-D73B47CF4D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6" r="-1" b="32362"/>
          <a:stretch/>
        </p:blipFill>
        <p:spPr>
          <a:xfrm>
            <a:off x="0" y="0"/>
            <a:ext cx="10655455" cy="6857990"/>
          </a:xfrm>
          <a:custGeom>
            <a:avLst/>
            <a:gdLst>
              <a:gd name="connsiteX0" fmla="*/ 8526285 w 10655455"/>
              <a:gd name="connsiteY0" fmla="*/ 6283111 h 6858000"/>
              <a:gd name="connsiteX1" fmla="*/ 10157124 w 10655455"/>
              <a:gd name="connsiteY1" fmla="*/ 6283111 h 6858000"/>
              <a:gd name="connsiteX2" fmla="*/ 10407209 w 10655455"/>
              <a:gd name="connsiteY2" fmla="*/ 6430504 h 6858000"/>
              <a:gd name="connsiteX3" fmla="*/ 10606716 w 10655455"/>
              <a:gd name="connsiteY3" fmla="*/ 6774068 h 6858000"/>
              <a:gd name="connsiteX4" fmla="*/ 10655455 w 10655455"/>
              <a:gd name="connsiteY4" fmla="*/ 6858000 h 6858000"/>
              <a:gd name="connsiteX5" fmla="*/ 8025501 w 10655455"/>
              <a:gd name="connsiteY5" fmla="*/ 6858000 h 6858000"/>
              <a:gd name="connsiteX6" fmla="*/ 8129453 w 10655455"/>
              <a:gd name="connsiteY6" fmla="*/ 6678214 h 6858000"/>
              <a:gd name="connsiteX7" fmla="*/ 8272677 w 10655455"/>
              <a:gd name="connsiteY7" fmla="*/ 6430504 h 6858000"/>
              <a:gd name="connsiteX8" fmla="*/ 8526285 w 10655455"/>
              <a:gd name="connsiteY8" fmla="*/ 6283111 h 6858000"/>
              <a:gd name="connsiteX9" fmla="*/ 8508611 w 10655455"/>
              <a:gd name="connsiteY9" fmla="*/ 4776272 h 6858000"/>
              <a:gd name="connsiteX10" fmla="*/ 9153763 w 10655455"/>
              <a:gd name="connsiteY10" fmla="*/ 4776272 h 6858000"/>
              <a:gd name="connsiteX11" fmla="*/ 9252696 w 10655455"/>
              <a:gd name="connsiteY11" fmla="*/ 4834580 h 6858000"/>
              <a:gd name="connsiteX12" fmla="*/ 9575969 w 10655455"/>
              <a:gd name="connsiteY12" fmla="*/ 5391278 h 6858000"/>
              <a:gd name="connsiteX13" fmla="*/ 9575969 w 10655455"/>
              <a:gd name="connsiteY13" fmla="*/ 5505116 h 6858000"/>
              <a:gd name="connsiteX14" fmla="*/ 9252696 w 10655455"/>
              <a:gd name="connsiteY14" fmla="*/ 6061815 h 6858000"/>
              <a:gd name="connsiteX15" fmla="*/ 9153763 w 10655455"/>
              <a:gd name="connsiteY15" fmla="*/ 6120122 h 6858000"/>
              <a:gd name="connsiteX16" fmla="*/ 8508611 w 10655455"/>
              <a:gd name="connsiteY16" fmla="*/ 6120122 h 6858000"/>
              <a:gd name="connsiteX17" fmla="*/ 8408284 w 10655455"/>
              <a:gd name="connsiteY17" fmla="*/ 6061815 h 6858000"/>
              <a:gd name="connsiteX18" fmla="*/ 8086404 w 10655455"/>
              <a:gd name="connsiteY18" fmla="*/ 5505116 h 6858000"/>
              <a:gd name="connsiteX19" fmla="*/ 8086404 w 10655455"/>
              <a:gd name="connsiteY19" fmla="*/ 5391278 h 6858000"/>
              <a:gd name="connsiteX20" fmla="*/ 8408284 w 10655455"/>
              <a:gd name="connsiteY20" fmla="*/ 4834580 h 6858000"/>
              <a:gd name="connsiteX21" fmla="*/ 8508611 w 10655455"/>
              <a:gd name="connsiteY21" fmla="*/ 4776272 h 6858000"/>
              <a:gd name="connsiteX22" fmla="*/ 8438383 w 10655455"/>
              <a:gd name="connsiteY22" fmla="*/ 4182594 h 6858000"/>
              <a:gd name="connsiteX23" fmla="*/ 8671249 w 10655455"/>
              <a:gd name="connsiteY23" fmla="*/ 4182594 h 6858000"/>
              <a:gd name="connsiteX24" fmla="*/ 8706958 w 10655455"/>
              <a:gd name="connsiteY24" fmla="*/ 4203640 h 6858000"/>
              <a:gd name="connsiteX25" fmla="*/ 8823642 w 10655455"/>
              <a:gd name="connsiteY25" fmla="*/ 4404579 h 6858000"/>
              <a:gd name="connsiteX26" fmla="*/ 8823642 w 10655455"/>
              <a:gd name="connsiteY26" fmla="*/ 4445668 h 6858000"/>
              <a:gd name="connsiteX27" fmla="*/ 8706958 w 10655455"/>
              <a:gd name="connsiteY27" fmla="*/ 4646606 h 6858000"/>
              <a:gd name="connsiteX28" fmla="*/ 8671249 w 10655455"/>
              <a:gd name="connsiteY28" fmla="*/ 4667652 h 6858000"/>
              <a:gd name="connsiteX29" fmla="*/ 8438383 w 10655455"/>
              <a:gd name="connsiteY29" fmla="*/ 4667652 h 6858000"/>
              <a:gd name="connsiteX30" fmla="*/ 8402170 w 10655455"/>
              <a:gd name="connsiteY30" fmla="*/ 4646606 h 6858000"/>
              <a:gd name="connsiteX31" fmla="*/ 8285989 w 10655455"/>
              <a:gd name="connsiteY31" fmla="*/ 4445668 h 6858000"/>
              <a:gd name="connsiteX32" fmla="*/ 8285989 w 10655455"/>
              <a:gd name="connsiteY32" fmla="*/ 4404579 h 6858000"/>
              <a:gd name="connsiteX33" fmla="*/ 8402170 w 10655455"/>
              <a:gd name="connsiteY33" fmla="*/ 4203640 h 6858000"/>
              <a:gd name="connsiteX34" fmla="*/ 8438383 w 10655455"/>
              <a:gd name="connsiteY34" fmla="*/ 4182594 h 6858000"/>
              <a:gd name="connsiteX35" fmla="*/ 7678681 w 10655455"/>
              <a:gd name="connsiteY35" fmla="*/ 3459104 h 6858000"/>
              <a:gd name="connsiteX36" fmla="*/ 8119685 w 10655455"/>
              <a:gd name="connsiteY36" fmla="*/ 3459104 h 6858000"/>
              <a:gd name="connsiteX37" fmla="*/ 8187313 w 10655455"/>
              <a:gd name="connsiteY37" fmla="*/ 3498961 h 6858000"/>
              <a:gd name="connsiteX38" fmla="*/ 8408292 w 10655455"/>
              <a:gd name="connsiteY38" fmla="*/ 3879501 h 6858000"/>
              <a:gd name="connsiteX39" fmla="*/ 8408292 w 10655455"/>
              <a:gd name="connsiteY39" fmla="*/ 3957318 h 6858000"/>
              <a:gd name="connsiteX40" fmla="*/ 8187313 w 10655455"/>
              <a:gd name="connsiteY40" fmla="*/ 4337857 h 6858000"/>
              <a:gd name="connsiteX41" fmla="*/ 8119685 w 10655455"/>
              <a:gd name="connsiteY41" fmla="*/ 4377714 h 6858000"/>
              <a:gd name="connsiteX42" fmla="*/ 7678681 w 10655455"/>
              <a:gd name="connsiteY42" fmla="*/ 4377714 h 6858000"/>
              <a:gd name="connsiteX43" fmla="*/ 7610101 w 10655455"/>
              <a:gd name="connsiteY43" fmla="*/ 4337857 h 6858000"/>
              <a:gd name="connsiteX44" fmla="*/ 7390076 w 10655455"/>
              <a:gd name="connsiteY44" fmla="*/ 3957318 h 6858000"/>
              <a:gd name="connsiteX45" fmla="*/ 7390076 w 10655455"/>
              <a:gd name="connsiteY45" fmla="*/ 3879501 h 6858000"/>
              <a:gd name="connsiteX46" fmla="*/ 7610101 w 10655455"/>
              <a:gd name="connsiteY46" fmla="*/ 3498961 h 6858000"/>
              <a:gd name="connsiteX47" fmla="*/ 7678681 w 10655455"/>
              <a:gd name="connsiteY47" fmla="*/ 3459104 h 6858000"/>
              <a:gd name="connsiteX48" fmla="*/ 9108816 w 10655455"/>
              <a:gd name="connsiteY48" fmla="*/ 2082751 h 6858000"/>
              <a:gd name="connsiteX49" fmla="*/ 9876937 w 10655455"/>
              <a:gd name="connsiteY49" fmla="*/ 2082751 h 6858000"/>
              <a:gd name="connsiteX50" fmla="*/ 9994727 w 10655455"/>
              <a:gd name="connsiteY50" fmla="*/ 2152172 h 6858000"/>
              <a:gd name="connsiteX51" fmla="*/ 10379617 w 10655455"/>
              <a:gd name="connsiteY51" fmla="*/ 2814978 h 6858000"/>
              <a:gd name="connsiteX52" fmla="*/ 10379617 w 10655455"/>
              <a:gd name="connsiteY52" fmla="*/ 2950515 h 6858000"/>
              <a:gd name="connsiteX53" fmla="*/ 9994727 w 10655455"/>
              <a:gd name="connsiteY53" fmla="*/ 3613321 h 6858000"/>
              <a:gd name="connsiteX54" fmla="*/ 9876937 w 10655455"/>
              <a:gd name="connsiteY54" fmla="*/ 3682742 h 6858000"/>
              <a:gd name="connsiteX55" fmla="*/ 9108816 w 10655455"/>
              <a:gd name="connsiteY55" fmla="*/ 3682742 h 6858000"/>
              <a:gd name="connsiteX56" fmla="*/ 8989367 w 10655455"/>
              <a:gd name="connsiteY56" fmla="*/ 3613321 h 6858000"/>
              <a:gd name="connsiteX57" fmla="*/ 8606137 w 10655455"/>
              <a:gd name="connsiteY57" fmla="*/ 2950515 h 6858000"/>
              <a:gd name="connsiteX58" fmla="*/ 8606137 w 10655455"/>
              <a:gd name="connsiteY58" fmla="*/ 2814978 h 6858000"/>
              <a:gd name="connsiteX59" fmla="*/ 8989367 w 10655455"/>
              <a:gd name="connsiteY59" fmla="*/ 2152172 h 6858000"/>
              <a:gd name="connsiteX60" fmla="*/ 9108816 w 10655455"/>
              <a:gd name="connsiteY60" fmla="*/ 2082751 h 6858000"/>
              <a:gd name="connsiteX61" fmla="*/ 1321854 w 10655455"/>
              <a:gd name="connsiteY61" fmla="*/ 2071857 h 6858000"/>
              <a:gd name="connsiteX62" fmla="*/ 5365317 w 10655455"/>
              <a:gd name="connsiteY62" fmla="*/ 2071857 h 6858000"/>
              <a:gd name="connsiteX63" fmla="*/ 5985373 w 10655455"/>
              <a:gd name="connsiteY63" fmla="*/ 2437296 h 6858000"/>
              <a:gd name="connsiteX64" fmla="*/ 8011470 w 10655455"/>
              <a:gd name="connsiteY64" fmla="*/ 5926372 h 6858000"/>
              <a:gd name="connsiteX65" fmla="*/ 8011470 w 10655455"/>
              <a:gd name="connsiteY65" fmla="*/ 6639850 h 6858000"/>
              <a:gd name="connsiteX66" fmla="*/ 7904625 w 10655455"/>
              <a:gd name="connsiteY66" fmla="*/ 6823844 h 6858000"/>
              <a:gd name="connsiteX67" fmla="*/ 7884791 w 10655455"/>
              <a:gd name="connsiteY67" fmla="*/ 6858000 h 6858000"/>
              <a:gd name="connsiteX68" fmla="*/ 0 w 10655455"/>
              <a:gd name="connsiteY68" fmla="*/ 6858000 h 6858000"/>
              <a:gd name="connsiteX69" fmla="*/ 0 w 10655455"/>
              <a:gd name="connsiteY69" fmla="*/ 3635967 h 6858000"/>
              <a:gd name="connsiteX70" fmla="*/ 27177 w 10655455"/>
              <a:gd name="connsiteY70" fmla="*/ 3588964 h 6858000"/>
              <a:gd name="connsiteX71" fmla="*/ 693065 w 10655455"/>
              <a:gd name="connsiteY71" fmla="*/ 2437296 h 6858000"/>
              <a:gd name="connsiteX72" fmla="*/ 1321854 w 10655455"/>
              <a:gd name="connsiteY72" fmla="*/ 2071857 h 6858000"/>
              <a:gd name="connsiteX73" fmla="*/ 6786399 w 10655455"/>
              <a:gd name="connsiteY73" fmla="*/ 753840 h 6858000"/>
              <a:gd name="connsiteX74" fmla="*/ 8025968 w 10655455"/>
              <a:gd name="connsiteY74" fmla="*/ 753840 h 6858000"/>
              <a:gd name="connsiteX75" fmla="*/ 8216053 w 10655455"/>
              <a:gd name="connsiteY75" fmla="*/ 865869 h 6858000"/>
              <a:gd name="connsiteX76" fmla="*/ 8837177 w 10655455"/>
              <a:gd name="connsiteY76" fmla="*/ 1935484 h 6858000"/>
              <a:gd name="connsiteX77" fmla="*/ 8837177 w 10655455"/>
              <a:gd name="connsiteY77" fmla="*/ 2154207 h 6858000"/>
              <a:gd name="connsiteX78" fmla="*/ 8216053 w 10655455"/>
              <a:gd name="connsiteY78" fmla="*/ 3223823 h 6858000"/>
              <a:gd name="connsiteX79" fmla="*/ 8025968 w 10655455"/>
              <a:gd name="connsiteY79" fmla="*/ 3335852 h 6858000"/>
              <a:gd name="connsiteX80" fmla="*/ 6786399 w 10655455"/>
              <a:gd name="connsiteY80" fmla="*/ 3335852 h 6858000"/>
              <a:gd name="connsiteX81" fmla="*/ 6593637 w 10655455"/>
              <a:gd name="connsiteY81" fmla="*/ 3223823 h 6858000"/>
              <a:gd name="connsiteX82" fmla="*/ 5975192 w 10655455"/>
              <a:gd name="connsiteY82" fmla="*/ 2154207 h 6858000"/>
              <a:gd name="connsiteX83" fmla="*/ 5975192 w 10655455"/>
              <a:gd name="connsiteY83" fmla="*/ 1935484 h 6858000"/>
              <a:gd name="connsiteX84" fmla="*/ 6593637 w 10655455"/>
              <a:gd name="connsiteY84" fmla="*/ 865869 h 6858000"/>
              <a:gd name="connsiteX85" fmla="*/ 6786399 w 10655455"/>
              <a:gd name="connsiteY85" fmla="*/ 753840 h 6858000"/>
              <a:gd name="connsiteX86" fmla="*/ 0 w 10655455"/>
              <a:gd name="connsiteY86" fmla="*/ 0 h 6858000"/>
              <a:gd name="connsiteX87" fmla="*/ 6966294 w 10655455"/>
              <a:gd name="connsiteY87" fmla="*/ 0 h 6858000"/>
              <a:gd name="connsiteX88" fmla="*/ 6852387 w 10655455"/>
              <a:gd name="connsiteY88" fmla="*/ 196155 h 6858000"/>
              <a:gd name="connsiteX89" fmla="*/ 6043322 w 10655455"/>
              <a:gd name="connsiteY89" fmla="*/ 1589421 h 6858000"/>
              <a:gd name="connsiteX90" fmla="*/ 5423265 w 10655455"/>
              <a:gd name="connsiteY90" fmla="*/ 1954861 h 6858000"/>
              <a:gd name="connsiteX91" fmla="*/ 1379802 w 10655455"/>
              <a:gd name="connsiteY91" fmla="*/ 1954861 h 6858000"/>
              <a:gd name="connsiteX92" fmla="*/ 751013 w 10655455"/>
              <a:gd name="connsiteY92" fmla="*/ 1589421 h 6858000"/>
              <a:gd name="connsiteX93" fmla="*/ 1951 w 10655455"/>
              <a:gd name="connsiteY93" fmla="*/ 293901 h 6858000"/>
              <a:gd name="connsiteX94" fmla="*/ 0 w 10655455"/>
              <a:gd name="connsiteY94" fmla="*/ 2905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10655455" h="6858000">
                <a:moveTo>
                  <a:pt x="8526285" y="6283111"/>
                </a:moveTo>
                <a:cubicBezTo>
                  <a:pt x="8526285" y="6283111"/>
                  <a:pt x="8526285" y="6283111"/>
                  <a:pt x="10157124" y="6283111"/>
                </a:cubicBezTo>
                <a:cubicBezTo>
                  <a:pt x="10259271" y="6283111"/>
                  <a:pt x="10357896" y="6339261"/>
                  <a:pt x="10407209" y="6430504"/>
                </a:cubicBezTo>
                <a:cubicBezTo>
                  <a:pt x="10407209" y="6430504"/>
                  <a:pt x="10407209" y="6430504"/>
                  <a:pt x="10606716" y="6774068"/>
                </a:cubicBezTo>
                <a:lnTo>
                  <a:pt x="10655455" y="6858000"/>
                </a:lnTo>
                <a:lnTo>
                  <a:pt x="8025501" y="6858000"/>
                </a:lnTo>
                <a:lnTo>
                  <a:pt x="8129453" y="6678214"/>
                </a:lnTo>
                <a:cubicBezTo>
                  <a:pt x="8174148" y="6600912"/>
                  <a:pt x="8221824" y="6518457"/>
                  <a:pt x="8272677" y="6430504"/>
                </a:cubicBezTo>
                <a:cubicBezTo>
                  <a:pt x="8325512" y="6339261"/>
                  <a:pt x="8420615" y="6283111"/>
                  <a:pt x="8526285" y="6283111"/>
                </a:cubicBezTo>
                <a:close/>
                <a:moveTo>
                  <a:pt x="8508611" y="4776272"/>
                </a:moveTo>
                <a:cubicBezTo>
                  <a:pt x="8508611" y="4776272"/>
                  <a:pt x="8508611" y="4776272"/>
                  <a:pt x="9153763" y="4776272"/>
                </a:cubicBezTo>
                <a:cubicBezTo>
                  <a:pt x="9194173" y="4776272"/>
                  <a:pt x="9233188" y="4798484"/>
                  <a:pt x="9252696" y="4834580"/>
                </a:cubicBezTo>
                <a:cubicBezTo>
                  <a:pt x="9252696" y="4834580"/>
                  <a:pt x="9252696" y="4834580"/>
                  <a:pt x="9575969" y="5391278"/>
                </a:cubicBezTo>
                <a:cubicBezTo>
                  <a:pt x="9596871" y="5425985"/>
                  <a:pt x="9596871" y="5470409"/>
                  <a:pt x="9575969" y="5505116"/>
                </a:cubicBezTo>
                <a:cubicBezTo>
                  <a:pt x="9575969" y="5505116"/>
                  <a:pt x="9575969" y="5505116"/>
                  <a:pt x="9252696" y="6061815"/>
                </a:cubicBezTo>
                <a:cubicBezTo>
                  <a:pt x="9233188" y="6097909"/>
                  <a:pt x="9194173" y="6120122"/>
                  <a:pt x="9153763" y="6120122"/>
                </a:cubicBezTo>
                <a:cubicBezTo>
                  <a:pt x="9153763" y="6120122"/>
                  <a:pt x="9153763" y="6120122"/>
                  <a:pt x="8508611" y="6120122"/>
                </a:cubicBezTo>
                <a:cubicBezTo>
                  <a:pt x="8466808" y="6120122"/>
                  <a:pt x="8429186" y="6097909"/>
                  <a:pt x="8408284" y="6061815"/>
                </a:cubicBezTo>
                <a:cubicBezTo>
                  <a:pt x="8408284" y="6061815"/>
                  <a:pt x="8408284" y="6061815"/>
                  <a:pt x="8086404" y="5505116"/>
                </a:cubicBezTo>
                <a:cubicBezTo>
                  <a:pt x="8065503" y="5470409"/>
                  <a:pt x="8065503" y="5425985"/>
                  <a:pt x="8086404" y="5391278"/>
                </a:cubicBezTo>
                <a:cubicBezTo>
                  <a:pt x="8086404" y="5391278"/>
                  <a:pt x="8086404" y="5391278"/>
                  <a:pt x="8408284" y="4834580"/>
                </a:cubicBezTo>
                <a:cubicBezTo>
                  <a:pt x="8429186" y="4798484"/>
                  <a:pt x="8466808" y="4776272"/>
                  <a:pt x="8508611" y="4776272"/>
                </a:cubicBezTo>
                <a:close/>
                <a:moveTo>
                  <a:pt x="8438383" y="4182594"/>
                </a:moveTo>
                <a:cubicBezTo>
                  <a:pt x="8438383" y="4182594"/>
                  <a:pt x="8438383" y="4182594"/>
                  <a:pt x="8671249" y="4182594"/>
                </a:cubicBezTo>
                <a:cubicBezTo>
                  <a:pt x="8685834" y="4182594"/>
                  <a:pt x="8699916" y="4190612"/>
                  <a:pt x="8706958" y="4203640"/>
                </a:cubicBezTo>
                <a:cubicBezTo>
                  <a:pt x="8706958" y="4203640"/>
                  <a:pt x="8706958" y="4203640"/>
                  <a:pt x="8823642" y="4404579"/>
                </a:cubicBezTo>
                <a:cubicBezTo>
                  <a:pt x="8831187" y="4417106"/>
                  <a:pt x="8831187" y="4433141"/>
                  <a:pt x="8823642" y="4445668"/>
                </a:cubicBezTo>
                <a:cubicBezTo>
                  <a:pt x="8823642" y="4445668"/>
                  <a:pt x="8823642" y="4445668"/>
                  <a:pt x="8706958" y="4646606"/>
                </a:cubicBezTo>
                <a:cubicBezTo>
                  <a:pt x="8699916" y="4659635"/>
                  <a:pt x="8685834" y="4667652"/>
                  <a:pt x="8671249" y="4667652"/>
                </a:cubicBezTo>
                <a:cubicBezTo>
                  <a:pt x="8671249" y="4667652"/>
                  <a:pt x="8671249" y="4667652"/>
                  <a:pt x="8438383" y="4667652"/>
                </a:cubicBezTo>
                <a:cubicBezTo>
                  <a:pt x="8423295" y="4667652"/>
                  <a:pt x="8409715" y="4659635"/>
                  <a:pt x="8402170" y="4646606"/>
                </a:cubicBezTo>
                <a:cubicBezTo>
                  <a:pt x="8402170" y="4646606"/>
                  <a:pt x="8402170" y="4646606"/>
                  <a:pt x="8285989" y="4445668"/>
                </a:cubicBezTo>
                <a:cubicBezTo>
                  <a:pt x="8278445" y="4433141"/>
                  <a:pt x="8278445" y="4417106"/>
                  <a:pt x="8285989" y="4404579"/>
                </a:cubicBezTo>
                <a:cubicBezTo>
                  <a:pt x="8285989" y="4404579"/>
                  <a:pt x="8285989" y="4404579"/>
                  <a:pt x="8402170" y="4203640"/>
                </a:cubicBezTo>
                <a:cubicBezTo>
                  <a:pt x="8409715" y="4190612"/>
                  <a:pt x="8423295" y="4182594"/>
                  <a:pt x="8438383" y="4182594"/>
                </a:cubicBezTo>
                <a:close/>
                <a:moveTo>
                  <a:pt x="7678681" y="3459104"/>
                </a:moveTo>
                <a:cubicBezTo>
                  <a:pt x="7678681" y="3459104"/>
                  <a:pt x="7678681" y="3459104"/>
                  <a:pt x="8119685" y="3459104"/>
                </a:cubicBezTo>
                <a:cubicBezTo>
                  <a:pt x="8147308" y="3459104"/>
                  <a:pt x="8173978" y="3474287"/>
                  <a:pt x="8187313" y="3498961"/>
                </a:cubicBezTo>
                <a:cubicBezTo>
                  <a:pt x="8187313" y="3498961"/>
                  <a:pt x="8187313" y="3498961"/>
                  <a:pt x="8408292" y="3879501"/>
                </a:cubicBezTo>
                <a:cubicBezTo>
                  <a:pt x="8422579" y="3903225"/>
                  <a:pt x="8422579" y="3933593"/>
                  <a:pt x="8408292" y="3957318"/>
                </a:cubicBezTo>
                <a:cubicBezTo>
                  <a:pt x="8408292" y="3957318"/>
                  <a:pt x="8408292" y="3957318"/>
                  <a:pt x="8187313" y="4337857"/>
                </a:cubicBezTo>
                <a:cubicBezTo>
                  <a:pt x="8173978" y="4362531"/>
                  <a:pt x="8147308" y="4377714"/>
                  <a:pt x="8119685" y="4377714"/>
                </a:cubicBezTo>
                <a:cubicBezTo>
                  <a:pt x="8119685" y="4377714"/>
                  <a:pt x="8119685" y="4377714"/>
                  <a:pt x="7678681" y="4377714"/>
                </a:cubicBezTo>
                <a:cubicBezTo>
                  <a:pt x="7650106" y="4377714"/>
                  <a:pt x="7624388" y="4362531"/>
                  <a:pt x="7610101" y="4337857"/>
                </a:cubicBezTo>
                <a:cubicBezTo>
                  <a:pt x="7610101" y="4337857"/>
                  <a:pt x="7610101" y="4337857"/>
                  <a:pt x="7390076" y="3957318"/>
                </a:cubicBezTo>
                <a:cubicBezTo>
                  <a:pt x="7375787" y="3933593"/>
                  <a:pt x="7375787" y="3903225"/>
                  <a:pt x="7390076" y="3879501"/>
                </a:cubicBezTo>
                <a:cubicBezTo>
                  <a:pt x="7390076" y="3879501"/>
                  <a:pt x="7390076" y="3879501"/>
                  <a:pt x="7610101" y="3498961"/>
                </a:cubicBezTo>
                <a:cubicBezTo>
                  <a:pt x="7624388" y="3474287"/>
                  <a:pt x="7650106" y="3459104"/>
                  <a:pt x="7678681" y="3459104"/>
                </a:cubicBezTo>
                <a:close/>
                <a:moveTo>
                  <a:pt x="9108816" y="2082751"/>
                </a:moveTo>
                <a:cubicBezTo>
                  <a:pt x="9108816" y="2082751"/>
                  <a:pt x="9108816" y="2082751"/>
                  <a:pt x="9876937" y="2082751"/>
                </a:cubicBezTo>
                <a:cubicBezTo>
                  <a:pt x="9925048" y="2082751"/>
                  <a:pt x="9971500" y="2109197"/>
                  <a:pt x="9994727" y="2152172"/>
                </a:cubicBezTo>
                <a:cubicBezTo>
                  <a:pt x="9994727" y="2152172"/>
                  <a:pt x="9994727" y="2152172"/>
                  <a:pt x="10379617" y="2814978"/>
                </a:cubicBezTo>
                <a:cubicBezTo>
                  <a:pt x="10404502" y="2856301"/>
                  <a:pt x="10404502" y="2909193"/>
                  <a:pt x="10379617" y="2950515"/>
                </a:cubicBezTo>
                <a:cubicBezTo>
                  <a:pt x="10379617" y="2950515"/>
                  <a:pt x="10379617" y="2950515"/>
                  <a:pt x="9994727" y="3613321"/>
                </a:cubicBezTo>
                <a:cubicBezTo>
                  <a:pt x="9971500" y="3656296"/>
                  <a:pt x="9925048" y="3682742"/>
                  <a:pt x="9876937" y="3682742"/>
                </a:cubicBezTo>
                <a:cubicBezTo>
                  <a:pt x="9876937" y="3682742"/>
                  <a:pt x="9876937" y="3682742"/>
                  <a:pt x="9108816" y="3682742"/>
                </a:cubicBezTo>
                <a:cubicBezTo>
                  <a:pt x="9059045" y="3682742"/>
                  <a:pt x="9014252" y="3656296"/>
                  <a:pt x="8989367" y="3613321"/>
                </a:cubicBezTo>
                <a:cubicBezTo>
                  <a:pt x="8989367" y="3613321"/>
                  <a:pt x="8989367" y="3613321"/>
                  <a:pt x="8606137" y="2950515"/>
                </a:cubicBezTo>
                <a:cubicBezTo>
                  <a:pt x="8581251" y="2909193"/>
                  <a:pt x="8581251" y="2856301"/>
                  <a:pt x="8606137" y="2814978"/>
                </a:cubicBezTo>
                <a:cubicBezTo>
                  <a:pt x="8606137" y="2814978"/>
                  <a:pt x="8606137" y="2814978"/>
                  <a:pt x="8989367" y="2152172"/>
                </a:cubicBezTo>
                <a:cubicBezTo>
                  <a:pt x="9014252" y="2109197"/>
                  <a:pt x="9059045" y="2082751"/>
                  <a:pt x="9108816" y="2082751"/>
                </a:cubicBezTo>
                <a:close/>
                <a:moveTo>
                  <a:pt x="1321854" y="2071857"/>
                </a:moveTo>
                <a:cubicBezTo>
                  <a:pt x="1321854" y="2071857"/>
                  <a:pt x="1321854" y="2071857"/>
                  <a:pt x="5365317" y="2071857"/>
                </a:cubicBezTo>
                <a:cubicBezTo>
                  <a:pt x="5618580" y="2071857"/>
                  <a:pt x="5863108" y="2211072"/>
                  <a:pt x="5985373" y="2437296"/>
                </a:cubicBezTo>
                <a:cubicBezTo>
                  <a:pt x="5985373" y="2437296"/>
                  <a:pt x="5985373" y="2437296"/>
                  <a:pt x="8011470" y="5926372"/>
                </a:cubicBezTo>
                <a:cubicBezTo>
                  <a:pt x="8142468" y="6143896"/>
                  <a:pt x="8142468" y="6422327"/>
                  <a:pt x="8011470" y="6639850"/>
                </a:cubicBezTo>
                <a:cubicBezTo>
                  <a:pt x="8011470" y="6639850"/>
                  <a:pt x="8011470" y="6639850"/>
                  <a:pt x="7904625" y="6823844"/>
                </a:cubicBezTo>
                <a:lnTo>
                  <a:pt x="7884791" y="6858000"/>
                </a:lnTo>
                <a:lnTo>
                  <a:pt x="0" y="6858000"/>
                </a:lnTo>
                <a:lnTo>
                  <a:pt x="0" y="3635967"/>
                </a:lnTo>
                <a:lnTo>
                  <a:pt x="27177" y="3588964"/>
                </a:lnTo>
                <a:cubicBezTo>
                  <a:pt x="220245" y="3255048"/>
                  <a:pt x="440895" y="2873431"/>
                  <a:pt x="693065" y="2437296"/>
                </a:cubicBezTo>
                <a:cubicBezTo>
                  <a:pt x="824063" y="2211072"/>
                  <a:pt x="1059859" y="2071857"/>
                  <a:pt x="1321854" y="2071857"/>
                </a:cubicBezTo>
                <a:close/>
                <a:moveTo>
                  <a:pt x="6786399" y="753840"/>
                </a:moveTo>
                <a:cubicBezTo>
                  <a:pt x="6786399" y="753840"/>
                  <a:pt x="6786399" y="753840"/>
                  <a:pt x="8025968" y="753840"/>
                </a:cubicBezTo>
                <a:cubicBezTo>
                  <a:pt x="8103608" y="753840"/>
                  <a:pt x="8178571" y="796518"/>
                  <a:pt x="8216053" y="865869"/>
                </a:cubicBezTo>
                <a:cubicBezTo>
                  <a:pt x="8216053" y="865869"/>
                  <a:pt x="8216053" y="865869"/>
                  <a:pt x="8837177" y="1935484"/>
                </a:cubicBezTo>
                <a:cubicBezTo>
                  <a:pt x="8877335" y="2002169"/>
                  <a:pt x="8877335" y="2087523"/>
                  <a:pt x="8837177" y="2154207"/>
                </a:cubicBezTo>
                <a:cubicBezTo>
                  <a:pt x="8837177" y="2154207"/>
                  <a:pt x="8837177" y="2154207"/>
                  <a:pt x="8216053" y="3223823"/>
                </a:cubicBezTo>
                <a:cubicBezTo>
                  <a:pt x="8178571" y="3293174"/>
                  <a:pt x="8103608" y="3335852"/>
                  <a:pt x="8025968" y="3335852"/>
                </a:cubicBezTo>
                <a:cubicBezTo>
                  <a:pt x="8025968" y="3335852"/>
                  <a:pt x="8025968" y="3335852"/>
                  <a:pt x="6786399" y="3335852"/>
                </a:cubicBezTo>
                <a:cubicBezTo>
                  <a:pt x="6706082" y="3335852"/>
                  <a:pt x="6633796" y="3293174"/>
                  <a:pt x="6593637" y="3223823"/>
                </a:cubicBezTo>
                <a:cubicBezTo>
                  <a:pt x="6593637" y="3223823"/>
                  <a:pt x="6593637" y="3223823"/>
                  <a:pt x="5975192" y="2154207"/>
                </a:cubicBezTo>
                <a:cubicBezTo>
                  <a:pt x="5935033" y="2087523"/>
                  <a:pt x="5935033" y="2002169"/>
                  <a:pt x="5975192" y="1935484"/>
                </a:cubicBezTo>
                <a:cubicBezTo>
                  <a:pt x="5975192" y="1935484"/>
                  <a:pt x="5975192" y="1935484"/>
                  <a:pt x="6593637" y="865869"/>
                </a:cubicBezTo>
                <a:cubicBezTo>
                  <a:pt x="6633796" y="796518"/>
                  <a:pt x="6706082" y="753840"/>
                  <a:pt x="6786399" y="753840"/>
                </a:cubicBezTo>
                <a:close/>
                <a:moveTo>
                  <a:pt x="0" y="0"/>
                </a:moveTo>
                <a:lnTo>
                  <a:pt x="6966294" y="0"/>
                </a:lnTo>
                <a:lnTo>
                  <a:pt x="6852387" y="196155"/>
                </a:lnTo>
                <a:cubicBezTo>
                  <a:pt x="6627011" y="584267"/>
                  <a:pt x="6359899" y="1044253"/>
                  <a:pt x="6043322" y="1589421"/>
                </a:cubicBezTo>
                <a:cubicBezTo>
                  <a:pt x="5921057" y="1815646"/>
                  <a:pt x="5676528" y="1954861"/>
                  <a:pt x="5423265" y="1954861"/>
                </a:cubicBezTo>
                <a:cubicBezTo>
                  <a:pt x="5423265" y="1954861"/>
                  <a:pt x="5423265" y="1954861"/>
                  <a:pt x="1379802" y="1954861"/>
                </a:cubicBezTo>
                <a:cubicBezTo>
                  <a:pt x="1117807" y="1954861"/>
                  <a:pt x="882012" y="1815646"/>
                  <a:pt x="751013" y="1589421"/>
                </a:cubicBezTo>
                <a:cubicBezTo>
                  <a:pt x="751013" y="1589421"/>
                  <a:pt x="751013" y="1589421"/>
                  <a:pt x="1951" y="293901"/>
                </a:cubicBezTo>
                <a:lnTo>
                  <a:pt x="0" y="290527"/>
                </a:ln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26A02B-621E-4F51-B51D-71A83A5E1B49}"/>
              </a:ext>
            </a:extLst>
          </p:cNvPr>
          <p:cNvSpPr txBox="1"/>
          <p:nvPr/>
        </p:nvSpPr>
        <p:spPr>
          <a:xfrm>
            <a:off x="1055370" y="0"/>
            <a:ext cx="46120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highlight>
                  <a:srgbClr val="FFFF00"/>
                </a:highlight>
                <a:latin typeface="Rix미니버스D R" panose="02000503000000000000" pitchFamily="2" charset="-127"/>
                <a:ea typeface="Rix미니버스D R" panose="02000503000000000000" pitchFamily="2" charset="-127"/>
              </a:rPr>
              <a:t>정은이네 약국 </a:t>
            </a:r>
            <a:endParaRPr lang="en-US" altLang="ko-KR" sz="6000" dirty="0">
              <a:highlight>
                <a:srgbClr val="FFFF00"/>
              </a:highlight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pPr algn="r"/>
            <a:r>
              <a:rPr lang="ko-KR" altLang="en-US" sz="6000" dirty="0">
                <a:highlight>
                  <a:srgbClr val="FFFF00"/>
                </a:highlight>
                <a:latin typeface="Rix미니버스D R" panose="02000503000000000000" pitchFamily="2" charset="-127"/>
                <a:ea typeface="Rix미니버스D R" panose="02000503000000000000" pitchFamily="2" charset="-127"/>
              </a:rPr>
              <a:t>중간 발표</a:t>
            </a:r>
            <a:r>
              <a:rPr lang="ko-KR" altLang="en-US" sz="60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</a:t>
            </a:r>
            <a:r>
              <a:rPr lang="ko-KR" altLang="en-US" sz="6000" dirty="0">
                <a:highlight>
                  <a:srgbClr val="FFFF00"/>
                </a:highlight>
                <a:latin typeface="Rix미니버스D R" panose="02000503000000000000" pitchFamily="2" charset="-127"/>
                <a:ea typeface="Rix미니버스D R" panose="02000503000000000000" pitchFamily="2" charset="-12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F2A412-C495-4C21-ACEB-CE4A0429D736}"/>
              </a:ext>
            </a:extLst>
          </p:cNvPr>
          <p:cNvSpPr txBox="1"/>
          <p:nvPr/>
        </p:nvSpPr>
        <p:spPr>
          <a:xfrm>
            <a:off x="10801350" y="4105275"/>
            <a:ext cx="12477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Rix미니버스D R" panose="02000503000000000000" pitchFamily="2" charset="-127"/>
                <a:ea typeface="Rix미니버스D R" panose="02000503000000000000" pitchFamily="2" charset="-127"/>
              </a:rPr>
              <a:t>안지수</a:t>
            </a:r>
            <a:endParaRPr lang="en-US" altLang="ko-KR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200" dirty="0" err="1">
                <a:latin typeface="Rix미니버스D R" panose="02000503000000000000" pitchFamily="2" charset="-127"/>
                <a:ea typeface="Rix미니버스D R" panose="02000503000000000000" pitchFamily="2" charset="-127"/>
              </a:rPr>
              <a:t>오예원</a:t>
            </a:r>
            <a:endParaRPr lang="en-US" altLang="ko-KR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2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이정은</a:t>
            </a:r>
            <a:endParaRPr lang="en-US" altLang="ko-KR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2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정병현</a:t>
            </a:r>
            <a:endParaRPr lang="en-US" altLang="ko-KR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200" dirty="0" err="1">
                <a:latin typeface="Rix미니버스D R" panose="02000503000000000000" pitchFamily="2" charset="-127"/>
                <a:ea typeface="Rix미니버스D R" panose="02000503000000000000" pitchFamily="2" charset="-127"/>
              </a:rPr>
              <a:t>한종욱</a:t>
            </a:r>
            <a:endParaRPr lang="ko-KR" altLang="en-US" sz="32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97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E57A6E-A407-44D5-8E27-67F30DC09D05}"/>
              </a:ext>
            </a:extLst>
          </p:cNvPr>
          <p:cNvSpPr txBox="1"/>
          <p:nvPr/>
        </p:nvSpPr>
        <p:spPr>
          <a:xfrm>
            <a:off x="1009649" y="762000"/>
            <a:ext cx="103917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∨ </a:t>
            </a:r>
            <a:r>
              <a:rPr lang="ko-KR" altLang="en-US" sz="3600" dirty="0" err="1">
                <a:latin typeface="Rix미니버스D R" panose="02000503000000000000" pitchFamily="2" charset="-127"/>
                <a:ea typeface="Rix미니버스D R" panose="02000503000000000000" pitchFamily="2" charset="-127"/>
              </a:rPr>
              <a:t>크롤링을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통한 데이터 획득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( Python 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이용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)</a:t>
            </a:r>
          </a:p>
          <a:p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∨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Nodejs, Koa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를 이용한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API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구축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(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Java Script 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이용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)</a:t>
            </a:r>
          </a:p>
          <a:p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∨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MongoDB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로의 저장 및 연결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( Python 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이용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)</a:t>
            </a:r>
          </a:p>
          <a:p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∨ </a:t>
            </a:r>
            <a:r>
              <a:rPr lang="ko-KR" altLang="en-US" sz="3600" dirty="0" err="1">
                <a:latin typeface="Rix미니버스D R" panose="02000503000000000000" pitchFamily="2" charset="-127"/>
                <a:ea typeface="Rix미니버스D R" panose="02000503000000000000" pitchFamily="2" charset="-127"/>
              </a:rPr>
              <a:t>코틀린을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 이용한 </a:t>
            </a:r>
            <a:r>
              <a:rPr lang="en-US" altLang="ko-KR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android </a:t>
            </a:r>
            <a:r>
              <a:rPr lang="ko-KR" altLang="en-US" sz="3600" dirty="0">
                <a:latin typeface="Rix미니버스D R" panose="02000503000000000000" pitchFamily="2" charset="-127"/>
                <a:ea typeface="Rix미니버스D R" panose="02000503000000000000" pitchFamily="2" charset="-127"/>
              </a:rPr>
              <a:t>개발</a:t>
            </a:r>
            <a:endParaRPr lang="en-US" altLang="ko-KR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  <a:p>
            <a:endParaRPr lang="ko-KR" altLang="en-US" sz="3600" dirty="0"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D9548D6-1B15-495F-9BDE-76C864B125F4}"/>
              </a:ext>
            </a:extLst>
          </p:cNvPr>
          <p:cNvSpPr/>
          <p:nvPr/>
        </p:nvSpPr>
        <p:spPr>
          <a:xfrm>
            <a:off x="1009649" y="1000125"/>
            <a:ext cx="8020051" cy="1714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D32C6D-8C81-4BBB-A74C-6122412502A1}"/>
              </a:ext>
            </a:extLst>
          </p:cNvPr>
          <p:cNvSpPr/>
          <p:nvPr/>
        </p:nvSpPr>
        <p:spPr>
          <a:xfrm>
            <a:off x="1009649" y="2647950"/>
            <a:ext cx="9896476" cy="171450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위로 굽음 4">
            <a:extLst>
              <a:ext uri="{FF2B5EF4-FFF2-40B4-BE49-F238E27FC236}">
                <a16:creationId xmlns:a16="http://schemas.microsoft.com/office/drawing/2014/main" id="{432D24C2-A430-4ACF-A4DC-BA968BB902BC}"/>
              </a:ext>
            </a:extLst>
          </p:cNvPr>
          <p:cNvSpPr/>
          <p:nvPr/>
        </p:nvSpPr>
        <p:spPr>
          <a:xfrm rot="5400000">
            <a:off x="1275158" y="1329929"/>
            <a:ext cx="840583" cy="523875"/>
          </a:xfrm>
          <a:prstGeom prst="bent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DD4CBCC8-8FF1-4121-8635-F1B55337E8A3}"/>
              </a:ext>
            </a:extLst>
          </p:cNvPr>
          <p:cNvSpPr/>
          <p:nvPr/>
        </p:nvSpPr>
        <p:spPr>
          <a:xfrm rot="5400000">
            <a:off x="1294209" y="2977754"/>
            <a:ext cx="840583" cy="523875"/>
          </a:xfrm>
          <a:prstGeom prst="bentUp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5F163-E5EA-47A8-BE12-B818284AB3F0}"/>
              </a:ext>
            </a:extLst>
          </p:cNvPr>
          <p:cNvSpPr txBox="1"/>
          <p:nvPr/>
        </p:nvSpPr>
        <p:spPr>
          <a:xfrm>
            <a:off x="1976438" y="1605975"/>
            <a:ext cx="222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Rix미니버스 R" panose="02000503000000000000" pitchFamily="2" charset="-127"/>
                <a:ea typeface="Rix미니버스 R" panose="02000503000000000000" pitchFamily="2" charset="-127"/>
              </a:rPr>
              <a:t>1</a:t>
            </a:r>
            <a:r>
              <a:rPr lang="ko-KR" altLang="en-US" sz="3200" dirty="0">
                <a:latin typeface="Rix미니버스 R" panose="02000503000000000000" pitchFamily="2" charset="-127"/>
                <a:ea typeface="Rix미니버스 R" panose="02000503000000000000" pitchFamily="2" charset="-127"/>
              </a:rPr>
              <a:t>주차 완료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01B57-FC48-4946-AAA5-99B80A77219B}"/>
              </a:ext>
            </a:extLst>
          </p:cNvPr>
          <p:cNvSpPr txBox="1"/>
          <p:nvPr/>
        </p:nvSpPr>
        <p:spPr>
          <a:xfrm>
            <a:off x="1976438" y="3239691"/>
            <a:ext cx="2228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Rix미니버스 R" panose="02000503000000000000" pitchFamily="2" charset="-127"/>
                <a:ea typeface="Rix미니버스 R" panose="02000503000000000000" pitchFamily="2" charset="-127"/>
              </a:rPr>
              <a:t>2</a:t>
            </a:r>
            <a:r>
              <a:rPr lang="ko-KR" altLang="en-US" sz="3200" dirty="0">
                <a:latin typeface="Rix미니버스 R" panose="02000503000000000000" pitchFamily="2" charset="-127"/>
                <a:ea typeface="Rix미니버스 R" panose="02000503000000000000" pitchFamily="2" charset="-127"/>
              </a:rPr>
              <a:t>주차 완료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E63FD3A-ED84-4835-8027-57F9D9EAB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29" b="98649" l="9402" r="89744">
                        <a14:foregroundMark x1="32265" y1="13739" x2="32265" y2="13739"/>
                        <a14:foregroundMark x1="32265" y1="16216" x2="33333" y2="6081"/>
                        <a14:foregroundMark x1="29060" y1="20946" x2="33547" y2="5405"/>
                        <a14:foregroundMark x1="32051" y1="8108" x2="33974" y2="4054"/>
                        <a14:foregroundMark x1="32051" y1="93919" x2="41026" y2="88063"/>
                        <a14:foregroundMark x1="30769" y1="92793" x2="43162" y2="81306"/>
                        <a14:foregroundMark x1="43162" y1="81306" x2="43162" y2="81306"/>
                        <a14:foregroundMark x1="62821" y1="89865" x2="62821" y2="89865"/>
                        <a14:foregroundMark x1="69444" y1="98649" x2="60470" y2="88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047" y="4038601"/>
            <a:ext cx="2971953" cy="28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168E973-4241-4280-B8D4-564686614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29" b="98649" l="9402" r="89744">
                        <a14:foregroundMark x1="32265" y1="13739" x2="32265" y2="13739"/>
                        <a14:foregroundMark x1="32265" y1="16216" x2="33333" y2="6081"/>
                        <a14:foregroundMark x1="29060" y1="20946" x2="33547" y2="5405"/>
                        <a14:foregroundMark x1="32051" y1="8108" x2="33974" y2="4054"/>
                        <a14:foregroundMark x1="32051" y1="93919" x2="41026" y2="88063"/>
                        <a14:foregroundMark x1="30769" y1="92793" x2="43162" y2="81306"/>
                        <a14:foregroundMark x1="43162" y1="81306" x2="43162" y2="81306"/>
                        <a14:foregroundMark x1="62821" y1="89865" x2="62821" y2="89865"/>
                        <a14:foregroundMark x1="69444" y1="98649" x2="60470" y2="88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047" y="4038601"/>
            <a:ext cx="2971953" cy="281954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92F97E1-D6E0-40C4-B46C-BB6A23382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29" b="98649" l="9402" r="89744">
                        <a14:foregroundMark x1="32265" y1="13739" x2="32265" y2="13739"/>
                        <a14:foregroundMark x1="32265" y1="16216" x2="33333" y2="6081"/>
                        <a14:foregroundMark x1="29060" y1="20946" x2="33547" y2="5405"/>
                        <a14:foregroundMark x1="32051" y1="8108" x2="33974" y2="4054"/>
                        <a14:foregroundMark x1="32051" y1="93919" x2="41026" y2="88063"/>
                        <a14:foregroundMark x1="30769" y1="92793" x2="43162" y2="81306"/>
                        <a14:foregroundMark x1="43162" y1="81306" x2="43162" y2="81306"/>
                        <a14:foregroundMark x1="62821" y1="89865" x2="62821" y2="89865"/>
                        <a14:foregroundMark x1="69444" y1="98649" x2="60470" y2="88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007" y="4038455"/>
            <a:ext cx="2971953" cy="281954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AD0D0ED-01B4-41D4-8177-199915A90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29" b="98649" l="9402" r="89744">
                        <a14:foregroundMark x1="32265" y1="13739" x2="32265" y2="13739"/>
                        <a14:foregroundMark x1="32265" y1="16216" x2="33333" y2="6081"/>
                        <a14:foregroundMark x1="29060" y1="20946" x2="33547" y2="5405"/>
                        <a14:foregroundMark x1="32051" y1="8108" x2="33974" y2="4054"/>
                        <a14:foregroundMark x1="32051" y1="93919" x2="41026" y2="88063"/>
                        <a14:foregroundMark x1="30769" y1="92793" x2="43162" y2="81306"/>
                        <a14:foregroundMark x1="43162" y1="81306" x2="43162" y2="81306"/>
                        <a14:foregroundMark x1="62821" y1="89865" x2="62821" y2="89865"/>
                        <a14:foregroundMark x1="69444" y1="98649" x2="60470" y2="88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887" y="4038455"/>
            <a:ext cx="2971953" cy="28195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E6A35BA-4E8A-48D7-94AE-9A5F538E3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29" b="98649" l="9402" r="89744">
                        <a14:foregroundMark x1="32265" y1="13739" x2="32265" y2="13739"/>
                        <a14:foregroundMark x1="32265" y1="16216" x2="33333" y2="6081"/>
                        <a14:foregroundMark x1="29060" y1="20946" x2="33547" y2="5405"/>
                        <a14:foregroundMark x1="32051" y1="8108" x2="33974" y2="4054"/>
                        <a14:foregroundMark x1="32051" y1="93919" x2="41026" y2="88063"/>
                        <a14:foregroundMark x1="30769" y1="92793" x2="43162" y2="81306"/>
                        <a14:foregroundMark x1="43162" y1="81306" x2="43162" y2="81306"/>
                        <a14:foregroundMark x1="62821" y1="89865" x2="62821" y2="89865"/>
                        <a14:foregroundMark x1="69444" y1="98649" x2="60470" y2="880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41" y="4038455"/>
            <a:ext cx="2971953" cy="2819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408AB3-E46D-42D3-B441-1C2E81CC2EE3}"/>
              </a:ext>
            </a:extLst>
          </p:cNvPr>
          <p:cNvSpPr txBox="1"/>
          <p:nvPr/>
        </p:nvSpPr>
        <p:spPr>
          <a:xfrm>
            <a:off x="3295344" y="2050163"/>
            <a:ext cx="809655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highlight>
                  <a:srgbClr val="FFFF00"/>
                </a:highlight>
                <a:latin typeface="Rix미니버스D R" panose="02000503000000000000" pitchFamily="2" charset="-127"/>
                <a:ea typeface="Rix미니버스D R" panose="02000503000000000000" pitchFamily="2" charset="-127"/>
              </a:rPr>
              <a:t>!  </a:t>
            </a:r>
            <a:r>
              <a:rPr lang="ko-KR" altLang="en-US" sz="6600" dirty="0">
                <a:highlight>
                  <a:srgbClr val="FFFF00"/>
                </a:highlight>
                <a:latin typeface="Rix미니버스D R" panose="02000503000000000000" pitchFamily="2" charset="-127"/>
                <a:ea typeface="Rix미니버스D R" panose="02000503000000000000" pitchFamily="2" charset="-127"/>
              </a:rPr>
              <a:t>감 사 합 니 다  </a:t>
            </a:r>
            <a:r>
              <a:rPr lang="en-US" altLang="ko-KR" sz="6600" dirty="0">
                <a:highlight>
                  <a:srgbClr val="FFFF00"/>
                </a:highlight>
                <a:latin typeface="Rix미니버스D R" panose="02000503000000000000" pitchFamily="2" charset="-127"/>
                <a:ea typeface="Rix미니버스D R" panose="02000503000000000000" pitchFamily="2" charset="-127"/>
              </a:rPr>
              <a:t>!	</a:t>
            </a:r>
            <a:endParaRPr lang="ko-KR" altLang="en-US" sz="6600" dirty="0">
              <a:highlight>
                <a:srgbClr val="FFFF00"/>
              </a:highlight>
              <a:latin typeface="Rix미니버스D R" panose="02000503000000000000" pitchFamily="2" charset="-127"/>
              <a:ea typeface="Rix미니버스D R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106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59</Words>
  <Application>Microsoft Office PowerPoint</Application>
  <PresentationFormat>와이드스크린</PresentationFormat>
  <Paragraphs>19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Rix미니버스 R</vt:lpstr>
      <vt:lpstr>Rix미니버스D 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OYW</dc:creator>
  <cp:lastModifiedBy>OYW</cp:lastModifiedBy>
  <cp:revision>4</cp:revision>
  <dcterms:created xsi:type="dcterms:W3CDTF">2019-01-23T08:00:47Z</dcterms:created>
  <dcterms:modified xsi:type="dcterms:W3CDTF">2019-01-23T10:00:04Z</dcterms:modified>
</cp:coreProperties>
</file>