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Rix미니버스 R" panose="02000503000000000000" pitchFamily="2" charset="-127"/>
      <p:regular r:id="rId5"/>
    </p:embeddedFont>
    <p:embeddedFont>
      <p:font typeface="Rix미니버스D R" panose="02000503000000000000" pitchFamily="2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1C532-7F65-4780-A83F-CB34A1EA9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C324A-A1BF-4631-985A-B466DB611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19A24-778C-4F86-92B7-241EB683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36FB4-20D9-4317-B009-7FC3BF21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A9357-C355-49A4-B199-099AD581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2282A-2A09-468D-856B-7CB868D7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28FB4-08B0-4E25-BFA9-43B25F4C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DD6BC-8092-4711-8410-0BCCDA6E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9FCF9-980F-4315-A12A-7A81DB09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B4A55-22BC-4380-B553-B398DD34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541EA0-3C8A-4987-A4FE-1989CCC79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9E506-6FDB-4ECD-91A2-4E545721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AC22B-4FB5-4784-A0C9-24151908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26B53-9D8D-401A-B7FC-D83F26BD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ED87F-09A6-436B-B9C3-B067EB17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8A3A0-BBF5-4F61-ACD5-C0872AE1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5CDC9-E009-4C03-BB49-9A15F999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BB21D-541E-40F5-A42E-43FFD17F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2C99F-3968-4632-B8D2-73040E66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2852-C25F-4973-821F-829F4F7D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6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095F4-4DD6-400F-8E0F-D2E0FC90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F4519-1B5C-4C2E-A097-82A93BC7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E28F5-85F3-4562-8801-00ED0A0C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1962F-F9D8-40AE-942C-386F9A7E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7584E-E19A-451E-879D-DDE2E008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3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6BB23-9F1A-4233-A6B4-A271991E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A9D99-F9D4-4E28-BCA0-435302985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9B540-457C-433B-B2F1-D9E61A6EA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047D3-1AC3-430A-9487-35B74C9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1A28EB-3407-4665-9585-AF9A3D3E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41390-D892-46EE-8A0D-284E3A9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B1D14-0BFF-4955-8FFB-3F774A8C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66B6F-D67C-4126-9EAE-FE787FAD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7945F-64BF-4B42-9AC3-5D702DFF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470833-5BB5-4F9C-BE8F-B93852D5F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6DF5F8-8578-47EA-A90F-D5B762672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E24527-EB36-45A4-8455-CF9F421B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8629A-9A1D-4231-AA5B-90066D6B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0966FA-8052-4B99-84C0-35E1D2F5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8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0FF08-03C5-4C08-B55C-527C2147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E00695-4A75-42A3-BE39-F62EE291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63CE3B-AE18-46FB-BE55-21D7D386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0590AE-7998-43C4-8193-083E2D9F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1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DBEFAF-60F5-4843-A0F3-0CE24437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4971C1-1713-4688-A991-25C4532C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4C101-9356-4AB5-BCB4-9AC7EBE5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3798-0A70-456C-804A-F77F9838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D9B5B-6D62-46CD-B2CE-BE73B87C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80A0A-6F88-4294-A9E2-56FB85163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0C550-869B-457F-8D79-D9954792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BC04-6BB7-4D30-B6B5-DE16E794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86B9B-695B-478C-87B6-845F0C7D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6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5058-4FBE-4B56-BE88-7E22B907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62C1C0-5A59-4986-B98E-95E9CA6F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B08D7-86B4-4A82-801E-D5FF9D8E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78A1D-1CA8-48DC-BADC-48AA7AE1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6542B-9707-4DDF-847E-D9ECABBA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E760C-CE79-4DB6-8539-E0B50CCB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4854DC-AB05-47EA-8F0C-C6EBA202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3927B-42CF-437E-B79E-650F4FC6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BABA5-401D-4B0E-A9A2-F686C4013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58F47-7B78-49BD-93AD-6376F3713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A16E0-0C98-4CE3-AF67-D700A024C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F18818-F7CF-49D6-B476-D73B47CF4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6" r="-1" b="32362"/>
          <a:stretch/>
        </p:blipFill>
        <p:spPr>
          <a:xfrm>
            <a:off x="0" y="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6A02B-621E-4F51-B51D-71A83A5E1B49}"/>
              </a:ext>
            </a:extLst>
          </p:cNvPr>
          <p:cNvSpPr txBox="1"/>
          <p:nvPr/>
        </p:nvSpPr>
        <p:spPr>
          <a:xfrm>
            <a:off x="1055370" y="0"/>
            <a:ext cx="4612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정은이네 약국 </a:t>
            </a:r>
            <a:endParaRPr lang="en-US" altLang="ko-KR" sz="6000" dirty="0">
              <a:highlight>
                <a:srgbClr val="FFFF00"/>
              </a:highlight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pPr algn="r"/>
            <a:r>
              <a:rPr lang="ko-KR" altLang="en-US" sz="60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중간 발표</a:t>
            </a:r>
            <a:r>
              <a:rPr lang="ko-KR" altLang="en-US" sz="60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</a:t>
            </a:r>
            <a:r>
              <a:rPr lang="ko-KR" altLang="en-US" sz="60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2A412-C495-4C21-ACEB-CE4A0429D736}"/>
              </a:ext>
            </a:extLst>
          </p:cNvPr>
          <p:cNvSpPr txBox="1"/>
          <p:nvPr/>
        </p:nvSpPr>
        <p:spPr>
          <a:xfrm>
            <a:off x="10801350" y="4105275"/>
            <a:ext cx="1247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안지수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오예원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이정은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정병현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한종욱</a:t>
            </a:r>
            <a:endParaRPr lang="ko-KR" altLang="en-US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9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57A6E-A407-44D5-8E27-67F30DC09D05}"/>
              </a:ext>
            </a:extLst>
          </p:cNvPr>
          <p:cNvSpPr txBox="1"/>
          <p:nvPr/>
        </p:nvSpPr>
        <p:spPr>
          <a:xfrm>
            <a:off x="1009649" y="762000"/>
            <a:ext cx="10391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ko-KR" altLang="en-US" sz="36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크롤링을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통한 데이터 획득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( Python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이용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)</a:t>
            </a: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Nodejs, Koa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를 이용한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API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구축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(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Java Script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이용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)</a:t>
            </a: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MongoDB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로의 저장 및 연결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( Python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이용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)</a:t>
            </a: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ko-KR" altLang="en-US" sz="36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코틀린을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이용한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android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개발</a:t>
            </a:r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endParaRPr lang="ko-KR" altLang="en-US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9548D6-1B15-495F-9BDE-76C864B125F4}"/>
              </a:ext>
            </a:extLst>
          </p:cNvPr>
          <p:cNvSpPr/>
          <p:nvPr/>
        </p:nvSpPr>
        <p:spPr>
          <a:xfrm>
            <a:off x="1009649" y="1000125"/>
            <a:ext cx="8020051" cy="1714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D32C6D-8C81-4BBB-A74C-6122412502A1}"/>
              </a:ext>
            </a:extLst>
          </p:cNvPr>
          <p:cNvSpPr/>
          <p:nvPr/>
        </p:nvSpPr>
        <p:spPr>
          <a:xfrm>
            <a:off x="1009649" y="2647950"/>
            <a:ext cx="9896476" cy="1714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432D24C2-A430-4ACF-A4DC-BA968BB902BC}"/>
              </a:ext>
            </a:extLst>
          </p:cNvPr>
          <p:cNvSpPr/>
          <p:nvPr/>
        </p:nvSpPr>
        <p:spPr>
          <a:xfrm rot="5400000">
            <a:off x="1275158" y="1329929"/>
            <a:ext cx="840583" cy="523875"/>
          </a:xfrm>
          <a:prstGeom prst="bent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DD4CBCC8-8FF1-4121-8635-F1B55337E8A3}"/>
              </a:ext>
            </a:extLst>
          </p:cNvPr>
          <p:cNvSpPr/>
          <p:nvPr/>
        </p:nvSpPr>
        <p:spPr>
          <a:xfrm rot="5400000">
            <a:off x="1294209" y="2977754"/>
            <a:ext cx="840583" cy="523875"/>
          </a:xfrm>
          <a:prstGeom prst="bent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5F163-E5EA-47A8-BE12-B818284AB3F0}"/>
              </a:ext>
            </a:extLst>
          </p:cNvPr>
          <p:cNvSpPr txBox="1"/>
          <p:nvPr/>
        </p:nvSpPr>
        <p:spPr>
          <a:xfrm>
            <a:off x="1976438" y="1605975"/>
            <a:ext cx="222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1</a:t>
            </a:r>
            <a:r>
              <a:rPr lang="ko-KR" altLang="en-US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주차 완료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01B57-FC48-4946-AAA5-99B80A77219B}"/>
              </a:ext>
            </a:extLst>
          </p:cNvPr>
          <p:cNvSpPr txBox="1"/>
          <p:nvPr/>
        </p:nvSpPr>
        <p:spPr>
          <a:xfrm>
            <a:off x="1976438" y="3239691"/>
            <a:ext cx="222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2</a:t>
            </a:r>
            <a:r>
              <a:rPr lang="ko-KR" altLang="en-US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주차 완료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63FD3A-ED84-4835-8027-57F9D9EAB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47" y="4038601"/>
            <a:ext cx="2971953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68E973-4241-4280-B8D4-564686614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47" y="4038601"/>
            <a:ext cx="2971953" cy="28195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2F97E1-D6E0-40C4-B46C-BB6A23382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07" y="4038455"/>
            <a:ext cx="2971953" cy="28195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D0D0ED-01B4-41D4-8177-199915A9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87" y="4038455"/>
            <a:ext cx="2971953" cy="2819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6A35BA-4E8A-48D7-94AE-9A5F538E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1" y="4038455"/>
            <a:ext cx="2971953" cy="2819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08AB3-E46D-42D3-B441-1C2E81CC2EE3}"/>
              </a:ext>
            </a:extLst>
          </p:cNvPr>
          <p:cNvSpPr txBox="1"/>
          <p:nvPr/>
        </p:nvSpPr>
        <p:spPr>
          <a:xfrm>
            <a:off x="3295344" y="2050163"/>
            <a:ext cx="8096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!  </a:t>
            </a:r>
            <a:r>
              <a:rPr lang="ko-KR" altLang="en-US" sz="66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감 사 합 니 다  </a:t>
            </a:r>
            <a:r>
              <a:rPr lang="en-US" altLang="ko-KR" sz="66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!	</a:t>
            </a:r>
            <a:endParaRPr lang="ko-KR" altLang="en-US" sz="6600" dirty="0">
              <a:highlight>
                <a:srgbClr val="FFFF00"/>
              </a:highlight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0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Rix미니버스D R</vt:lpstr>
      <vt:lpstr>Arial</vt:lpstr>
      <vt:lpstr>Rix미니버스 R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OYW</dc:creator>
  <cp:lastModifiedBy>OYW</cp:lastModifiedBy>
  <cp:revision>5</cp:revision>
  <dcterms:created xsi:type="dcterms:W3CDTF">2019-01-23T08:00:47Z</dcterms:created>
  <dcterms:modified xsi:type="dcterms:W3CDTF">2019-01-23T10:08:57Z</dcterms:modified>
</cp:coreProperties>
</file>