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DECFE07-0A6A-46D3-89DF-D54D3398FC33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89B0FAA-26D9-41DC-B8B6-7C07DC9A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FE07-0A6A-46D3-89DF-D54D3398FC33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0FAA-26D9-41DC-B8B6-7C07DC9A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0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FE07-0A6A-46D3-89DF-D54D3398FC33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0FAA-26D9-41DC-B8B6-7C07DC9A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72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FE07-0A6A-46D3-89DF-D54D3398FC33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0FAA-26D9-41DC-B8B6-7C07DC9A75A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6541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FE07-0A6A-46D3-89DF-D54D3398FC33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0FAA-26D9-41DC-B8B6-7C07DC9A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FE07-0A6A-46D3-89DF-D54D3398FC33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0FAA-26D9-41DC-B8B6-7C07DC9A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29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FE07-0A6A-46D3-89DF-D54D3398FC33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0FAA-26D9-41DC-B8B6-7C07DC9A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75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FE07-0A6A-46D3-89DF-D54D3398FC33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0FAA-26D9-41DC-B8B6-7C07DC9A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55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FE07-0A6A-46D3-89DF-D54D3398FC33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0FAA-26D9-41DC-B8B6-7C07DC9A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9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FE07-0A6A-46D3-89DF-D54D3398FC33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0FAA-26D9-41DC-B8B6-7C07DC9A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8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FE07-0A6A-46D3-89DF-D54D3398FC33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0FAA-26D9-41DC-B8B6-7C07DC9A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FE07-0A6A-46D3-89DF-D54D3398FC33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0FAA-26D9-41DC-B8B6-7C07DC9A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9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FE07-0A6A-46D3-89DF-D54D3398FC33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0FAA-26D9-41DC-B8B6-7C07DC9A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1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FE07-0A6A-46D3-89DF-D54D3398FC33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0FAA-26D9-41DC-B8B6-7C07DC9A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5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FE07-0A6A-46D3-89DF-D54D3398FC33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0FAA-26D9-41DC-B8B6-7C07DC9A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2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FE07-0A6A-46D3-89DF-D54D3398FC33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0FAA-26D9-41DC-B8B6-7C07DC9A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3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FE07-0A6A-46D3-89DF-D54D3398FC33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0FAA-26D9-41DC-B8B6-7C07DC9A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5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CFE07-0A6A-46D3-89DF-D54D3398FC33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B0FAA-26D9-41DC-B8B6-7C07DC9A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55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BC3C-0A80-4EA7-902F-CC0794B79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876156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	NFL Draft: Storyboard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0B59-F8FE-412D-B9B5-516879736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br>
              <a:rPr lang="en-US" dirty="0"/>
            </a:br>
            <a:r>
              <a:rPr lang="en-US" dirty="0"/>
              <a:t>Christopher A Lambert</a:t>
            </a:r>
          </a:p>
          <a:p>
            <a:r>
              <a:rPr lang="en-US" dirty="0"/>
              <a:t>CST-105</a:t>
            </a:r>
          </a:p>
          <a:p>
            <a:r>
              <a:rPr lang="en-US" dirty="0"/>
              <a:t>10/29/17</a:t>
            </a:r>
          </a:p>
          <a:p>
            <a:r>
              <a:rPr lang="en-US" dirty="0"/>
              <a:t>Instructor: Lisa Hebert</a:t>
            </a:r>
          </a:p>
        </p:txBody>
      </p:sp>
    </p:spTree>
    <p:extLst>
      <p:ext uri="{BB962C8B-B14F-4D97-AF65-F5344CB8AC3E}">
        <p14:creationId xmlns:p14="http://schemas.microsoft.com/office/powerpoint/2010/main" val="93873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B8F33-2843-4F25-ADBD-316F48B9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			Step One: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9E5A4-419D-463F-9F13-F0299AB51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535381"/>
            <a:ext cx="9905999" cy="3255819"/>
          </a:xfrm>
        </p:spPr>
        <p:txBody>
          <a:bodyPr/>
          <a:lstStyle/>
          <a:p>
            <a:r>
              <a:rPr lang="en-US" dirty="0"/>
              <a:t>Build three separate databases for each of the following:</a:t>
            </a:r>
          </a:p>
          <a:p>
            <a:pPr lvl="1"/>
            <a:r>
              <a:rPr lang="en-US" dirty="0"/>
              <a:t>Teams by Name</a:t>
            </a:r>
          </a:p>
          <a:p>
            <a:pPr lvl="1"/>
            <a:r>
              <a:rPr lang="en-US" dirty="0"/>
              <a:t>Players by Name</a:t>
            </a:r>
          </a:p>
          <a:p>
            <a:pPr lvl="1"/>
            <a:r>
              <a:rPr lang="en-US" dirty="0"/>
              <a:t>Players based on Specific Positions</a:t>
            </a:r>
          </a:p>
        </p:txBody>
      </p:sp>
    </p:spTree>
    <p:extLst>
      <p:ext uri="{BB962C8B-B14F-4D97-AF65-F5344CB8AC3E}">
        <p14:creationId xmlns:p14="http://schemas.microsoft.com/office/powerpoint/2010/main" val="169457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1461E-FAEA-4152-8706-A48D55E5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			Step Two: Initial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30648-9C63-4311-B5CD-A8E9CAE64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86939"/>
          </a:xfrm>
        </p:spPr>
        <p:txBody>
          <a:bodyPr/>
          <a:lstStyle/>
          <a:p>
            <a:r>
              <a:rPr lang="en-US" dirty="0"/>
              <a:t>Initial Input:</a:t>
            </a:r>
          </a:p>
          <a:p>
            <a:pPr lvl="1"/>
            <a:r>
              <a:rPr lang="en-US" dirty="0"/>
              <a:t>Prompts the user to choose between “player” and “position”</a:t>
            </a:r>
          </a:p>
          <a:p>
            <a:r>
              <a:rPr lang="en-US" dirty="0"/>
              <a:t>Secondary Input</a:t>
            </a:r>
          </a:p>
          <a:p>
            <a:pPr lvl="1"/>
            <a:r>
              <a:rPr lang="en-US" dirty="0"/>
              <a:t>Based on initial input, will provide the user with one of two choices: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FFFF00"/>
                </a:solidFill>
              </a:rPr>
              <a:t>1: A prompt to choose a specific player 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FFFF00"/>
                </a:solidFill>
              </a:rPr>
              <a:t>	- OR - 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FFFF00"/>
                </a:solidFill>
              </a:rPr>
              <a:t>2: A prompt to choose “position” from a list of, with an additional prompt to select from a list of players based on the position chosen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0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11076-B668-4A4D-B70E-84A71FDBB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07818"/>
            <a:ext cx="10215747" cy="1288473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		Step Three: Player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684B6-8E07-4C8E-B478-FE68BD9A7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47849"/>
            <a:ext cx="9905999" cy="539139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Once a player has been chosen it will prompt user to choose between the following options detailed below:</a:t>
            </a:r>
          </a:p>
          <a:p>
            <a:pPr lvl="3"/>
            <a:r>
              <a:rPr lang="en-US" sz="1900" dirty="0">
                <a:solidFill>
                  <a:srgbClr val="FFFF00"/>
                </a:solidFill>
              </a:rPr>
              <a:t>Player Statistics</a:t>
            </a:r>
          </a:p>
          <a:p>
            <a:pPr lvl="3"/>
            <a:r>
              <a:rPr lang="en-US" sz="1900" dirty="0">
                <a:solidFill>
                  <a:srgbClr val="FFFF00"/>
                </a:solidFill>
              </a:rPr>
              <a:t>Assign Player</a:t>
            </a:r>
          </a:p>
          <a:p>
            <a:pPr lvl="3"/>
            <a:r>
              <a:rPr lang="en-US" sz="1900" dirty="0">
                <a:solidFill>
                  <a:srgbClr val="FFFF00"/>
                </a:solidFill>
              </a:rPr>
              <a:t>Drop Player</a:t>
            </a:r>
          </a:p>
          <a:p>
            <a:pPr lvl="3"/>
            <a:r>
              <a:rPr lang="en-US" sz="1900" dirty="0">
                <a:solidFill>
                  <a:srgbClr val="FFFF00"/>
                </a:solidFill>
              </a:rPr>
              <a:t>Player Roster</a:t>
            </a:r>
          </a:p>
          <a:p>
            <a:r>
              <a:rPr lang="en-US" dirty="0"/>
              <a:t>Stats: Shows specific statistics of the chosen player, including, but not limited to:</a:t>
            </a:r>
          </a:p>
          <a:p>
            <a:pPr lvl="1"/>
            <a:r>
              <a:rPr lang="en-US" dirty="0"/>
              <a:t>Physical statistics of each particular player (height, weight, age)</a:t>
            </a:r>
          </a:p>
          <a:p>
            <a:pPr lvl="1"/>
            <a:r>
              <a:rPr lang="en-US" dirty="0"/>
              <a:t>Performance history (rushing yards, passing yards, tackles, touchdowns, receiving yards, completes/incompletes)</a:t>
            </a:r>
          </a:p>
          <a:p>
            <a:r>
              <a:rPr lang="en-US" dirty="0"/>
              <a:t>Assign: </a:t>
            </a:r>
          </a:p>
          <a:p>
            <a:pPr lvl="1"/>
            <a:r>
              <a:rPr lang="en-US" dirty="0"/>
              <a:t>Assigns selected player to the user’s team roster. If already assigned to roster, returns to the previous prompt</a:t>
            </a:r>
          </a:p>
          <a:p>
            <a:r>
              <a:rPr lang="en-US" dirty="0"/>
              <a:t>Drop: </a:t>
            </a:r>
          </a:p>
          <a:p>
            <a:pPr lvl="1"/>
            <a:r>
              <a:rPr lang="en-US" dirty="0"/>
              <a:t>Purges the variable and returns to the player selection</a:t>
            </a:r>
          </a:p>
          <a:p>
            <a:pPr lvl="1"/>
            <a:r>
              <a:rPr lang="en-US" dirty="0"/>
              <a:t>Player assigned will drop from the roster</a:t>
            </a:r>
          </a:p>
          <a:p>
            <a:r>
              <a:rPr lang="en-US" dirty="0"/>
              <a:t>Roster: </a:t>
            </a:r>
          </a:p>
          <a:p>
            <a:pPr lvl="1"/>
            <a:r>
              <a:rPr lang="en-US" dirty="0"/>
              <a:t>Shows the user’s current lineup of selected players</a:t>
            </a:r>
          </a:p>
          <a:p>
            <a:pPr lvl="1"/>
            <a:r>
              <a:rPr lang="en-US" dirty="0"/>
              <a:t>While in the roster, provide a prompt to: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Input a player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FFFF00"/>
                </a:solidFill>
              </a:rPr>
              <a:t>      - OR -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Return to the beginning of this process with that player selected.</a:t>
            </a:r>
          </a:p>
        </p:txBody>
      </p:sp>
    </p:spTree>
    <p:extLst>
      <p:ext uri="{BB962C8B-B14F-4D97-AF65-F5344CB8AC3E}">
        <p14:creationId xmlns:p14="http://schemas.microsoft.com/office/powerpoint/2010/main" val="336436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C442-BD44-4C6F-8662-D9EFE5E9D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24456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	Step Four: Program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05CC1-6741-4850-BCFF-447B42B8E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Included with all prompts in player management, add the following options:</a:t>
            </a:r>
          </a:p>
          <a:p>
            <a:pPr lvl="1"/>
            <a:r>
              <a:rPr lang="en-US" dirty="0"/>
              <a:t>“Restart Roster”</a:t>
            </a:r>
          </a:p>
          <a:p>
            <a:pPr lvl="2"/>
            <a:r>
              <a:rPr lang="en-US" dirty="0"/>
              <a:t>Drops all players from the roster and returns to the beginning of the entire program.</a:t>
            </a:r>
          </a:p>
          <a:p>
            <a:pPr lvl="1"/>
            <a:r>
              <a:rPr lang="en-US" dirty="0"/>
              <a:t>“Return”</a:t>
            </a:r>
          </a:p>
          <a:p>
            <a:pPr lvl="2"/>
            <a:r>
              <a:rPr lang="en-US" dirty="0"/>
              <a:t>Returns to the initial list of prompts while:</a:t>
            </a:r>
          </a:p>
          <a:p>
            <a:pPr lvl="3"/>
            <a:r>
              <a:rPr lang="en-US" dirty="0">
                <a:solidFill>
                  <a:srgbClr val="FFFF00"/>
                </a:solidFill>
              </a:rPr>
              <a:t>Maintaining the current roster selected</a:t>
            </a:r>
          </a:p>
          <a:p>
            <a:pPr marL="1828800" lvl="4" indent="0">
              <a:buNone/>
            </a:pPr>
            <a:r>
              <a:rPr lang="en-US" dirty="0">
                <a:solidFill>
                  <a:srgbClr val="FFFF00"/>
                </a:solidFill>
              </a:rPr>
              <a:t>- AND -</a:t>
            </a:r>
          </a:p>
          <a:p>
            <a:pPr lvl="3"/>
            <a:r>
              <a:rPr lang="en-US" dirty="0">
                <a:solidFill>
                  <a:srgbClr val="FFFF00"/>
                </a:solidFill>
              </a:rPr>
              <a:t>Returns to the beginning of the program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092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57</TotalTime>
  <Words>279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 NFL Draft: Storyboard</vt:lpstr>
      <vt:lpstr>   Step One: Databases</vt:lpstr>
      <vt:lpstr>   Step Two: Initial Inputs</vt:lpstr>
      <vt:lpstr>  Step Three: Player Management</vt:lpstr>
      <vt:lpstr> Step Four: Program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Draft: Storyboard</dc:title>
  <dc:creator>Chris</dc:creator>
  <cp:lastModifiedBy>Chris</cp:lastModifiedBy>
  <cp:revision>8</cp:revision>
  <dcterms:created xsi:type="dcterms:W3CDTF">2017-10-30T04:56:21Z</dcterms:created>
  <dcterms:modified xsi:type="dcterms:W3CDTF">2017-10-30T05:53:54Z</dcterms:modified>
</cp:coreProperties>
</file>