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20E2-4FE7-4BD6-9846-2F5E2539D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2BFF8-B71E-4ACC-AFD7-233C5DC2F3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Contributors:</a:t>
            </a:r>
          </a:p>
          <a:p>
            <a:r>
              <a:rPr lang="en-US" sz="1400" dirty="0"/>
              <a:t>Chris Laughter, Jake </a:t>
            </a:r>
            <a:r>
              <a:rPr lang="en-US" sz="1400" dirty="0" err="1"/>
              <a:t>Beuchert</a:t>
            </a:r>
            <a:r>
              <a:rPr lang="en-US" sz="1400" dirty="0"/>
              <a:t>, Matt </a:t>
            </a:r>
            <a:r>
              <a:rPr lang="en-US" sz="1400" dirty="0" err="1"/>
              <a:t>Tarbet</a:t>
            </a:r>
            <a:r>
              <a:rPr lang="en-US" sz="1400" dirty="0"/>
              <a:t>, Kent Spafford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927C56-2E01-4680-8D1E-5C663231E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1447799"/>
            <a:ext cx="8842902" cy="332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6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D704-A129-4CAC-9D84-233B17DF4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en-US" sz="3600" dirty="0"/>
              <a:t>One Touch Inventory Management</a:t>
            </a:r>
            <a:br>
              <a:rPr lang="en-US" sz="3600" dirty="0"/>
            </a:br>
            <a:r>
              <a:rPr lang="en-US" sz="2400" dirty="0"/>
              <a:t>Inventory management system for companies focused on assets assigned to employees.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851B9-DE59-4619-BCD6-9492F148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u="sng" dirty="0"/>
              <a:t>New Technology</a:t>
            </a:r>
          </a:p>
          <a:p>
            <a:pPr marL="0" indent="0">
              <a:buNone/>
            </a:pPr>
            <a:endParaRPr lang="en-US" sz="28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Utilize OAuth and Passport for our login system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Utilize a CSV import library for inventory imports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9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14D7-4F7C-47D6-8B46-1ACE1FAD0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623"/>
            <a:ext cx="8946541" cy="1400530"/>
          </a:xfrm>
        </p:spPr>
        <p:txBody>
          <a:bodyPr/>
          <a:lstStyle/>
          <a:p>
            <a:pPr algn="ctr"/>
            <a:r>
              <a:rPr lang="en-US" sz="3600" dirty="0"/>
              <a:t>One Touch Inventory Management</a:t>
            </a:r>
            <a:br>
              <a:rPr lang="en-US" sz="3600" dirty="0"/>
            </a:br>
            <a:r>
              <a:rPr lang="en-US" sz="2400" dirty="0"/>
              <a:t>Inventory management system for companies focused on assets assigned to employees.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2BCF6-E887-4A0A-B5F4-60F6A501D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969" y="2151412"/>
            <a:ext cx="8946541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u="sng" dirty="0"/>
              <a:t>Frontend</a:t>
            </a:r>
          </a:p>
          <a:p>
            <a:pPr marL="0" indent="0">
              <a:buNone/>
            </a:pPr>
            <a:endParaRPr lang="en-US" sz="11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 will be three portals for each different type of user.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 one will provide a clean view showing the data associated    with their user type.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Admin users will see reports and be able to edit database items.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Warehouse users will be able to add new inventory and update        inventory. Users will be able to see assigned assets.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81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9BE6F-9AAE-48A2-9392-F77691D7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en-US" sz="3600" dirty="0"/>
              <a:t>One Touch Inventory Management</a:t>
            </a:r>
            <a:br>
              <a:rPr lang="en-US" sz="6000" dirty="0"/>
            </a:br>
            <a:r>
              <a:rPr lang="en-US" sz="2400" dirty="0"/>
              <a:t>Inventory management system for companies focused on assets assigned to employees.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C1EC9-5537-406D-A476-12FC273E9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u="sng" dirty="0"/>
              <a:t>Backend </a:t>
            </a:r>
          </a:p>
          <a:p>
            <a:pPr marL="0" indent="0">
              <a:buNone/>
            </a:pPr>
            <a:endParaRPr lang="en-US" sz="28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Node and Express Web Server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Backed by a MySQL Database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Sequelize</a:t>
            </a:r>
            <a:r>
              <a:rPr lang="en-US" dirty="0"/>
              <a:t> connection</a:t>
            </a:r>
          </a:p>
        </p:txBody>
      </p:sp>
    </p:spTree>
    <p:extLst>
      <p:ext uri="{BB962C8B-B14F-4D97-AF65-F5344CB8AC3E}">
        <p14:creationId xmlns:p14="http://schemas.microsoft.com/office/powerpoint/2010/main" val="4184854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160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</vt:lpstr>
      <vt:lpstr>Wingdings 3</vt:lpstr>
      <vt:lpstr>Ion</vt:lpstr>
      <vt:lpstr>PowerPoint Presentation</vt:lpstr>
      <vt:lpstr>One Touch Inventory Management Inventory management system for companies focused on assets assigned to employees. </vt:lpstr>
      <vt:lpstr>One Touch Inventory Management Inventory management system for companies focused on assets assigned to employees.</vt:lpstr>
      <vt:lpstr>One Touch Inventory Management Inventory management system for companies focused on assets assigned to employees.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Laughter</dc:creator>
  <cp:lastModifiedBy>Chris Laughter</cp:lastModifiedBy>
  <cp:revision>12</cp:revision>
  <dcterms:created xsi:type="dcterms:W3CDTF">2019-12-08T21:49:53Z</dcterms:created>
  <dcterms:modified xsi:type="dcterms:W3CDTF">2019-12-08T22:40:16Z</dcterms:modified>
</cp:coreProperties>
</file>