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4"/>
  </p:sldMasterIdLst>
  <p:sldIdLst>
    <p:sldId id="257" r:id="rId5"/>
    <p:sldId id="267" r:id="rId6"/>
    <p:sldId id="268" r:id="rId7"/>
    <p:sldId id="264"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07EEC-FA1F-49CC-ABCF-44E3DC3ACE6D}" v="1115" dt="2022-04-25T20:15:41.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44" d="100"/>
          <a:sy n="144" d="100"/>
        </p:scale>
        <p:origin x="6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ehner, Jessica (CDC/DDID/NCIRD/OD) (CTR)" userId="b88aa93a-6a08-4073-8edf-590511b466ba" providerId="ADAL" clId="{35C07EEC-FA1F-49CC-ABCF-44E3DC3ACE6D}"/>
    <pc:docChg chg="undo custSel addSld delSld modSld sldOrd">
      <pc:chgData name="Hoehner, Jessica (CDC/DDID/NCIRD/OD) (CTR)" userId="b88aa93a-6a08-4073-8edf-590511b466ba" providerId="ADAL" clId="{35C07EEC-FA1F-49CC-ABCF-44E3DC3ACE6D}" dt="2022-04-25T20:15:48.035" v="9237" actId="1076"/>
      <pc:docMkLst>
        <pc:docMk/>
      </pc:docMkLst>
      <pc:sldChg chg="addSp delSp modSp mod ord modClrScheme chgLayout">
        <pc:chgData name="Hoehner, Jessica (CDC/DDID/NCIRD/OD) (CTR)" userId="b88aa93a-6a08-4073-8edf-590511b466ba" providerId="ADAL" clId="{35C07EEC-FA1F-49CC-ABCF-44E3DC3ACE6D}" dt="2022-04-25T20:15:26.173" v="9235" actId="207"/>
        <pc:sldMkLst>
          <pc:docMk/>
          <pc:sldMk cId="2744969859" sldId="262"/>
        </pc:sldMkLst>
        <pc:spChg chg="del mod">
          <ac:chgData name="Hoehner, Jessica (CDC/DDID/NCIRD/OD) (CTR)" userId="b88aa93a-6a08-4073-8edf-590511b466ba" providerId="ADAL" clId="{35C07EEC-FA1F-49CC-ABCF-44E3DC3ACE6D}" dt="2022-04-25T19:00:59.038" v="6700" actId="478"/>
          <ac:spMkLst>
            <pc:docMk/>
            <pc:sldMk cId="2744969859" sldId="262"/>
            <ac:spMk id="2" creationId="{3D9490F8-DE20-45A5-BAD6-FB71EF237C0B}"/>
          </ac:spMkLst>
        </pc:spChg>
        <pc:spChg chg="add del mod">
          <ac:chgData name="Hoehner, Jessica (CDC/DDID/NCIRD/OD) (CTR)" userId="b88aa93a-6a08-4073-8edf-590511b466ba" providerId="ADAL" clId="{35C07EEC-FA1F-49CC-ABCF-44E3DC3ACE6D}" dt="2022-04-25T19:01:04.328" v="6702" actId="478"/>
          <ac:spMkLst>
            <pc:docMk/>
            <pc:sldMk cId="2744969859" sldId="262"/>
            <ac:spMk id="6" creationId="{3659CD99-E8E7-415D-8601-95E847010017}"/>
          </ac:spMkLst>
        </pc:spChg>
        <pc:spChg chg="add del mod ord">
          <ac:chgData name="Hoehner, Jessica (CDC/DDID/NCIRD/OD) (CTR)" userId="b88aa93a-6a08-4073-8edf-590511b466ba" providerId="ADAL" clId="{35C07EEC-FA1F-49CC-ABCF-44E3DC3ACE6D}" dt="2022-04-25T20:01:24.395" v="9155" actId="700"/>
          <ac:spMkLst>
            <pc:docMk/>
            <pc:sldMk cId="2744969859" sldId="262"/>
            <ac:spMk id="7" creationId="{94C73E14-F242-466A-8401-DE8DF6838FC7}"/>
          </ac:spMkLst>
        </pc:spChg>
        <pc:spChg chg="add del mod ord">
          <ac:chgData name="Hoehner, Jessica (CDC/DDID/NCIRD/OD) (CTR)" userId="b88aa93a-6a08-4073-8edf-590511b466ba" providerId="ADAL" clId="{35C07EEC-FA1F-49CC-ABCF-44E3DC3ACE6D}" dt="2022-04-25T20:01:24.395" v="9155" actId="700"/>
          <ac:spMkLst>
            <pc:docMk/>
            <pc:sldMk cId="2744969859" sldId="262"/>
            <ac:spMk id="8" creationId="{17A922EA-1737-4866-AA3A-CE6FA692BA61}"/>
          </ac:spMkLst>
        </pc:spChg>
        <pc:spChg chg="add del mod ord">
          <ac:chgData name="Hoehner, Jessica (CDC/DDID/NCIRD/OD) (CTR)" userId="b88aa93a-6a08-4073-8edf-590511b466ba" providerId="ADAL" clId="{35C07EEC-FA1F-49CC-ABCF-44E3DC3ACE6D}" dt="2022-04-25T20:01:36.999" v="9157" actId="700"/>
          <ac:spMkLst>
            <pc:docMk/>
            <pc:sldMk cId="2744969859" sldId="262"/>
            <ac:spMk id="9" creationId="{6633F8EB-3CFC-4E9A-A962-CE6CB6C3BB8F}"/>
          </ac:spMkLst>
        </pc:spChg>
        <pc:spChg chg="add del mod ord">
          <ac:chgData name="Hoehner, Jessica (CDC/DDID/NCIRD/OD) (CTR)" userId="b88aa93a-6a08-4073-8edf-590511b466ba" providerId="ADAL" clId="{35C07EEC-FA1F-49CC-ABCF-44E3DC3ACE6D}" dt="2022-04-25T20:01:36.999" v="9157" actId="700"/>
          <ac:spMkLst>
            <pc:docMk/>
            <pc:sldMk cId="2744969859" sldId="262"/>
            <ac:spMk id="10" creationId="{1555AFC2-75EF-4EC0-9403-4FB48A13752F}"/>
          </ac:spMkLst>
        </pc:spChg>
        <pc:graphicFrameChg chg="mod ord modGraphic">
          <ac:chgData name="Hoehner, Jessica (CDC/DDID/NCIRD/OD) (CTR)" userId="b88aa93a-6a08-4073-8edf-590511b466ba" providerId="ADAL" clId="{35C07EEC-FA1F-49CC-ABCF-44E3DC3ACE6D}" dt="2022-04-25T20:15:26.173" v="9235" actId="207"/>
          <ac:graphicFrameMkLst>
            <pc:docMk/>
            <pc:sldMk cId="2744969859" sldId="262"/>
            <ac:graphicFrameMk id="4" creationId="{EDEFEBAD-A484-4EE4-9E24-42528F7612FF}"/>
          </ac:graphicFrameMkLst>
        </pc:graphicFrameChg>
      </pc:sldChg>
      <pc:sldChg chg="addSp delSp modSp del mod ord modClrScheme chgLayout">
        <pc:chgData name="Hoehner, Jessica (CDC/DDID/NCIRD/OD) (CTR)" userId="b88aa93a-6a08-4073-8edf-590511b466ba" providerId="ADAL" clId="{35C07EEC-FA1F-49CC-ABCF-44E3DC3ACE6D}" dt="2022-04-25T19:59:06.051" v="9137" actId="2696"/>
        <pc:sldMkLst>
          <pc:docMk/>
          <pc:sldMk cId="371680488" sldId="263"/>
        </pc:sldMkLst>
        <pc:spChg chg="del mod">
          <ac:chgData name="Hoehner, Jessica (CDC/DDID/NCIRD/OD) (CTR)" userId="b88aa93a-6a08-4073-8edf-590511b466ba" providerId="ADAL" clId="{35C07EEC-FA1F-49CC-ABCF-44E3DC3ACE6D}" dt="2022-04-25T18:10:16.892" v="4988" actId="478"/>
          <ac:spMkLst>
            <pc:docMk/>
            <pc:sldMk cId="371680488" sldId="263"/>
            <ac:spMk id="2" creationId="{056E87A1-8702-444F-BC9D-D31981BDFA83}"/>
          </ac:spMkLst>
        </pc:spChg>
        <pc:spChg chg="del">
          <ac:chgData name="Hoehner, Jessica (CDC/DDID/NCIRD/OD) (CTR)" userId="b88aa93a-6a08-4073-8edf-590511b466ba" providerId="ADAL" clId="{35C07EEC-FA1F-49CC-ABCF-44E3DC3ACE6D}" dt="2022-04-25T17:08:15.207" v="0" actId="1032"/>
          <ac:spMkLst>
            <pc:docMk/>
            <pc:sldMk cId="371680488" sldId="263"/>
            <ac:spMk id="3" creationId="{BD28A236-24E7-480F-9675-3A2AA7E83246}"/>
          </ac:spMkLst>
        </pc:spChg>
        <pc:spChg chg="add mod">
          <ac:chgData name="Hoehner, Jessica (CDC/DDID/NCIRD/OD) (CTR)" userId="b88aa93a-6a08-4073-8edf-590511b466ba" providerId="ADAL" clId="{35C07EEC-FA1F-49CC-ABCF-44E3DC3ACE6D}" dt="2022-04-25T19:50:10.800" v="8391" actId="1076"/>
          <ac:spMkLst>
            <pc:docMk/>
            <pc:sldMk cId="371680488" sldId="263"/>
            <ac:spMk id="5" creationId="{CB351355-3BBC-4752-8DDD-AA01C8D14563}"/>
          </ac:spMkLst>
        </pc:spChg>
        <pc:spChg chg="add mod">
          <ac:chgData name="Hoehner, Jessica (CDC/DDID/NCIRD/OD) (CTR)" userId="b88aa93a-6a08-4073-8edf-590511b466ba" providerId="ADAL" clId="{35C07EEC-FA1F-49CC-ABCF-44E3DC3ACE6D}" dt="2022-04-25T19:45:20" v="8301" actId="1076"/>
          <ac:spMkLst>
            <pc:docMk/>
            <pc:sldMk cId="371680488" sldId="263"/>
            <ac:spMk id="6" creationId="{07CD242A-A53C-4EAA-83FA-830C960B852E}"/>
          </ac:spMkLst>
        </pc:spChg>
        <pc:spChg chg="add mod">
          <ac:chgData name="Hoehner, Jessica (CDC/DDID/NCIRD/OD) (CTR)" userId="b88aa93a-6a08-4073-8edf-590511b466ba" providerId="ADAL" clId="{35C07EEC-FA1F-49CC-ABCF-44E3DC3ACE6D}" dt="2022-04-25T19:45:39.240" v="8305" actId="1076"/>
          <ac:spMkLst>
            <pc:docMk/>
            <pc:sldMk cId="371680488" sldId="263"/>
            <ac:spMk id="7" creationId="{21736AEB-BE39-4FC0-A18C-23B1C21A3D76}"/>
          </ac:spMkLst>
        </pc:spChg>
        <pc:spChg chg="add mod">
          <ac:chgData name="Hoehner, Jessica (CDC/DDID/NCIRD/OD) (CTR)" userId="b88aa93a-6a08-4073-8edf-590511b466ba" providerId="ADAL" clId="{35C07EEC-FA1F-49CC-ABCF-44E3DC3ACE6D}" dt="2022-04-25T19:46:38.798" v="8384" actId="20577"/>
          <ac:spMkLst>
            <pc:docMk/>
            <pc:sldMk cId="371680488" sldId="263"/>
            <ac:spMk id="8" creationId="{1623D3EE-4EE7-4E3A-A7AF-00CE140621CC}"/>
          </ac:spMkLst>
        </pc:spChg>
        <pc:spChg chg="add del mod">
          <ac:chgData name="Hoehner, Jessica (CDC/DDID/NCIRD/OD) (CTR)" userId="b88aa93a-6a08-4073-8edf-590511b466ba" providerId="ADAL" clId="{35C07EEC-FA1F-49CC-ABCF-44E3DC3ACE6D}" dt="2022-04-25T18:10:18.948" v="4990" actId="478"/>
          <ac:spMkLst>
            <pc:docMk/>
            <pc:sldMk cId="371680488" sldId="263"/>
            <ac:spMk id="10" creationId="{50A22FF2-37B7-4119-B9EC-688BFB754350}"/>
          </ac:spMkLst>
        </pc:spChg>
        <pc:spChg chg="add del mod">
          <ac:chgData name="Hoehner, Jessica (CDC/DDID/NCIRD/OD) (CTR)" userId="b88aa93a-6a08-4073-8edf-590511b466ba" providerId="ADAL" clId="{35C07EEC-FA1F-49CC-ABCF-44E3DC3ACE6D}" dt="2022-04-25T18:36:33.176" v="6318" actId="478"/>
          <ac:spMkLst>
            <pc:docMk/>
            <pc:sldMk cId="371680488" sldId="263"/>
            <ac:spMk id="12" creationId="{ED732127-8FD3-48A3-A1FF-56EFB3766835}"/>
          </ac:spMkLst>
        </pc:spChg>
        <pc:spChg chg="add mod">
          <ac:chgData name="Hoehner, Jessica (CDC/DDID/NCIRD/OD) (CTR)" userId="b88aa93a-6a08-4073-8edf-590511b466ba" providerId="ADAL" clId="{35C07EEC-FA1F-49CC-ABCF-44E3DC3ACE6D}" dt="2022-04-25T19:37:16.155" v="7676" actId="20577"/>
          <ac:spMkLst>
            <pc:docMk/>
            <pc:sldMk cId="371680488" sldId="263"/>
            <ac:spMk id="14" creationId="{DB5447F7-37E1-46C5-B9D4-C40F932B9523}"/>
          </ac:spMkLst>
        </pc:spChg>
        <pc:spChg chg="add del mod ord">
          <ac:chgData name="Hoehner, Jessica (CDC/DDID/NCIRD/OD) (CTR)" userId="b88aa93a-6a08-4073-8edf-590511b466ba" providerId="ADAL" clId="{35C07EEC-FA1F-49CC-ABCF-44E3DC3ACE6D}" dt="2022-04-25T19:50:06.328" v="8390" actId="478"/>
          <ac:spMkLst>
            <pc:docMk/>
            <pc:sldMk cId="371680488" sldId="263"/>
            <ac:spMk id="15" creationId="{20183EC5-A06E-4E31-BEF8-EA831625BABE}"/>
          </ac:spMkLst>
        </pc:spChg>
        <pc:spChg chg="add mod ord">
          <ac:chgData name="Hoehner, Jessica (CDC/DDID/NCIRD/OD) (CTR)" userId="b88aa93a-6a08-4073-8edf-590511b466ba" providerId="ADAL" clId="{35C07EEC-FA1F-49CC-ABCF-44E3DC3ACE6D}" dt="2022-04-25T19:49:45.949" v="8385" actId="700"/>
          <ac:spMkLst>
            <pc:docMk/>
            <pc:sldMk cId="371680488" sldId="263"/>
            <ac:spMk id="16" creationId="{D78D2F92-CC08-4758-8013-089B02510CB0}"/>
          </ac:spMkLst>
        </pc:spChg>
        <pc:spChg chg="add mod ord">
          <ac:chgData name="Hoehner, Jessica (CDC/DDID/NCIRD/OD) (CTR)" userId="b88aa93a-6a08-4073-8edf-590511b466ba" providerId="ADAL" clId="{35C07EEC-FA1F-49CC-ABCF-44E3DC3ACE6D}" dt="2022-04-25T19:49:45.949" v="8385" actId="700"/>
          <ac:spMkLst>
            <pc:docMk/>
            <pc:sldMk cId="371680488" sldId="263"/>
            <ac:spMk id="17" creationId="{618CBB18-1A5F-4BA9-9B26-7893604C4445}"/>
          </ac:spMkLst>
        </pc:spChg>
        <pc:spChg chg="add del mod ord">
          <ac:chgData name="Hoehner, Jessica (CDC/DDID/NCIRD/OD) (CTR)" userId="b88aa93a-6a08-4073-8edf-590511b466ba" providerId="ADAL" clId="{35C07EEC-FA1F-49CC-ABCF-44E3DC3ACE6D}" dt="2022-04-25T19:50:47.554" v="8427" actId="478"/>
          <ac:spMkLst>
            <pc:docMk/>
            <pc:sldMk cId="371680488" sldId="263"/>
            <ac:spMk id="18" creationId="{F80BFFCF-4C19-4844-9C6A-CB28D82E3973}"/>
          </ac:spMkLst>
        </pc:spChg>
        <pc:spChg chg="add del mod ord">
          <ac:chgData name="Hoehner, Jessica (CDC/DDID/NCIRD/OD) (CTR)" userId="b88aa93a-6a08-4073-8edf-590511b466ba" providerId="ADAL" clId="{35C07EEC-FA1F-49CC-ABCF-44E3DC3ACE6D}" dt="2022-04-25T19:50:50.413" v="8429" actId="478"/>
          <ac:spMkLst>
            <pc:docMk/>
            <pc:sldMk cId="371680488" sldId="263"/>
            <ac:spMk id="19" creationId="{BEF0F38A-1216-4021-A0CA-77150883DB95}"/>
          </ac:spMkLst>
        </pc:spChg>
        <pc:graphicFrameChg chg="add del mod modGraphic">
          <ac:chgData name="Hoehner, Jessica (CDC/DDID/NCIRD/OD) (CTR)" userId="b88aa93a-6a08-4073-8edf-590511b466ba" providerId="ADAL" clId="{35C07EEC-FA1F-49CC-ABCF-44E3DC3ACE6D}" dt="2022-04-25T18:36:30.109" v="6316" actId="478"/>
          <ac:graphicFrameMkLst>
            <pc:docMk/>
            <pc:sldMk cId="371680488" sldId="263"/>
            <ac:graphicFrameMk id="4" creationId="{69E2C464-8FE4-42BD-9204-03D03604A57A}"/>
          </ac:graphicFrameMkLst>
        </pc:graphicFrameChg>
      </pc:sldChg>
      <pc:sldChg chg="addSp delSp modSp mod ord">
        <pc:chgData name="Hoehner, Jessica (CDC/DDID/NCIRD/OD) (CTR)" userId="b88aa93a-6a08-4073-8edf-590511b466ba" providerId="ADAL" clId="{35C07EEC-FA1F-49CC-ABCF-44E3DC3ACE6D}" dt="2022-04-25T20:15:06.658" v="9232" actId="207"/>
        <pc:sldMkLst>
          <pc:docMk/>
          <pc:sldMk cId="3046221379" sldId="264"/>
        </pc:sldMkLst>
        <pc:spChg chg="mod">
          <ac:chgData name="Hoehner, Jessica (CDC/DDID/NCIRD/OD) (CTR)" userId="b88aa93a-6a08-4073-8edf-590511b466ba" providerId="ADAL" clId="{35C07EEC-FA1F-49CC-ABCF-44E3DC3ACE6D}" dt="2022-04-25T20:14:18.968" v="9221" actId="207"/>
          <ac:spMkLst>
            <pc:docMk/>
            <pc:sldMk cId="3046221379" sldId="264"/>
            <ac:spMk id="2" creationId="{06A8B0B8-F2D2-4390-A5EE-36C65F027174}"/>
          </ac:spMkLst>
        </pc:spChg>
        <pc:spChg chg="del mod">
          <ac:chgData name="Hoehner, Jessica (CDC/DDID/NCIRD/OD) (CTR)" userId="b88aa93a-6a08-4073-8edf-590511b466ba" providerId="ADAL" clId="{35C07EEC-FA1F-49CC-ABCF-44E3DC3ACE6D}" dt="2022-04-25T17:09:10.946" v="47" actId="478"/>
          <ac:spMkLst>
            <pc:docMk/>
            <pc:sldMk cId="3046221379" sldId="264"/>
            <ac:spMk id="3" creationId="{98B85191-D435-4B5C-91A8-CF6799F366D1}"/>
          </ac:spMkLst>
        </pc:spChg>
        <pc:spChg chg="add mod">
          <ac:chgData name="Hoehner, Jessica (CDC/DDID/NCIRD/OD) (CTR)" userId="b88aa93a-6a08-4073-8edf-590511b466ba" providerId="ADAL" clId="{35C07EEC-FA1F-49CC-ABCF-44E3DC3ACE6D}" dt="2022-04-25T17:09:07.136" v="44"/>
          <ac:spMkLst>
            <pc:docMk/>
            <pc:sldMk cId="3046221379" sldId="264"/>
            <ac:spMk id="9" creationId="{C6A9AF38-42FF-4623-925E-86D0E483135B}"/>
          </ac:spMkLst>
        </pc:spChg>
        <pc:spChg chg="add mod">
          <ac:chgData name="Hoehner, Jessica (CDC/DDID/NCIRD/OD) (CTR)" userId="b88aa93a-6a08-4073-8edf-590511b466ba" providerId="ADAL" clId="{35C07EEC-FA1F-49CC-ABCF-44E3DC3ACE6D}" dt="2022-04-25T17:13:43.776" v="91" actId="313"/>
          <ac:spMkLst>
            <pc:docMk/>
            <pc:sldMk cId="3046221379" sldId="264"/>
            <ac:spMk id="10" creationId="{2A16AC60-8177-4209-8FDA-D8ADF917E845}"/>
          </ac:spMkLst>
        </pc:spChg>
        <pc:spChg chg="add mod">
          <ac:chgData name="Hoehner, Jessica (CDC/DDID/NCIRD/OD) (CTR)" userId="b88aa93a-6a08-4073-8edf-590511b466ba" providerId="ADAL" clId="{35C07EEC-FA1F-49CC-ABCF-44E3DC3ACE6D}" dt="2022-04-25T17:09:07.136" v="44"/>
          <ac:spMkLst>
            <pc:docMk/>
            <pc:sldMk cId="3046221379" sldId="264"/>
            <ac:spMk id="11" creationId="{8E42FB84-71AC-49FF-915E-17E1AB85DB94}"/>
          </ac:spMkLst>
        </pc:spChg>
        <pc:spChg chg="add mod">
          <ac:chgData name="Hoehner, Jessica (CDC/DDID/NCIRD/OD) (CTR)" userId="b88aa93a-6a08-4073-8edf-590511b466ba" providerId="ADAL" clId="{35C07EEC-FA1F-49CC-ABCF-44E3DC3ACE6D}" dt="2022-04-25T17:09:07.136" v="44"/>
          <ac:spMkLst>
            <pc:docMk/>
            <pc:sldMk cId="3046221379" sldId="264"/>
            <ac:spMk id="12" creationId="{BF18AA48-9D70-4164-A178-07A0A7FF8FC4}"/>
          </ac:spMkLst>
        </pc:spChg>
        <pc:spChg chg="add mod">
          <ac:chgData name="Hoehner, Jessica (CDC/DDID/NCIRD/OD) (CTR)" userId="b88aa93a-6a08-4073-8edf-590511b466ba" providerId="ADAL" clId="{35C07EEC-FA1F-49CC-ABCF-44E3DC3ACE6D}" dt="2022-04-25T17:09:07.136" v="44"/>
          <ac:spMkLst>
            <pc:docMk/>
            <pc:sldMk cId="3046221379" sldId="264"/>
            <ac:spMk id="13" creationId="{023DBFE7-49C9-44B4-A441-23EF6C37CDD9}"/>
          </ac:spMkLst>
        </pc:spChg>
        <pc:spChg chg="add mod">
          <ac:chgData name="Hoehner, Jessica (CDC/DDID/NCIRD/OD) (CTR)" userId="b88aa93a-6a08-4073-8edf-590511b466ba" providerId="ADAL" clId="{35C07EEC-FA1F-49CC-ABCF-44E3DC3ACE6D}" dt="2022-04-25T17:09:07.136" v="44"/>
          <ac:spMkLst>
            <pc:docMk/>
            <pc:sldMk cId="3046221379" sldId="264"/>
            <ac:spMk id="14" creationId="{4E8ABBF7-3B66-4CA7-8970-D0406333B864}"/>
          </ac:spMkLst>
        </pc:spChg>
        <pc:spChg chg="add mod">
          <ac:chgData name="Hoehner, Jessica (CDC/DDID/NCIRD/OD) (CTR)" userId="b88aa93a-6a08-4073-8edf-590511b466ba" providerId="ADAL" clId="{35C07EEC-FA1F-49CC-ABCF-44E3DC3ACE6D}" dt="2022-04-25T17:09:07.136" v="44"/>
          <ac:spMkLst>
            <pc:docMk/>
            <pc:sldMk cId="3046221379" sldId="264"/>
            <ac:spMk id="15" creationId="{DC71263B-5DB0-4762-A433-2B82B33DE086}"/>
          </ac:spMkLst>
        </pc:spChg>
        <pc:spChg chg="add mod">
          <ac:chgData name="Hoehner, Jessica (CDC/DDID/NCIRD/OD) (CTR)" userId="b88aa93a-6a08-4073-8edf-590511b466ba" providerId="ADAL" clId="{35C07EEC-FA1F-49CC-ABCF-44E3DC3ACE6D}" dt="2022-04-25T17:09:07.136" v="44"/>
          <ac:spMkLst>
            <pc:docMk/>
            <pc:sldMk cId="3046221379" sldId="264"/>
            <ac:spMk id="16" creationId="{80C82EEB-2AF4-43F6-ABB4-243539505026}"/>
          </ac:spMkLst>
        </pc:spChg>
        <pc:spChg chg="add mod">
          <ac:chgData name="Hoehner, Jessica (CDC/DDID/NCIRD/OD) (CTR)" userId="b88aa93a-6a08-4073-8edf-590511b466ba" providerId="ADAL" clId="{35C07EEC-FA1F-49CC-ABCF-44E3DC3ACE6D}" dt="2022-04-25T17:09:07.136" v="44"/>
          <ac:spMkLst>
            <pc:docMk/>
            <pc:sldMk cId="3046221379" sldId="264"/>
            <ac:spMk id="17" creationId="{0BA8E9D4-2173-47AB-BB78-8CF1742C40C0}"/>
          </ac:spMkLst>
        </pc:spChg>
        <pc:spChg chg="add mod">
          <ac:chgData name="Hoehner, Jessica (CDC/DDID/NCIRD/OD) (CTR)" userId="b88aa93a-6a08-4073-8edf-590511b466ba" providerId="ADAL" clId="{35C07EEC-FA1F-49CC-ABCF-44E3DC3ACE6D}" dt="2022-04-25T17:09:07.136" v="44"/>
          <ac:spMkLst>
            <pc:docMk/>
            <pc:sldMk cId="3046221379" sldId="264"/>
            <ac:spMk id="18" creationId="{3E294A93-4AC2-4691-9C3D-3F658D344930}"/>
          </ac:spMkLst>
        </pc:spChg>
        <pc:spChg chg="add mod">
          <ac:chgData name="Hoehner, Jessica (CDC/DDID/NCIRD/OD) (CTR)" userId="b88aa93a-6a08-4073-8edf-590511b466ba" providerId="ADAL" clId="{35C07EEC-FA1F-49CC-ABCF-44E3DC3ACE6D}" dt="2022-04-25T20:15:01.746" v="9230" actId="207"/>
          <ac:spMkLst>
            <pc:docMk/>
            <pc:sldMk cId="3046221379" sldId="264"/>
            <ac:spMk id="30" creationId="{44A9B5E7-8A59-4AA2-8035-059D43FD698E}"/>
          </ac:spMkLst>
        </pc:spChg>
        <pc:spChg chg="add mod">
          <ac:chgData name="Hoehner, Jessica (CDC/DDID/NCIRD/OD) (CTR)" userId="b88aa93a-6a08-4073-8edf-590511b466ba" providerId="ADAL" clId="{35C07EEC-FA1F-49CC-ABCF-44E3DC3ACE6D}" dt="2022-04-25T20:15:01.746" v="9230" actId="207"/>
          <ac:spMkLst>
            <pc:docMk/>
            <pc:sldMk cId="3046221379" sldId="264"/>
            <ac:spMk id="31" creationId="{E23153CD-8BDA-4DE7-8435-C2F798D44EE6}"/>
          </ac:spMkLst>
        </pc:spChg>
        <pc:spChg chg="add del mod topLvl">
          <ac:chgData name="Hoehner, Jessica (CDC/DDID/NCIRD/OD) (CTR)" userId="b88aa93a-6a08-4073-8edf-590511b466ba" providerId="ADAL" clId="{35C07EEC-FA1F-49CC-ABCF-44E3DC3ACE6D}" dt="2022-04-25T17:24:19.328" v="649" actId="478"/>
          <ac:spMkLst>
            <pc:docMk/>
            <pc:sldMk cId="3046221379" sldId="264"/>
            <ac:spMk id="33" creationId="{D8C37094-0EE6-46E6-BCDD-EED29CE3C12D}"/>
          </ac:spMkLst>
        </pc:spChg>
        <pc:spChg chg="add del mod topLvl">
          <ac:chgData name="Hoehner, Jessica (CDC/DDID/NCIRD/OD) (CTR)" userId="b88aa93a-6a08-4073-8edf-590511b466ba" providerId="ADAL" clId="{35C07EEC-FA1F-49CC-ABCF-44E3DC3ACE6D}" dt="2022-04-25T17:24:10.596" v="644" actId="478"/>
          <ac:spMkLst>
            <pc:docMk/>
            <pc:sldMk cId="3046221379" sldId="264"/>
            <ac:spMk id="34" creationId="{0D79D0DE-E46B-47A8-B1EE-C397EC78069C}"/>
          </ac:spMkLst>
        </pc:spChg>
        <pc:spChg chg="add mod">
          <ac:chgData name="Hoehner, Jessica (CDC/DDID/NCIRD/OD) (CTR)" userId="b88aa93a-6a08-4073-8edf-590511b466ba" providerId="ADAL" clId="{35C07EEC-FA1F-49CC-ABCF-44E3DC3ACE6D}" dt="2022-04-25T17:24:26.338" v="651"/>
          <ac:spMkLst>
            <pc:docMk/>
            <pc:sldMk cId="3046221379" sldId="264"/>
            <ac:spMk id="36" creationId="{0C3FDD85-E797-4703-B174-179337B55D1B}"/>
          </ac:spMkLst>
        </pc:spChg>
        <pc:spChg chg="add mod">
          <ac:chgData name="Hoehner, Jessica (CDC/DDID/NCIRD/OD) (CTR)" userId="b88aa93a-6a08-4073-8edf-590511b466ba" providerId="ADAL" clId="{35C07EEC-FA1F-49CC-ABCF-44E3DC3ACE6D}" dt="2022-04-25T17:27:18.222" v="706" actId="255"/>
          <ac:spMkLst>
            <pc:docMk/>
            <pc:sldMk cId="3046221379" sldId="264"/>
            <ac:spMk id="37" creationId="{62BD4841-3BB5-4762-BC37-537300A8F2C3}"/>
          </ac:spMkLst>
        </pc:spChg>
        <pc:spChg chg="add mod">
          <ac:chgData name="Hoehner, Jessica (CDC/DDID/NCIRD/OD) (CTR)" userId="b88aa93a-6a08-4073-8edf-590511b466ba" providerId="ADAL" clId="{35C07EEC-FA1F-49CC-ABCF-44E3DC3ACE6D}" dt="2022-04-25T17:24:35.588" v="654"/>
          <ac:spMkLst>
            <pc:docMk/>
            <pc:sldMk cId="3046221379" sldId="264"/>
            <ac:spMk id="39" creationId="{439FEBB2-DB73-4FFD-AAB7-F4020E90E9A6}"/>
          </ac:spMkLst>
        </pc:spChg>
        <pc:spChg chg="add mod">
          <ac:chgData name="Hoehner, Jessica (CDC/DDID/NCIRD/OD) (CTR)" userId="b88aa93a-6a08-4073-8edf-590511b466ba" providerId="ADAL" clId="{35C07EEC-FA1F-49CC-ABCF-44E3DC3ACE6D}" dt="2022-04-25T17:27:18.222" v="706" actId="255"/>
          <ac:spMkLst>
            <pc:docMk/>
            <pc:sldMk cId="3046221379" sldId="264"/>
            <ac:spMk id="40" creationId="{96F1E735-8E83-47D7-92DF-98211498E384}"/>
          </ac:spMkLst>
        </pc:spChg>
        <pc:spChg chg="add del mod">
          <ac:chgData name="Hoehner, Jessica (CDC/DDID/NCIRD/OD) (CTR)" userId="b88aa93a-6a08-4073-8edf-590511b466ba" providerId="ADAL" clId="{35C07EEC-FA1F-49CC-ABCF-44E3DC3ACE6D}" dt="2022-04-25T17:24:49.916" v="659" actId="22"/>
          <ac:spMkLst>
            <pc:docMk/>
            <pc:sldMk cId="3046221379" sldId="264"/>
            <ac:spMk id="42" creationId="{4E8EF32F-389B-4E44-AEEF-06CDF804C0C8}"/>
          </ac:spMkLst>
        </pc:spChg>
        <pc:spChg chg="add del mod">
          <ac:chgData name="Hoehner, Jessica (CDC/DDID/NCIRD/OD) (CTR)" userId="b88aa93a-6a08-4073-8edf-590511b466ba" providerId="ADAL" clId="{35C07EEC-FA1F-49CC-ABCF-44E3DC3ACE6D}" dt="2022-04-25T17:24:56.851" v="663" actId="22"/>
          <ac:spMkLst>
            <pc:docMk/>
            <pc:sldMk cId="3046221379" sldId="264"/>
            <ac:spMk id="44" creationId="{6B949E3C-91BD-43A4-82F7-F85534252B4F}"/>
          </ac:spMkLst>
        </pc:spChg>
        <pc:spChg chg="add mod">
          <ac:chgData name="Hoehner, Jessica (CDC/DDID/NCIRD/OD) (CTR)" userId="b88aa93a-6a08-4073-8edf-590511b466ba" providerId="ADAL" clId="{35C07EEC-FA1F-49CC-ABCF-44E3DC3ACE6D}" dt="2022-04-25T20:15:04.121" v="9231" actId="207"/>
          <ac:spMkLst>
            <pc:docMk/>
            <pc:sldMk cId="3046221379" sldId="264"/>
            <ac:spMk id="46" creationId="{C58D59CF-CFBC-4C3C-AD1A-9C06FC96053C}"/>
          </ac:spMkLst>
        </pc:spChg>
        <pc:spChg chg="add mod">
          <ac:chgData name="Hoehner, Jessica (CDC/DDID/NCIRD/OD) (CTR)" userId="b88aa93a-6a08-4073-8edf-590511b466ba" providerId="ADAL" clId="{35C07EEC-FA1F-49CC-ABCF-44E3DC3ACE6D}" dt="2022-04-25T20:15:04.121" v="9231" actId="207"/>
          <ac:spMkLst>
            <pc:docMk/>
            <pc:sldMk cId="3046221379" sldId="264"/>
            <ac:spMk id="47" creationId="{A26AC9AF-F918-483D-9CCE-E6AAD2B5C69C}"/>
          </ac:spMkLst>
        </pc:spChg>
        <pc:spChg chg="add mod">
          <ac:chgData name="Hoehner, Jessica (CDC/DDID/NCIRD/OD) (CTR)" userId="b88aa93a-6a08-4073-8edf-590511b466ba" providerId="ADAL" clId="{35C07EEC-FA1F-49CC-ABCF-44E3DC3ACE6D}" dt="2022-04-25T17:25:20.241" v="675"/>
          <ac:spMkLst>
            <pc:docMk/>
            <pc:sldMk cId="3046221379" sldId="264"/>
            <ac:spMk id="49" creationId="{E0F88D93-9146-4E51-8311-1560B7F15A72}"/>
          </ac:spMkLst>
        </pc:spChg>
        <pc:spChg chg="add mod">
          <ac:chgData name="Hoehner, Jessica (CDC/DDID/NCIRD/OD) (CTR)" userId="b88aa93a-6a08-4073-8edf-590511b466ba" providerId="ADAL" clId="{35C07EEC-FA1F-49CC-ABCF-44E3DC3ACE6D}" dt="2022-04-25T17:27:18.222" v="706" actId="255"/>
          <ac:spMkLst>
            <pc:docMk/>
            <pc:sldMk cId="3046221379" sldId="264"/>
            <ac:spMk id="50" creationId="{0B7E010E-280E-41B2-8AEC-104DC00AFC42}"/>
          </ac:spMkLst>
        </pc:spChg>
        <pc:spChg chg="add mod">
          <ac:chgData name="Hoehner, Jessica (CDC/DDID/NCIRD/OD) (CTR)" userId="b88aa93a-6a08-4073-8edf-590511b466ba" providerId="ADAL" clId="{35C07EEC-FA1F-49CC-ABCF-44E3DC3ACE6D}" dt="2022-04-25T20:15:06.658" v="9232" actId="207"/>
          <ac:spMkLst>
            <pc:docMk/>
            <pc:sldMk cId="3046221379" sldId="264"/>
            <ac:spMk id="52" creationId="{0BB850E5-5C57-4DB8-A219-8DECD5E0F70F}"/>
          </ac:spMkLst>
        </pc:spChg>
        <pc:spChg chg="add mod">
          <ac:chgData name="Hoehner, Jessica (CDC/DDID/NCIRD/OD) (CTR)" userId="b88aa93a-6a08-4073-8edf-590511b466ba" providerId="ADAL" clId="{35C07EEC-FA1F-49CC-ABCF-44E3DC3ACE6D}" dt="2022-04-25T20:15:06.658" v="9232" actId="207"/>
          <ac:spMkLst>
            <pc:docMk/>
            <pc:sldMk cId="3046221379" sldId="264"/>
            <ac:spMk id="53" creationId="{53E6018F-A164-413D-AE8A-A8AB4C00487A}"/>
          </ac:spMkLst>
        </pc:spChg>
        <pc:grpChg chg="add del mod">
          <ac:chgData name="Hoehner, Jessica (CDC/DDID/NCIRD/OD) (CTR)" userId="b88aa93a-6a08-4073-8edf-590511b466ba" providerId="ADAL" clId="{35C07EEC-FA1F-49CC-ABCF-44E3DC3ACE6D}" dt="2022-04-25T17:18:08.986" v="404" actId="478"/>
          <ac:grpSpMkLst>
            <pc:docMk/>
            <pc:sldMk cId="3046221379" sldId="264"/>
            <ac:grpSpMk id="4" creationId="{3F097E74-2C8D-4B6D-B488-AE06BB13318A}"/>
          </ac:grpSpMkLst>
        </pc:grpChg>
        <pc:grpChg chg="add del mod">
          <ac:chgData name="Hoehner, Jessica (CDC/DDID/NCIRD/OD) (CTR)" userId="b88aa93a-6a08-4073-8edf-590511b466ba" providerId="ADAL" clId="{35C07EEC-FA1F-49CC-ABCF-44E3DC3ACE6D}" dt="2022-04-25T17:18:18.634" v="406" actId="478"/>
          <ac:grpSpMkLst>
            <pc:docMk/>
            <pc:sldMk cId="3046221379" sldId="264"/>
            <ac:grpSpMk id="5" creationId="{1A28AE9C-25AC-4969-8192-0EA5BBC2CA25}"/>
          </ac:grpSpMkLst>
        </pc:grpChg>
        <pc:grpChg chg="add del mod">
          <ac:chgData name="Hoehner, Jessica (CDC/DDID/NCIRD/OD) (CTR)" userId="b88aa93a-6a08-4073-8edf-590511b466ba" providerId="ADAL" clId="{35C07EEC-FA1F-49CC-ABCF-44E3DC3ACE6D}" dt="2022-04-25T17:18:08.243" v="403" actId="478"/>
          <ac:grpSpMkLst>
            <pc:docMk/>
            <pc:sldMk cId="3046221379" sldId="264"/>
            <ac:grpSpMk id="6" creationId="{EFE4014F-567E-487E-B5F5-F8ABA339ED12}"/>
          </ac:grpSpMkLst>
        </pc:grpChg>
        <pc:grpChg chg="add del mod">
          <ac:chgData name="Hoehner, Jessica (CDC/DDID/NCIRD/OD) (CTR)" userId="b88aa93a-6a08-4073-8edf-590511b466ba" providerId="ADAL" clId="{35C07EEC-FA1F-49CC-ABCF-44E3DC3ACE6D}" dt="2022-04-25T17:18:19.513" v="407" actId="478"/>
          <ac:grpSpMkLst>
            <pc:docMk/>
            <pc:sldMk cId="3046221379" sldId="264"/>
            <ac:grpSpMk id="7" creationId="{5DD0BF64-EE1B-4FEA-8985-EA41B8EC55D4}"/>
          </ac:grpSpMkLst>
        </pc:grpChg>
        <pc:grpChg chg="add del mod">
          <ac:chgData name="Hoehner, Jessica (CDC/DDID/NCIRD/OD) (CTR)" userId="b88aa93a-6a08-4073-8edf-590511b466ba" providerId="ADAL" clId="{35C07EEC-FA1F-49CC-ABCF-44E3DC3ACE6D}" dt="2022-04-25T17:18:07.388" v="402" actId="478"/>
          <ac:grpSpMkLst>
            <pc:docMk/>
            <pc:sldMk cId="3046221379" sldId="264"/>
            <ac:grpSpMk id="8" creationId="{3BA642E2-55DA-4C66-843F-C29453E8EFE8}"/>
          </ac:grpSpMkLst>
        </pc:grpChg>
        <pc:grpChg chg="add mod">
          <ac:chgData name="Hoehner, Jessica (CDC/DDID/NCIRD/OD) (CTR)" userId="b88aa93a-6a08-4073-8edf-590511b466ba" providerId="ADAL" clId="{35C07EEC-FA1F-49CC-ABCF-44E3DC3ACE6D}" dt="2022-04-25T20:15:01.746" v="9230" actId="207"/>
          <ac:grpSpMkLst>
            <pc:docMk/>
            <pc:sldMk cId="3046221379" sldId="264"/>
            <ac:grpSpMk id="29" creationId="{6E8EB9AB-9A05-4C56-A740-B7CA25BB3B08}"/>
          </ac:grpSpMkLst>
        </pc:grpChg>
        <pc:grpChg chg="add del mod">
          <ac:chgData name="Hoehner, Jessica (CDC/DDID/NCIRD/OD) (CTR)" userId="b88aa93a-6a08-4073-8edf-590511b466ba" providerId="ADAL" clId="{35C07EEC-FA1F-49CC-ABCF-44E3DC3ACE6D}" dt="2022-04-25T17:24:10.596" v="644" actId="478"/>
          <ac:grpSpMkLst>
            <pc:docMk/>
            <pc:sldMk cId="3046221379" sldId="264"/>
            <ac:grpSpMk id="32" creationId="{56E78B94-983C-40B1-9299-00AA36737D81}"/>
          </ac:grpSpMkLst>
        </pc:grpChg>
        <pc:grpChg chg="add mod">
          <ac:chgData name="Hoehner, Jessica (CDC/DDID/NCIRD/OD) (CTR)" userId="b88aa93a-6a08-4073-8edf-590511b466ba" providerId="ADAL" clId="{35C07EEC-FA1F-49CC-ABCF-44E3DC3ACE6D}" dt="2022-04-25T20:14:35.634" v="9223" actId="208"/>
          <ac:grpSpMkLst>
            <pc:docMk/>
            <pc:sldMk cId="3046221379" sldId="264"/>
            <ac:grpSpMk id="35" creationId="{8ED7E18C-B654-4671-83EC-88E44EC07ADA}"/>
          </ac:grpSpMkLst>
        </pc:grpChg>
        <pc:grpChg chg="add mod">
          <ac:chgData name="Hoehner, Jessica (CDC/DDID/NCIRD/OD) (CTR)" userId="b88aa93a-6a08-4073-8edf-590511b466ba" providerId="ADAL" clId="{35C07EEC-FA1F-49CC-ABCF-44E3DC3ACE6D}" dt="2022-04-25T20:14:35.634" v="9223" actId="208"/>
          <ac:grpSpMkLst>
            <pc:docMk/>
            <pc:sldMk cId="3046221379" sldId="264"/>
            <ac:grpSpMk id="38" creationId="{8EDF4FC9-EF3E-44A4-8ECB-4B9BC025470F}"/>
          </ac:grpSpMkLst>
        </pc:grpChg>
        <pc:grpChg chg="add mod">
          <ac:chgData name="Hoehner, Jessica (CDC/DDID/NCIRD/OD) (CTR)" userId="b88aa93a-6a08-4073-8edf-590511b466ba" providerId="ADAL" clId="{35C07EEC-FA1F-49CC-ABCF-44E3DC3ACE6D}" dt="2022-04-25T20:15:04.121" v="9231" actId="207"/>
          <ac:grpSpMkLst>
            <pc:docMk/>
            <pc:sldMk cId="3046221379" sldId="264"/>
            <ac:grpSpMk id="45" creationId="{F0A7A427-C2D3-48D6-B8AF-27842768B9FD}"/>
          </ac:grpSpMkLst>
        </pc:grpChg>
        <pc:grpChg chg="add mod">
          <ac:chgData name="Hoehner, Jessica (CDC/DDID/NCIRD/OD) (CTR)" userId="b88aa93a-6a08-4073-8edf-590511b466ba" providerId="ADAL" clId="{35C07EEC-FA1F-49CC-ABCF-44E3DC3ACE6D}" dt="2022-04-25T20:14:35.634" v="9223" actId="208"/>
          <ac:grpSpMkLst>
            <pc:docMk/>
            <pc:sldMk cId="3046221379" sldId="264"/>
            <ac:grpSpMk id="48" creationId="{821978BD-4969-4A56-9ACF-71193DD26C98}"/>
          </ac:grpSpMkLst>
        </pc:grpChg>
        <pc:grpChg chg="add mod">
          <ac:chgData name="Hoehner, Jessica (CDC/DDID/NCIRD/OD) (CTR)" userId="b88aa93a-6a08-4073-8edf-590511b466ba" providerId="ADAL" clId="{35C07EEC-FA1F-49CC-ABCF-44E3DC3ACE6D}" dt="2022-04-25T20:15:06.658" v="9232" actId="207"/>
          <ac:grpSpMkLst>
            <pc:docMk/>
            <pc:sldMk cId="3046221379" sldId="264"/>
            <ac:grpSpMk id="51" creationId="{9F3164CC-222A-4120-9A59-D23E6F4F4F12}"/>
          </ac:grpSpMkLst>
        </pc:grpChg>
        <pc:graphicFrameChg chg="add mod modGraphic">
          <ac:chgData name="Hoehner, Jessica (CDC/DDID/NCIRD/OD) (CTR)" userId="b88aa93a-6a08-4073-8edf-590511b466ba" providerId="ADAL" clId="{35C07EEC-FA1F-49CC-ABCF-44E3DC3ACE6D}" dt="2022-04-25T20:14:58.439" v="9229" actId="207"/>
          <ac:graphicFrameMkLst>
            <pc:docMk/>
            <pc:sldMk cId="3046221379" sldId="264"/>
            <ac:graphicFrameMk id="19" creationId="{867D4B7B-52C3-43F4-979C-7AF6257BF9D7}"/>
          </ac:graphicFrameMkLst>
        </pc:graphicFrameChg>
        <pc:graphicFrameChg chg="add mod">
          <ac:chgData name="Hoehner, Jessica (CDC/DDID/NCIRD/OD) (CTR)" userId="b88aa93a-6a08-4073-8edf-590511b466ba" providerId="ADAL" clId="{35C07EEC-FA1F-49CC-ABCF-44E3DC3ACE6D}" dt="2022-04-25T20:14:55.861" v="9228" actId="207"/>
          <ac:graphicFrameMkLst>
            <pc:docMk/>
            <pc:sldMk cId="3046221379" sldId="264"/>
            <ac:graphicFrameMk id="25" creationId="{13AA64C9-C04B-47EE-9C27-1C2B5593C206}"/>
          </ac:graphicFrameMkLst>
        </pc:graphicFrameChg>
        <pc:cxnChg chg="add del mod">
          <ac:chgData name="Hoehner, Jessica (CDC/DDID/NCIRD/OD) (CTR)" userId="b88aa93a-6a08-4073-8edf-590511b466ba" providerId="ADAL" clId="{35C07EEC-FA1F-49CC-ABCF-44E3DC3ACE6D}" dt="2022-04-25T17:22:24.744" v="564" actId="478"/>
          <ac:cxnSpMkLst>
            <pc:docMk/>
            <pc:sldMk cId="3046221379" sldId="264"/>
            <ac:cxnSpMk id="21" creationId="{E85315A0-FD51-4C8B-8339-A91DF3469B29}"/>
          </ac:cxnSpMkLst>
        </pc:cxnChg>
        <pc:cxnChg chg="add del mod">
          <ac:chgData name="Hoehner, Jessica (CDC/DDID/NCIRD/OD) (CTR)" userId="b88aa93a-6a08-4073-8edf-590511b466ba" providerId="ADAL" clId="{35C07EEC-FA1F-49CC-ABCF-44E3DC3ACE6D}" dt="2022-04-25T17:22:25.948" v="565" actId="478"/>
          <ac:cxnSpMkLst>
            <pc:docMk/>
            <pc:sldMk cId="3046221379" sldId="264"/>
            <ac:cxnSpMk id="23" creationId="{E6C5ADAA-E46C-428B-8BD4-3BB291579978}"/>
          </ac:cxnSpMkLst>
        </pc:cxnChg>
        <pc:cxnChg chg="add del mod">
          <ac:chgData name="Hoehner, Jessica (CDC/DDID/NCIRD/OD) (CTR)" userId="b88aa93a-6a08-4073-8edf-590511b466ba" providerId="ADAL" clId="{35C07EEC-FA1F-49CC-ABCF-44E3DC3ACE6D}" dt="2022-04-25T17:22:05.627" v="555" actId="478"/>
          <ac:cxnSpMkLst>
            <pc:docMk/>
            <pc:sldMk cId="3046221379" sldId="264"/>
            <ac:cxnSpMk id="24" creationId="{894D9D39-F9CA-4F8D-9AAC-69373CED479F}"/>
          </ac:cxnSpMkLst>
        </pc:cxnChg>
        <pc:cxnChg chg="add del mod">
          <ac:chgData name="Hoehner, Jessica (CDC/DDID/NCIRD/OD) (CTR)" userId="b88aa93a-6a08-4073-8edf-590511b466ba" providerId="ADAL" clId="{35C07EEC-FA1F-49CC-ABCF-44E3DC3ACE6D}" dt="2022-04-25T17:25:34.863" v="680" actId="478"/>
          <ac:cxnSpMkLst>
            <pc:docMk/>
            <pc:sldMk cId="3046221379" sldId="264"/>
            <ac:cxnSpMk id="26" creationId="{8D48815C-2197-44A0-9A8A-9571810D2941}"/>
          </ac:cxnSpMkLst>
        </pc:cxnChg>
        <pc:cxnChg chg="add del mod">
          <ac:chgData name="Hoehner, Jessica (CDC/DDID/NCIRD/OD) (CTR)" userId="b88aa93a-6a08-4073-8edf-590511b466ba" providerId="ADAL" clId="{35C07EEC-FA1F-49CC-ABCF-44E3DC3ACE6D}" dt="2022-04-25T17:24:59.589" v="664" actId="478"/>
          <ac:cxnSpMkLst>
            <pc:docMk/>
            <pc:sldMk cId="3046221379" sldId="264"/>
            <ac:cxnSpMk id="27" creationId="{CE6BC62C-F78D-47CA-8D52-98993B087412}"/>
          </ac:cxnSpMkLst>
        </pc:cxnChg>
        <pc:cxnChg chg="add del mod">
          <ac:chgData name="Hoehner, Jessica (CDC/DDID/NCIRD/OD) (CTR)" userId="b88aa93a-6a08-4073-8edf-590511b466ba" providerId="ADAL" clId="{35C07EEC-FA1F-49CC-ABCF-44E3DC3ACE6D}" dt="2022-04-25T17:25:49.412" v="685" actId="478"/>
          <ac:cxnSpMkLst>
            <pc:docMk/>
            <pc:sldMk cId="3046221379" sldId="264"/>
            <ac:cxnSpMk id="28" creationId="{493D09ED-C970-4784-ABD0-DAE6A47BEFFA}"/>
          </ac:cxnSpMkLst>
        </pc:cxnChg>
        <pc:cxnChg chg="add del">
          <ac:chgData name="Hoehner, Jessica (CDC/DDID/NCIRD/OD) (CTR)" userId="b88aa93a-6a08-4073-8edf-590511b466ba" providerId="ADAL" clId="{35C07EEC-FA1F-49CC-ABCF-44E3DC3ACE6D}" dt="2022-04-25T17:40:37.378" v="718" actId="478"/>
          <ac:cxnSpMkLst>
            <pc:docMk/>
            <pc:sldMk cId="3046221379" sldId="264"/>
            <ac:cxnSpMk id="55" creationId="{B13F4564-4D42-49FA-A8DA-F9CC03B2596A}"/>
          </ac:cxnSpMkLst>
        </pc:cxnChg>
        <pc:cxnChg chg="add mod">
          <ac:chgData name="Hoehner, Jessica (CDC/DDID/NCIRD/OD) (CTR)" userId="b88aa93a-6a08-4073-8edf-590511b466ba" providerId="ADAL" clId="{35C07EEC-FA1F-49CC-ABCF-44E3DC3ACE6D}" dt="2022-04-25T19:30:56.717" v="7483" actId="208"/>
          <ac:cxnSpMkLst>
            <pc:docMk/>
            <pc:sldMk cId="3046221379" sldId="264"/>
            <ac:cxnSpMk id="57" creationId="{E961A874-AF44-47A3-8BCC-6C06634092A8}"/>
          </ac:cxnSpMkLst>
        </pc:cxnChg>
        <pc:cxnChg chg="add mod">
          <ac:chgData name="Hoehner, Jessica (CDC/DDID/NCIRD/OD) (CTR)" userId="b88aa93a-6a08-4073-8edf-590511b466ba" providerId="ADAL" clId="{35C07EEC-FA1F-49CC-ABCF-44E3DC3ACE6D}" dt="2022-04-25T19:30:59.662" v="7484" actId="208"/>
          <ac:cxnSpMkLst>
            <pc:docMk/>
            <pc:sldMk cId="3046221379" sldId="264"/>
            <ac:cxnSpMk id="59" creationId="{DBEABEDE-E2F8-4D07-BBE6-61CB611F6B22}"/>
          </ac:cxnSpMkLst>
        </pc:cxnChg>
      </pc:sldChg>
      <pc:sldChg chg="addSp delSp modSp mod ord modClrScheme chgLayout">
        <pc:chgData name="Hoehner, Jessica (CDC/DDID/NCIRD/OD) (CTR)" userId="b88aa93a-6a08-4073-8edf-590511b466ba" providerId="ADAL" clId="{35C07EEC-FA1F-49CC-ABCF-44E3DC3ACE6D}" dt="2022-04-25T20:15:48.035" v="9237" actId="1076"/>
        <pc:sldMkLst>
          <pc:docMk/>
          <pc:sldMk cId="3659679961" sldId="267"/>
        </pc:sldMkLst>
        <pc:spChg chg="mod">
          <ac:chgData name="Hoehner, Jessica (CDC/DDID/NCIRD/OD) (CTR)" userId="b88aa93a-6a08-4073-8edf-590511b466ba" providerId="ADAL" clId="{35C07EEC-FA1F-49CC-ABCF-44E3DC3ACE6D}" dt="2022-04-25T19:59:20.304" v="9138" actId="1076"/>
          <ac:spMkLst>
            <pc:docMk/>
            <pc:sldMk cId="3659679961" sldId="267"/>
            <ac:spMk id="9" creationId="{90665632-E7DA-4239-B744-AEBBA2AE0504}"/>
          </ac:spMkLst>
        </pc:spChg>
        <pc:spChg chg="add del mod ord">
          <ac:chgData name="Hoehner, Jessica (CDC/DDID/NCIRD/OD) (CTR)" userId="b88aa93a-6a08-4073-8edf-590511b466ba" providerId="ADAL" clId="{35C07EEC-FA1F-49CC-ABCF-44E3DC3ACE6D}" dt="2022-04-25T20:13:39.891" v="9214" actId="478"/>
          <ac:spMkLst>
            <pc:docMk/>
            <pc:sldMk cId="3659679961" sldId="267"/>
            <ac:spMk id="10" creationId="{F0B1AC6F-BCEE-4204-AF1A-D82E5ED63D06}"/>
          </ac:spMkLst>
        </pc:spChg>
        <pc:spChg chg="add del mod ord">
          <ac:chgData name="Hoehner, Jessica (CDC/DDID/NCIRD/OD) (CTR)" userId="b88aa93a-6a08-4073-8edf-590511b466ba" providerId="ADAL" clId="{35C07EEC-FA1F-49CC-ABCF-44E3DC3ACE6D}" dt="2022-04-25T20:13:41.904" v="9217" actId="478"/>
          <ac:spMkLst>
            <pc:docMk/>
            <pc:sldMk cId="3659679961" sldId="267"/>
            <ac:spMk id="11" creationId="{0AA70DB6-7246-4727-986C-C701246B6FF7}"/>
          </ac:spMkLst>
        </pc:spChg>
        <pc:graphicFrameChg chg="mod">
          <ac:chgData name="Hoehner, Jessica (CDC/DDID/NCIRD/OD) (CTR)" userId="b88aa93a-6a08-4073-8edf-590511b466ba" providerId="ADAL" clId="{35C07EEC-FA1F-49CC-ABCF-44E3DC3ACE6D}" dt="2022-04-25T20:15:48.035" v="9237" actId="1076"/>
          <ac:graphicFrameMkLst>
            <pc:docMk/>
            <pc:sldMk cId="3659679961" sldId="267"/>
            <ac:graphicFrameMk id="6" creationId="{7419D1E5-5025-4E59-9EC5-8F65A60B5671}"/>
          </ac:graphicFrameMkLst>
        </pc:graphicFrameChg>
      </pc:sldChg>
      <pc:sldChg chg="addSp delSp modSp new mod ord">
        <pc:chgData name="Hoehner, Jessica (CDC/DDID/NCIRD/OD) (CTR)" userId="b88aa93a-6a08-4073-8edf-590511b466ba" providerId="ADAL" clId="{35C07EEC-FA1F-49CC-ABCF-44E3DC3ACE6D}" dt="2022-04-25T20:14:10.896" v="9220" actId="207"/>
        <pc:sldMkLst>
          <pc:docMk/>
          <pc:sldMk cId="1439105879" sldId="268"/>
        </pc:sldMkLst>
        <pc:spChg chg="del mod">
          <ac:chgData name="Hoehner, Jessica (CDC/DDID/NCIRD/OD) (CTR)" userId="b88aa93a-6a08-4073-8edf-590511b466ba" providerId="ADAL" clId="{35C07EEC-FA1F-49CC-ABCF-44E3DC3ACE6D}" dt="2022-04-25T19:51:32.450" v="8466" actId="478"/>
          <ac:spMkLst>
            <pc:docMk/>
            <pc:sldMk cId="1439105879" sldId="268"/>
            <ac:spMk id="2" creationId="{FB5116DA-36CD-43D5-8E17-7097866960E3}"/>
          </ac:spMkLst>
        </pc:spChg>
        <pc:spChg chg="mod">
          <ac:chgData name="Hoehner, Jessica (CDC/DDID/NCIRD/OD) (CTR)" userId="b88aa93a-6a08-4073-8edf-590511b466ba" providerId="ADAL" clId="{35C07EEC-FA1F-49CC-ABCF-44E3DC3ACE6D}" dt="2022-04-25T20:14:10.896" v="9220" actId="207"/>
          <ac:spMkLst>
            <pc:docMk/>
            <pc:sldMk cId="1439105879" sldId="268"/>
            <ac:spMk id="3" creationId="{33E51D87-A3E9-47AE-AFB7-5AEFA347927C}"/>
          </ac:spMkLst>
        </pc:spChg>
        <pc:spChg chg="del">
          <ac:chgData name="Hoehner, Jessica (CDC/DDID/NCIRD/OD) (CTR)" userId="b88aa93a-6a08-4073-8edf-590511b466ba" providerId="ADAL" clId="{35C07EEC-FA1F-49CC-ABCF-44E3DC3ACE6D}" dt="2022-04-25T19:50:14.935" v="8392"/>
          <ac:spMkLst>
            <pc:docMk/>
            <pc:sldMk cId="1439105879" sldId="268"/>
            <ac:spMk id="4" creationId="{A418BD44-197E-49BC-8FCF-26D07927C376}"/>
          </ac:spMkLst>
        </pc:spChg>
        <pc:spChg chg="mod">
          <ac:chgData name="Hoehner, Jessica (CDC/DDID/NCIRD/OD) (CTR)" userId="b88aa93a-6a08-4073-8edf-590511b466ba" providerId="ADAL" clId="{35C07EEC-FA1F-49CC-ABCF-44E3DC3ACE6D}" dt="2022-04-25T20:14:10.896" v="9220" actId="207"/>
          <ac:spMkLst>
            <pc:docMk/>
            <pc:sldMk cId="1439105879" sldId="268"/>
            <ac:spMk id="5" creationId="{FD3BC7EB-D004-4F97-8107-668F5E670E0E}"/>
          </ac:spMkLst>
        </pc:spChg>
        <pc:spChg chg="mod">
          <ac:chgData name="Hoehner, Jessica (CDC/DDID/NCIRD/OD) (CTR)" userId="b88aa93a-6a08-4073-8edf-590511b466ba" providerId="ADAL" clId="{35C07EEC-FA1F-49CC-ABCF-44E3DC3ACE6D}" dt="2022-04-25T20:01:51.864" v="9161" actId="1076"/>
          <ac:spMkLst>
            <pc:docMk/>
            <pc:sldMk cId="1439105879" sldId="268"/>
            <ac:spMk id="6" creationId="{7E478825-000E-4278-AA51-54F7E1049C8F}"/>
          </ac:spMkLst>
        </pc:spChg>
        <pc:spChg chg="add mod">
          <ac:chgData name="Hoehner, Jessica (CDC/DDID/NCIRD/OD) (CTR)" userId="b88aa93a-6a08-4073-8edf-590511b466ba" providerId="ADAL" clId="{35C07EEC-FA1F-49CC-ABCF-44E3DC3ACE6D}" dt="2022-04-25T20:01:48.569" v="9160" actId="1076"/>
          <ac:spMkLst>
            <pc:docMk/>
            <pc:sldMk cId="1439105879" sldId="268"/>
            <ac:spMk id="7" creationId="{432B35FE-F13A-4F97-B76A-2BE100ABE16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A07CD-0AAD-4530-8BAA-448F07EB0293}" type="doc">
      <dgm:prSet loTypeId="urn:microsoft.com/office/officeart/2009/3/layout/StepUpProcess" loCatId="process" qsTypeId="urn:microsoft.com/office/officeart/2005/8/quickstyle/simple1" qsCatId="simple" csTypeId="urn:microsoft.com/office/officeart/2005/8/colors/accent1_3" csCatId="accent1" phldr="1"/>
      <dgm:spPr/>
      <dgm:t>
        <a:bodyPr/>
        <a:lstStyle/>
        <a:p>
          <a:endParaRPr lang="en-US"/>
        </a:p>
      </dgm:t>
    </dgm:pt>
    <dgm:pt modelId="{4AD1A223-C51E-42EC-BB9A-4B0DD5511AAE}">
      <dgm:prSet phldrT="[Text]"/>
      <dgm:spPr/>
      <dgm:t>
        <a:bodyPr/>
        <a:lstStyle/>
        <a:p>
          <a:r>
            <a:rPr lang="en-US" b="1" i="0" dirty="0">
              <a:effectLst/>
            </a:rPr>
            <a:t>Reporting in R I: </a:t>
          </a:r>
        </a:p>
        <a:p>
          <a:r>
            <a:rPr lang="en-US" b="1" i="0" dirty="0">
              <a:effectLst/>
            </a:rPr>
            <a:t>Make your PowerPoint Slides Shiny </a:t>
          </a:r>
          <a:endParaRPr lang="en-US" dirty="0"/>
        </a:p>
      </dgm:t>
    </dgm:pt>
    <dgm:pt modelId="{E2418489-B598-4993-865F-E39856661739}" type="parTrans" cxnId="{623A193E-8A56-45F5-9241-23E18D06223C}">
      <dgm:prSet/>
      <dgm:spPr/>
      <dgm:t>
        <a:bodyPr/>
        <a:lstStyle/>
        <a:p>
          <a:endParaRPr lang="en-US"/>
        </a:p>
      </dgm:t>
    </dgm:pt>
    <dgm:pt modelId="{CD61C875-7475-4E6C-B140-BA06EBE5220D}" type="sibTrans" cxnId="{623A193E-8A56-45F5-9241-23E18D06223C}">
      <dgm:prSet/>
      <dgm:spPr/>
      <dgm:t>
        <a:bodyPr/>
        <a:lstStyle/>
        <a:p>
          <a:endParaRPr lang="en-US"/>
        </a:p>
      </dgm:t>
    </dgm:pt>
    <dgm:pt modelId="{0732630A-82FF-44AA-AC12-44A397161EDE}">
      <dgm:prSet phldrT="[Text]"/>
      <dgm:spPr/>
      <dgm:t>
        <a:bodyPr/>
        <a:lstStyle/>
        <a:p>
          <a:r>
            <a:rPr lang="en-US" b="0" i="0" dirty="0">
              <a:solidFill>
                <a:schemeClr val="tx1">
                  <a:lumMod val="50000"/>
                  <a:lumOff val="50000"/>
                </a:schemeClr>
              </a:solidFill>
              <a:effectLst/>
            </a:rPr>
            <a:t>Reporting in R II: Introduction to Customizing your PowerPoint Slides in R Markdown </a:t>
          </a:r>
          <a:endParaRPr lang="en-US" dirty="0"/>
        </a:p>
      </dgm:t>
    </dgm:pt>
    <dgm:pt modelId="{19F67952-A529-47CA-9A31-393C3C569DD7}" type="parTrans" cxnId="{1DBD4A2A-6310-4B5B-BA52-26240C11B67C}">
      <dgm:prSet/>
      <dgm:spPr/>
      <dgm:t>
        <a:bodyPr/>
        <a:lstStyle/>
        <a:p>
          <a:endParaRPr lang="en-US"/>
        </a:p>
      </dgm:t>
    </dgm:pt>
    <dgm:pt modelId="{3427087C-BD1B-4E0E-9446-F721A62D161A}" type="sibTrans" cxnId="{1DBD4A2A-6310-4B5B-BA52-26240C11B67C}">
      <dgm:prSet/>
      <dgm:spPr/>
      <dgm:t>
        <a:bodyPr/>
        <a:lstStyle/>
        <a:p>
          <a:endParaRPr lang="en-US"/>
        </a:p>
      </dgm:t>
    </dgm:pt>
    <dgm:pt modelId="{D3694CEA-B5AB-4DD5-A4A4-C373868E7032}">
      <dgm:prSet phldrT="[Text]"/>
      <dgm:spPr/>
      <dgm:t>
        <a:bodyPr/>
        <a:lstStyle/>
        <a:p>
          <a:r>
            <a:rPr lang="en-US" b="0" i="0" dirty="0">
              <a:solidFill>
                <a:schemeClr val="tx1">
                  <a:lumMod val="50000"/>
                  <a:lumOff val="50000"/>
                </a:schemeClr>
              </a:solidFill>
              <a:effectLst/>
            </a:rPr>
            <a:t>Reporting in R III: </a:t>
          </a:r>
        </a:p>
        <a:p>
          <a:r>
            <a:rPr lang="en-US" b="0" i="0" dirty="0">
              <a:solidFill>
                <a:schemeClr val="tx1">
                  <a:lumMod val="50000"/>
                  <a:lumOff val="50000"/>
                </a:schemeClr>
              </a:solidFill>
              <a:effectLst/>
            </a:rPr>
            <a:t>Fully Customizable PowerPoint Slides in R </a:t>
          </a:r>
          <a:endParaRPr lang="en-US" dirty="0"/>
        </a:p>
      </dgm:t>
    </dgm:pt>
    <dgm:pt modelId="{C585F98D-2491-403B-9640-30572319258A}" type="parTrans" cxnId="{EBB7F2AD-D99F-4CAC-914C-68456A258F72}">
      <dgm:prSet/>
      <dgm:spPr/>
      <dgm:t>
        <a:bodyPr/>
        <a:lstStyle/>
        <a:p>
          <a:endParaRPr lang="en-US"/>
        </a:p>
      </dgm:t>
    </dgm:pt>
    <dgm:pt modelId="{AB009A05-534C-4235-8395-0C460EB42F53}" type="sibTrans" cxnId="{EBB7F2AD-D99F-4CAC-914C-68456A258F72}">
      <dgm:prSet/>
      <dgm:spPr/>
      <dgm:t>
        <a:bodyPr/>
        <a:lstStyle/>
        <a:p>
          <a:endParaRPr lang="en-US"/>
        </a:p>
      </dgm:t>
    </dgm:pt>
    <dgm:pt modelId="{47CE807F-24C2-4890-8819-910F241A27C3}" type="pres">
      <dgm:prSet presAssocID="{17CA07CD-0AAD-4530-8BAA-448F07EB0293}" presName="rootnode" presStyleCnt="0">
        <dgm:presLayoutVars>
          <dgm:chMax/>
          <dgm:chPref/>
          <dgm:dir/>
          <dgm:animLvl val="lvl"/>
        </dgm:presLayoutVars>
      </dgm:prSet>
      <dgm:spPr/>
    </dgm:pt>
    <dgm:pt modelId="{ABA73799-56C7-474E-B4ED-8BA60BEED128}" type="pres">
      <dgm:prSet presAssocID="{4AD1A223-C51E-42EC-BB9A-4B0DD5511AAE}" presName="composite" presStyleCnt="0"/>
      <dgm:spPr/>
    </dgm:pt>
    <dgm:pt modelId="{C4392076-9F20-466A-9EF6-D74ABA4D1BDB}" type="pres">
      <dgm:prSet presAssocID="{4AD1A223-C51E-42EC-BB9A-4B0DD5511AAE}" presName="LShape" presStyleLbl="alignNode1" presStyleIdx="0" presStyleCnt="5"/>
      <dgm:spPr/>
    </dgm:pt>
    <dgm:pt modelId="{BF9C3D06-9A72-4EF9-A7A4-2AB63D7C528C}" type="pres">
      <dgm:prSet presAssocID="{4AD1A223-C51E-42EC-BB9A-4B0DD5511AAE}" presName="ParentText" presStyleLbl="revTx" presStyleIdx="0" presStyleCnt="3">
        <dgm:presLayoutVars>
          <dgm:chMax val="0"/>
          <dgm:chPref val="0"/>
          <dgm:bulletEnabled val="1"/>
        </dgm:presLayoutVars>
      </dgm:prSet>
      <dgm:spPr/>
    </dgm:pt>
    <dgm:pt modelId="{37257B22-A051-41FA-AC22-C69FE574A52F}" type="pres">
      <dgm:prSet presAssocID="{4AD1A223-C51E-42EC-BB9A-4B0DD5511AAE}" presName="Triangle" presStyleLbl="alignNode1" presStyleIdx="1" presStyleCnt="5"/>
      <dgm:spPr/>
    </dgm:pt>
    <dgm:pt modelId="{C1AA13D9-0E20-4AF3-83D8-86F0B74FB917}" type="pres">
      <dgm:prSet presAssocID="{CD61C875-7475-4E6C-B140-BA06EBE5220D}" presName="sibTrans" presStyleCnt="0"/>
      <dgm:spPr/>
    </dgm:pt>
    <dgm:pt modelId="{F1860C2F-0554-42A1-8B79-FE2D0304F5A4}" type="pres">
      <dgm:prSet presAssocID="{CD61C875-7475-4E6C-B140-BA06EBE5220D}" presName="space" presStyleCnt="0"/>
      <dgm:spPr/>
    </dgm:pt>
    <dgm:pt modelId="{77E1FD10-9F4F-4A52-8B85-EAD10820464E}" type="pres">
      <dgm:prSet presAssocID="{0732630A-82FF-44AA-AC12-44A397161EDE}" presName="composite" presStyleCnt="0"/>
      <dgm:spPr/>
    </dgm:pt>
    <dgm:pt modelId="{504BD07F-5D4C-4EF7-BE00-8A402240BA59}" type="pres">
      <dgm:prSet presAssocID="{0732630A-82FF-44AA-AC12-44A397161EDE}" presName="LShape" presStyleLbl="alignNode1" presStyleIdx="2" presStyleCnt="5"/>
      <dgm:spPr/>
    </dgm:pt>
    <dgm:pt modelId="{402FE1C9-5485-47B5-850A-2666FB90B936}" type="pres">
      <dgm:prSet presAssocID="{0732630A-82FF-44AA-AC12-44A397161EDE}" presName="ParentText" presStyleLbl="revTx" presStyleIdx="1" presStyleCnt="3">
        <dgm:presLayoutVars>
          <dgm:chMax val="0"/>
          <dgm:chPref val="0"/>
          <dgm:bulletEnabled val="1"/>
        </dgm:presLayoutVars>
      </dgm:prSet>
      <dgm:spPr/>
    </dgm:pt>
    <dgm:pt modelId="{4934F9EB-EE1A-4966-A3FF-516CA38F2801}" type="pres">
      <dgm:prSet presAssocID="{0732630A-82FF-44AA-AC12-44A397161EDE}" presName="Triangle" presStyleLbl="alignNode1" presStyleIdx="3" presStyleCnt="5"/>
      <dgm:spPr/>
    </dgm:pt>
    <dgm:pt modelId="{D3AAECD0-DB58-45B8-8BDD-266C2D6DD0F4}" type="pres">
      <dgm:prSet presAssocID="{3427087C-BD1B-4E0E-9446-F721A62D161A}" presName="sibTrans" presStyleCnt="0"/>
      <dgm:spPr/>
    </dgm:pt>
    <dgm:pt modelId="{B8695E2F-16A9-466E-8F14-2EC65CEAEE5A}" type="pres">
      <dgm:prSet presAssocID="{3427087C-BD1B-4E0E-9446-F721A62D161A}" presName="space" presStyleCnt="0"/>
      <dgm:spPr/>
    </dgm:pt>
    <dgm:pt modelId="{BCDBEB90-E763-48F1-A8F8-3D6E925A84BA}" type="pres">
      <dgm:prSet presAssocID="{D3694CEA-B5AB-4DD5-A4A4-C373868E7032}" presName="composite" presStyleCnt="0"/>
      <dgm:spPr/>
    </dgm:pt>
    <dgm:pt modelId="{97047968-7ED3-4E99-B99E-442200F4B20B}" type="pres">
      <dgm:prSet presAssocID="{D3694CEA-B5AB-4DD5-A4A4-C373868E7032}" presName="LShape" presStyleLbl="alignNode1" presStyleIdx="4" presStyleCnt="5"/>
      <dgm:spPr/>
    </dgm:pt>
    <dgm:pt modelId="{B205231A-9252-47DB-BFE0-0B4AAD88C1BE}" type="pres">
      <dgm:prSet presAssocID="{D3694CEA-B5AB-4DD5-A4A4-C373868E7032}" presName="ParentText" presStyleLbl="revTx" presStyleIdx="2" presStyleCnt="3">
        <dgm:presLayoutVars>
          <dgm:chMax val="0"/>
          <dgm:chPref val="0"/>
          <dgm:bulletEnabled val="1"/>
        </dgm:presLayoutVars>
      </dgm:prSet>
      <dgm:spPr/>
    </dgm:pt>
  </dgm:ptLst>
  <dgm:cxnLst>
    <dgm:cxn modelId="{1DBD4A2A-6310-4B5B-BA52-26240C11B67C}" srcId="{17CA07CD-0AAD-4530-8BAA-448F07EB0293}" destId="{0732630A-82FF-44AA-AC12-44A397161EDE}" srcOrd="1" destOrd="0" parTransId="{19F67952-A529-47CA-9A31-393C3C569DD7}" sibTransId="{3427087C-BD1B-4E0E-9446-F721A62D161A}"/>
    <dgm:cxn modelId="{9DF2CD36-7860-432E-A1B9-AD51B3DED255}" type="presOf" srcId="{17CA07CD-0AAD-4530-8BAA-448F07EB0293}" destId="{47CE807F-24C2-4890-8819-910F241A27C3}" srcOrd="0" destOrd="0" presId="urn:microsoft.com/office/officeart/2009/3/layout/StepUpProcess"/>
    <dgm:cxn modelId="{623A193E-8A56-45F5-9241-23E18D06223C}" srcId="{17CA07CD-0AAD-4530-8BAA-448F07EB0293}" destId="{4AD1A223-C51E-42EC-BB9A-4B0DD5511AAE}" srcOrd="0" destOrd="0" parTransId="{E2418489-B598-4993-865F-E39856661739}" sibTransId="{CD61C875-7475-4E6C-B140-BA06EBE5220D}"/>
    <dgm:cxn modelId="{270E836F-7E54-4613-8138-6895EDBF5ECB}" type="presOf" srcId="{0732630A-82FF-44AA-AC12-44A397161EDE}" destId="{402FE1C9-5485-47B5-850A-2666FB90B936}" srcOrd="0" destOrd="0" presId="urn:microsoft.com/office/officeart/2009/3/layout/StepUpProcess"/>
    <dgm:cxn modelId="{859F7372-FDCC-462C-BEF8-42BED8EE90A5}" type="presOf" srcId="{4AD1A223-C51E-42EC-BB9A-4B0DD5511AAE}" destId="{BF9C3D06-9A72-4EF9-A7A4-2AB63D7C528C}" srcOrd="0" destOrd="0" presId="urn:microsoft.com/office/officeart/2009/3/layout/StepUpProcess"/>
    <dgm:cxn modelId="{EBB7F2AD-D99F-4CAC-914C-68456A258F72}" srcId="{17CA07CD-0AAD-4530-8BAA-448F07EB0293}" destId="{D3694CEA-B5AB-4DD5-A4A4-C373868E7032}" srcOrd="2" destOrd="0" parTransId="{C585F98D-2491-403B-9640-30572319258A}" sibTransId="{AB009A05-534C-4235-8395-0C460EB42F53}"/>
    <dgm:cxn modelId="{01804FC0-590B-45DE-A1AB-F2A082A623D2}" type="presOf" srcId="{D3694CEA-B5AB-4DD5-A4A4-C373868E7032}" destId="{B205231A-9252-47DB-BFE0-0B4AAD88C1BE}" srcOrd="0" destOrd="0" presId="urn:microsoft.com/office/officeart/2009/3/layout/StepUpProcess"/>
    <dgm:cxn modelId="{77C33EC2-9B3D-4E62-93EC-BCACFD820CF7}" type="presParOf" srcId="{47CE807F-24C2-4890-8819-910F241A27C3}" destId="{ABA73799-56C7-474E-B4ED-8BA60BEED128}" srcOrd="0" destOrd="0" presId="urn:microsoft.com/office/officeart/2009/3/layout/StepUpProcess"/>
    <dgm:cxn modelId="{41BA1AAD-B10D-4CEB-BC36-5DC15C2B9D1A}" type="presParOf" srcId="{ABA73799-56C7-474E-B4ED-8BA60BEED128}" destId="{C4392076-9F20-466A-9EF6-D74ABA4D1BDB}" srcOrd="0" destOrd="0" presId="urn:microsoft.com/office/officeart/2009/3/layout/StepUpProcess"/>
    <dgm:cxn modelId="{9C8D0CBF-CEE3-487B-957B-2847854C1D01}" type="presParOf" srcId="{ABA73799-56C7-474E-B4ED-8BA60BEED128}" destId="{BF9C3D06-9A72-4EF9-A7A4-2AB63D7C528C}" srcOrd="1" destOrd="0" presId="urn:microsoft.com/office/officeart/2009/3/layout/StepUpProcess"/>
    <dgm:cxn modelId="{F0507858-A39B-4C79-BCB5-F274242F7BA7}" type="presParOf" srcId="{ABA73799-56C7-474E-B4ED-8BA60BEED128}" destId="{37257B22-A051-41FA-AC22-C69FE574A52F}" srcOrd="2" destOrd="0" presId="urn:microsoft.com/office/officeart/2009/3/layout/StepUpProcess"/>
    <dgm:cxn modelId="{210CFB54-BE1B-433D-BAFC-32719C0DF3A9}" type="presParOf" srcId="{47CE807F-24C2-4890-8819-910F241A27C3}" destId="{C1AA13D9-0E20-4AF3-83D8-86F0B74FB917}" srcOrd="1" destOrd="0" presId="urn:microsoft.com/office/officeart/2009/3/layout/StepUpProcess"/>
    <dgm:cxn modelId="{D7F90E01-3E4E-42CF-9BAE-BF840B80C641}" type="presParOf" srcId="{C1AA13D9-0E20-4AF3-83D8-86F0B74FB917}" destId="{F1860C2F-0554-42A1-8B79-FE2D0304F5A4}" srcOrd="0" destOrd="0" presId="urn:microsoft.com/office/officeart/2009/3/layout/StepUpProcess"/>
    <dgm:cxn modelId="{7AA76348-9188-469E-8312-3FC1B036FA02}" type="presParOf" srcId="{47CE807F-24C2-4890-8819-910F241A27C3}" destId="{77E1FD10-9F4F-4A52-8B85-EAD10820464E}" srcOrd="2" destOrd="0" presId="urn:microsoft.com/office/officeart/2009/3/layout/StepUpProcess"/>
    <dgm:cxn modelId="{E61C2FE1-F1BD-4112-A01B-98AD71C99DFD}" type="presParOf" srcId="{77E1FD10-9F4F-4A52-8B85-EAD10820464E}" destId="{504BD07F-5D4C-4EF7-BE00-8A402240BA59}" srcOrd="0" destOrd="0" presId="urn:microsoft.com/office/officeart/2009/3/layout/StepUpProcess"/>
    <dgm:cxn modelId="{8E793C08-A64F-457E-B995-86E49DA0FF23}" type="presParOf" srcId="{77E1FD10-9F4F-4A52-8B85-EAD10820464E}" destId="{402FE1C9-5485-47B5-850A-2666FB90B936}" srcOrd="1" destOrd="0" presId="urn:microsoft.com/office/officeart/2009/3/layout/StepUpProcess"/>
    <dgm:cxn modelId="{37FE7CBC-E0A7-42C0-98AE-8F2A12698180}" type="presParOf" srcId="{77E1FD10-9F4F-4A52-8B85-EAD10820464E}" destId="{4934F9EB-EE1A-4966-A3FF-516CA38F2801}" srcOrd="2" destOrd="0" presId="urn:microsoft.com/office/officeart/2009/3/layout/StepUpProcess"/>
    <dgm:cxn modelId="{6D11103F-D5FF-4149-A8E5-C624E6E43911}" type="presParOf" srcId="{47CE807F-24C2-4890-8819-910F241A27C3}" destId="{D3AAECD0-DB58-45B8-8BDD-266C2D6DD0F4}" srcOrd="3" destOrd="0" presId="urn:microsoft.com/office/officeart/2009/3/layout/StepUpProcess"/>
    <dgm:cxn modelId="{47C9D68B-6BFF-4872-BDB4-93347A5C8F8D}" type="presParOf" srcId="{D3AAECD0-DB58-45B8-8BDD-266C2D6DD0F4}" destId="{B8695E2F-16A9-466E-8F14-2EC65CEAEE5A}" srcOrd="0" destOrd="0" presId="urn:microsoft.com/office/officeart/2009/3/layout/StepUpProcess"/>
    <dgm:cxn modelId="{07608F32-6E18-49F2-970D-A6A9D34B00E9}" type="presParOf" srcId="{47CE807F-24C2-4890-8819-910F241A27C3}" destId="{BCDBEB90-E763-48F1-A8F8-3D6E925A84BA}" srcOrd="4" destOrd="0" presId="urn:microsoft.com/office/officeart/2009/3/layout/StepUpProcess"/>
    <dgm:cxn modelId="{F3D57EE3-4CCD-442E-9D95-8E78C9DBF14F}" type="presParOf" srcId="{BCDBEB90-E763-48F1-A8F8-3D6E925A84BA}" destId="{97047968-7ED3-4E99-B99E-442200F4B20B}" srcOrd="0" destOrd="0" presId="urn:microsoft.com/office/officeart/2009/3/layout/StepUpProcess"/>
    <dgm:cxn modelId="{6C76CEAE-3DE7-4887-9777-C5F8F193B878}" type="presParOf" srcId="{BCDBEB90-E763-48F1-A8F8-3D6E925A84BA}" destId="{B205231A-9252-47DB-BFE0-0B4AAD88C1B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42F89E-AECC-4487-BD41-DF8E080B59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B78B5E9-90D1-4A57-AFF5-16E85FBB99F2}">
      <dgm:prSet phldrT="[Text]" custT="1"/>
      <dgm:spPr>
        <a:solidFill>
          <a:schemeClr val="accent1"/>
        </a:solidFill>
        <a:ln>
          <a:solidFill>
            <a:schemeClr val="accent1"/>
          </a:solidFill>
        </a:ln>
      </dgm:spPr>
      <dgm:t>
        <a:bodyPr/>
        <a:lstStyle/>
        <a:p>
          <a:r>
            <a:rPr lang="en-US" sz="2800" dirty="0"/>
            <a:t>report</a:t>
          </a:r>
        </a:p>
      </dgm:t>
    </dgm:pt>
    <dgm:pt modelId="{CA15D400-668E-41E0-B840-C22A0BB70B06}" type="parTrans" cxnId="{7BAF4B10-29A9-4231-9442-A14ABF931E7C}">
      <dgm:prSet/>
      <dgm:spPr/>
      <dgm:t>
        <a:bodyPr/>
        <a:lstStyle/>
        <a:p>
          <a:endParaRPr lang="en-US"/>
        </a:p>
      </dgm:t>
    </dgm:pt>
    <dgm:pt modelId="{53F4A125-EFEF-4A52-8BE4-AEBD014863A9}" type="sibTrans" cxnId="{7BAF4B10-29A9-4231-9442-A14ABF931E7C}">
      <dgm:prSet/>
      <dgm:spPr/>
      <dgm:t>
        <a:bodyPr/>
        <a:lstStyle/>
        <a:p>
          <a:endParaRPr lang="en-US"/>
        </a:p>
      </dgm:t>
    </dgm:pt>
    <dgm:pt modelId="{5FC04FC5-1965-4223-8E0D-FD92006A8D77}">
      <dgm:prSet custT="1"/>
      <dgm:spPr>
        <a:solidFill>
          <a:schemeClr val="accent1">
            <a:lumMod val="40000"/>
            <a:lumOff val="60000"/>
            <a:alpha val="90000"/>
          </a:schemeClr>
        </a:solidFill>
      </dgm:spPr>
      <dgm:t>
        <a:bodyPr/>
        <a:lstStyle/>
        <a:p>
          <a:r>
            <a:rPr lang="en-US" sz="1600" dirty="0"/>
            <a:t>Populated MS PowerPoint slide (.pptx)</a:t>
          </a:r>
        </a:p>
      </dgm:t>
    </dgm:pt>
    <dgm:pt modelId="{0F9CC393-8902-4F65-8815-EF0B410830C4}" type="parTrans" cxnId="{DF6FD3F3-D208-4200-A480-98A6FF996DDC}">
      <dgm:prSet/>
      <dgm:spPr/>
      <dgm:t>
        <a:bodyPr/>
        <a:lstStyle/>
        <a:p>
          <a:endParaRPr lang="en-US"/>
        </a:p>
      </dgm:t>
    </dgm:pt>
    <dgm:pt modelId="{73A41B86-D3BD-4209-8F89-E694D52F3073}" type="sibTrans" cxnId="{DF6FD3F3-D208-4200-A480-98A6FF996DDC}">
      <dgm:prSet/>
      <dgm:spPr/>
      <dgm:t>
        <a:bodyPr/>
        <a:lstStyle/>
        <a:p>
          <a:endParaRPr lang="en-US"/>
        </a:p>
      </dgm:t>
    </dgm:pt>
    <dgm:pt modelId="{3700D5F1-4C9B-4F76-9E0D-96187738CB8D}">
      <dgm:prSet custT="1"/>
      <dgm:spPr>
        <a:solidFill>
          <a:schemeClr val="accent1">
            <a:lumMod val="40000"/>
            <a:lumOff val="60000"/>
            <a:alpha val="90000"/>
          </a:schemeClr>
        </a:solidFill>
      </dgm:spPr>
      <dgm:t>
        <a:bodyPr/>
        <a:lstStyle/>
        <a:p>
          <a:r>
            <a:rPr lang="en-US" sz="1600" dirty="0"/>
            <a:t>PDF</a:t>
          </a:r>
        </a:p>
      </dgm:t>
    </dgm:pt>
    <dgm:pt modelId="{2F0FC1AC-C4B1-4212-93C5-C728D0D3A3F4}" type="parTrans" cxnId="{653B88B2-7733-453D-B0FF-C07548E49FE1}">
      <dgm:prSet/>
      <dgm:spPr/>
      <dgm:t>
        <a:bodyPr/>
        <a:lstStyle/>
        <a:p>
          <a:endParaRPr lang="en-US"/>
        </a:p>
      </dgm:t>
    </dgm:pt>
    <dgm:pt modelId="{64DB74A2-0544-4531-B96E-696138642ADA}" type="sibTrans" cxnId="{653B88B2-7733-453D-B0FF-C07548E49FE1}">
      <dgm:prSet/>
      <dgm:spPr/>
      <dgm:t>
        <a:bodyPr/>
        <a:lstStyle/>
        <a:p>
          <a:endParaRPr lang="en-US"/>
        </a:p>
      </dgm:t>
    </dgm:pt>
    <dgm:pt modelId="{D94F69DB-5C54-42D5-90CF-2953E8B55CE4}">
      <dgm:prSet custT="1"/>
      <dgm:spPr>
        <a:solidFill>
          <a:schemeClr val="accent1">
            <a:lumMod val="40000"/>
            <a:lumOff val="60000"/>
            <a:alpha val="90000"/>
          </a:schemeClr>
        </a:solidFill>
      </dgm:spPr>
      <dgm:t>
        <a:bodyPr/>
        <a:lstStyle/>
        <a:p>
          <a:r>
            <a:rPr lang="en-US" sz="1600" dirty="0"/>
            <a:t>Populated Word document (.docx)</a:t>
          </a:r>
        </a:p>
      </dgm:t>
    </dgm:pt>
    <dgm:pt modelId="{994D2170-C391-4975-9541-0068AB83BBE6}" type="parTrans" cxnId="{188B060D-EBBF-405C-B7E4-3BE88D557B78}">
      <dgm:prSet/>
      <dgm:spPr/>
      <dgm:t>
        <a:bodyPr/>
        <a:lstStyle/>
        <a:p>
          <a:endParaRPr lang="en-US"/>
        </a:p>
      </dgm:t>
    </dgm:pt>
    <dgm:pt modelId="{9FFE17DA-1B72-4AD0-AD06-6C77DD4DF0D6}" type="sibTrans" cxnId="{188B060D-EBBF-405C-B7E4-3BE88D557B78}">
      <dgm:prSet/>
      <dgm:spPr/>
      <dgm:t>
        <a:bodyPr/>
        <a:lstStyle/>
        <a:p>
          <a:endParaRPr lang="en-US"/>
        </a:p>
      </dgm:t>
    </dgm:pt>
    <dgm:pt modelId="{618D1C34-4409-4A5A-A61D-C884A75BBFA2}" type="pres">
      <dgm:prSet presAssocID="{E042F89E-AECC-4487-BD41-DF8E080B5916}" presName="Name0" presStyleCnt="0">
        <dgm:presLayoutVars>
          <dgm:dir/>
          <dgm:animLvl val="lvl"/>
          <dgm:resizeHandles val="exact"/>
        </dgm:presLayoutVars>
      </dgm:prSet>
      <dgm:spPr/>
    </dgm:pt>
    <dgm:pt modelId="{FCA0C013-FFA1-4F39-A443-72794DA6EBBD}" type="pres">
      <dgm:prSet presAssocID="{AB78B5E9-90D1-4A57-AFF5-16E85FBB99F2}" presName="composite" presStyleCnt="0"/>
      <dgm:spPr/>
    </dgm:pt>
    <dgm:pt modelId="{84421778-1544-4C96-90EF-01E584AB12BB}" type="pres">
      <dgm:prSet presAssocID="{AB78B5E9-90D1-4A57-AFF5-16E85FBB99F2}" presName="parTx" presStyleLbl="alignNode1" presStyleIdx="0" presStyleCnt="1" custLinFactNeighborY="5919">
        <dgm:presLayoutVars>
          <dgm:chMax val="0"/>
          <dgm:chPref val="0"/>
          <dgm:bulletEnabled val="1"/>
        </dgm:presLayoutVars>
      </dgm:prSet>
      <dgm:spPr/>
    </dgm:pt>
    <dgm:pt modelId="{87003CFD-8147-42CF-A1D1-E695DE48C0E2}" type="pres">
      <dgm:prSet presAssocID="{AB78B5E9-90D1-4A57-AFF5-16E85FBB99F2}" presName="desTx" presStyleLbl="alignAccFollowNode1" presStyleIdx="0" presStyleCnt="1" custScaleY="100000">
        <dgm:presLayoutVars>
          <dgm:bulletEnabled val="1"/>
        </dgm:presLayoutVars>
      </dgm:prSet>
      <dgm:spPr/>
    </dgm:pt>
  </dgm:ptLst>
  <dgm:cxnLst>
    <dgm:cxn modelId="{FC206502-F2DE-45D5-8340-36CE0F2A34D5}" type="presOf" srcId="{5FC04FC5-1965-4223-8E0D-FD92006A8D77}" destId="{87003CFD-8147-42CF-A1D1-E695DE48C0E2}" srcOrd="0" destOrd="0" presId="urn:microsoft.com/office/officeart/2005/8/layout/hList1"/>
    <dgm:cxn modelId="{188B060D-EBBF-405C-B7E4-3BE88D557B78}" srcId="{AB78B5E9-90D1-4A57-AFF5-16E85FBB99F2}" destId="{D94F69DB-5C54-42D5-90CF-2953E8B55CE4}" srcOrd="1" destOrd="0" parTransId="{994D2170-C391-4975-9541-0068AB83BBE6}" sibTransId="{9FFE17DA-1B72-4AD0-AD06-6C77DD4DF0D6}"/>
    <dgm:cxn modelId="{7BAF4B10-29A9-4231-9442-A14ABF931E7C}" srcId="{E042F89E-AECC-4487-BD41-DF8E080B5916}" destId="{AB78B5E9-90D1-4A57-AFF5-16E85FBB99F2}" srcOrd="0" destOrd="0" parTransId="{CA15D400-668E-41E0-B840-C22A0BB70B06}" sibTransId="{53F4A125-EFEF-4A52-8BE4-AEBD014863A9}"/>
    <dgm:cxn modelId="{DDCC1B40-8CFF-414C-A251-2A079A65F433}" type="presOf" srcId="{AB78B5E9-90D1-4A57-AFF5-16E85FBB99F2}" destId="{84421778-1544-4C96-90EF-01E584AB12BB}" srcOrd="0" destOrd="0" presId="urn:microsoft.com/office/officeart/2005/8/layout/hList1"/>
    <dgm:cxn modelId="{0562F47C-BAA6-411A-B0E9-3CB4A3A20D2D}" type="presOf" srcId="{D94F69DB-5C54-42D5-90CF-2953E8B55CE4}" destId="{87003CFD-8147-42CF-A1D1-E695DE48C0E2}" srcOrd="0" destOrd="1" presId="urn:microsoft.com/office/officeart/2005/8/layout/hList1"/>
    <dgm:cxn modelId="{653B88B2-7733-453D-B0FF-C07548E49FE1}" srcId="{AB78B5E9-90D1-4A57-AFF5-16E85FBB99F2}" destId="{3700D5F1-4C9B-4F76-9E0D-96187738CB8D}" srcOrd="2" destOrd="0" parTransId="{2F0FC1AC-C4B1-4212-93C5-C728D0D3A3F4}" sibTransId="{64DB74A2-0544-4531-B96E-696138642ADA}"/>
    <dgm:cxn modelId="{86DAEEE0-B049-4042-B72E-D554A816594E}" type="presOf" srcId="{3700D5F1-4C9B-4F76-9E0D-96187738CB8D}" destId="{87003CFD-8147-42CF-A1D1-E695DE48C0E2}" srcOrd="0" destOrd="2" presId="urn:microsoft.com/office/officeart/2005/8/layout/hList1"/>
    <dgm:cxn modelId="{C67BF8F0-A034-4070-8D96-37453D24416A}" type="presOf" srcId="{E042F89E-AECC-4487-BD41-DF8E080B5916}" destId="{618D1C34-4409-4A5A-A61D-C884A75BBFA2}" srcOrd="0" destOrd="0" presId="urn:microsoft.com/office/officeart/2005/8/layout/hList1"/>
    <dgm:cxn modelId="{DF6FD3F3-D208-4200-A480-98A6FF996DDC}" srcId="{AB78B5E9-90D1-4A57-AFF5-16E85FBB99F2}" destId="{5FC04FC5-1965-4223-8E0D-FD92006A8D77}" srcOrd="0" destOrd="0" parTransId="{0F9CC393-8902-4F65-8815-EF0B410830C4}" sibTransId="{73A41B86-D3BD-4209-8F89-E694D52F3073}"/>
    <dgm:cxn modelId="{F8D97DB5-50C2-41A7-91E8-2B9529ADDFCA}" type="presParOf" srcId="{618D1C34-4409-4A5A-A61D-C884A75BBFA2}" destId="{FCA0C013-FFA1-4F39-A443-72794DA6EBBD}" srcOrd="0" destOrd="0" presId="urn:microsoft.com/office/officeart/2005/8/layout/hList1"/>
    <dgm:cxn modelId="{1CA42C1B-701C-417B-8936-DA585378C606}" type="presParOf" srcId="{FCA0C013-FFA1-4F39-A443-72794DA6EBBD}" destId="{84421778-1544-4C96-90EF-01E584AB12BB}" srcOrd="0" destOrd="0" presId="urn:microsoft.com/office/officeart/2005/8/layout/hList1"/>
    <dgm:cxn modelId="{AC00A925-595F-4F93-8719-5FC0809ADDC4}" type="presParOf" srcId="{FCA0C013-FFA1-4F39-A443-72794DA6EBBD}" destId="{87003CFD-8147-42CF-A1D1-E695DE48C0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42F89E-AECC-4487-BD41-DF8E080B59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EEAE202-00CF-483A-8505-3EA981D17F7D}">
      <dgm:prSet phldrT="[Text]" custT="1"/>
      <dgm:spPr>
        <a:solidFill>
          <a:schemeClr val="accent1"/>
        </a:solidFill>
        <a:ln>
          <a:solidFill>
            <a:schemeClr val="accent1"/>
          </a:solidFill>
        </a:ln>
      </dgm:spPr>
      <dgm:t>
        <a:bodyPr/>
        <a:lstStyle/>
        <a:p>
          <a:r>
            <a:rPr lang="en-US" sz="2800" dirty="0"/>
            <a:t>figure</a:t>
          </a:r>
        </a:p>
      </dgm:t>
    </dgm:pt>
    <dgm:pt modelId="{BE014B63-697A-4931-89ED-3E4D8AA52533}" type="parTrans" cxnId="{EF874E87-3F49-4330-8826-D62E6B5A4E8D}">
      <dgm:prSet/>
      <dgm:spPr/>
      <dgm:t>
        <a:bodyPr/>
        <a:lstStyle/>
        <a:p>
          <a:endParaRPr lang="en-US"/>
        </a:p>
      </dgm:t>
    </dgm:pt>
    <dgm:pt modelId="{F2715783-7779-40E0-BAD3-3B3A08D90FA5}" type="sibTrans" cxnId="{EF874E87-3F49-4330-8826-D62E6B5A4E8D}">
      <dgm:prSet/>
      <dgm:spPr/>
      <dgm:t>
        <a:bodyPr/>
        <a:lstStyle/>
        <a:p>
          <a:endParaRPr lang="en-US"/>
        </a:p>
      </dgm:t>
    </dgm:pt>
    <dgm:pt modelId="{AB78B5E9-90D1-4A57-AFF5-16E85FBB99F2}">
      <dgm:prSet phldrT="[Text]"/>
      <dgm:spPr>
        <a:solidFill>
          <a:schemeClr val="accent1">
            <a:lumMod val="40000"/>
            <a:lumOff val="60000"/>
            <a:alpha val="90000"/>
          </a:schemeClr>
        </a:solidFill>
      </dgm:spPr>
      <dgm:t>
        <a:bodyPr/>
        <a:lstStyle/>
        <a:p>
          <a:r>
            <a:rPr lang="en-US" dirty="0"/>
            <a:t>HTML plot shown within the Shiny app</a:t>
          </a:r>
        </a:p>
      </dgm:t>
    </dgm:pt>
    <dgm:pt modelId="{CA15D400-668E-41E0-B840-C22A0BB70B06}" type="parTrans" cxnId="{7BAF4B10-29A9-4231-9442-A14ABF931E7C}">
      <dgm:prSet/>
      <dgm:spPr/>
      <dgm:t>
        <a:bodyPr/>
        <a:lstStyle/>
        <a:p>
          <a:endParaRPr lang="en-US"/>
        </a:p>
      </dgm:t>
    </dgm:pt>
    <dgm:pt modelId="{53F4A125-EFEF-4A52-8BE4-AEBD014863A9}" type="sibTrans" cxnId="{7BAF4B10-29A9-4231-9442-A14ABF931E7C}">
      <dgm:prSet/>
      <dgm:spPr/>
      <dgm:t>
        <a:bodyPr/>
        <a:lstStyle/>
        <a:p>
          <a:endParaRPr lang="en-US"/>
        </a:p>
      </dgm:t>
    </dgm:pt>
    <dgm:pt modelId="{618D1C34-4409-4A5A-A61D-C884A75BBFA2}" type="pres">
      <dgm:prSet presAssocID="{E042F89E-AECC-4487-BD41-DF8E080B5916}" presName="Name0" presStyleCnt="0">
        <dgm:presLayoutVars>
          <dgm:dir/>
          <dgm:animLvl val="lvl"/>
          <dgm:resizeHandles val="exact"/>
        </dgm:presLayoutVars>
      </dgm:prSet>
      <dgm:spPr/>
    </dgm:pt>
    <dgm:pt modelId="{A3F72993-5AAB-47FB-BB4D-5B5AB76407BC}" type="pres">
      <dgm:prSet presAssocID="{FEEAE202-00CF-483A-8505-3EA981D17F7D}" presName="composite" presStyleCnt="0"/>
      <dgm:spPr/>
    </dgm:pt>
    <dgm:pt modelId="{EB5E4ABE-796B-4D96-8890-6A50D5A25E12}" type="pres">
      <dgm:prSet presAssocID="{FEEAE202-00CF-483A-8505-3EA981D17F7D}" presName="parTx" presStyleLbl="alignNode1" presStyleIdx="0" presStyleCnt="1" custLinFactNeighborY="20733">
        <dgm:presLayoutVars>
          <dgm:chMax val="0"/>
          <dgm:chPref val="0"/>
          <dgm:bulletEnabled val="1"/>
        </dgm:presLayoutVars>
      </dgm:prSet>
      <dgm:spPr/>
    </dgm:pt>
    <dgm:pt modelId="{9387B1C1-3FE4-47E0-972F-53D1E43C60E3}" type="pres">
      <dgm:prSet presAssocID="{FEEAE202-00CF-483A-8505-3EA981D17F7D}" presName="desTx" presStyleLbl="alignAccFollowNode1" presStyleIdx="0" presStyleCnt="1" custScaleY="84379" custLinFactNeighborY="10715">
        <dgm:presLayoutVars>
          <dgm:bulletEnabled val="1"/>
        </dgm:presLayoutVars>
      </dgm:prSet>
      <dgm:spPr/>
    </dgm:pt>
  </dgm:ptLst>
  <dgm:cxnLst>
    <dgm:cxn modelId="{7BAF4B10-29A9-4231-9442-A14ABF931E7C}" srcId="{FEEAE202-00CF-483A-8505-3EA981D17F7D}" destId="{AB78B5E9-90D1-4A57-AFF5-16E85FBB99F2}" srcOrd="0" destOrd="0" parTransId="{CA15D400-668E-41E0-B840-C22A0BB70B06}" sibTransId="{53F4A125-EFEF-4A52-8BE4-AEBD014863A9}"/>
    <dgm:cxn modelId="{53160F2B-A11D-4982-BBC2-2453C0BDD3CC}" type="presOf" srcId="{FEEAE202-00CF-483A-8505-3EA981D17F7D}" destId="{EB5E4ABE-796B-4D96-8890-6A50D5A25E12}" srcOrd="0" destOrd="0" presId="urn:microsoft.com/office/officeart/2005/8/layout/hList1"/>
    <dgm:cxn modelId="{EF874E87-3F49-4330-8826-D62E6B5A4E8D}" srcId="{E042F89E-AECC-4487-BD41-DF8E080B5916}" destId="{FEEAE202-00CF-483A-8505-3EA981D17F7D}" srcOrd="0" destOrd="0" parTransId="{BE014B63-697A-4931-89ED-3E4D8AA52533}" sibTransId="{F2715783-7779-40E0-BAD3-3B3A08D90FA5}"/>
    <dgm:cxn modelId="{27D09CBB-4BB7-4188-9597-C915E24F1057}" type="presOf" srcId="{AB78B5E9-90D1-4A57-AFF5-16E85FBB99F2}" destId="{9387B1C1-3FE4-47E0-972F-53D1E43C60E3}" srcOrd="0" destOrd="0" presId="urn:microsoft.com/office/officeart/2005/8/layout/hList1"/>
    <dgm:cxn modelId="{C67BF8F0-A034-4070-8D96-37453D24416A}" type="presOf" srcId="{E042F89E-AECC-4487-BD41-DF8E080B5916}" destId="{618D1C34-4409-4A5A-A61D-C884A75BBFA2}" srcOrd="0" destOrd="0" presId="urn:microsoft.com/office/officeart/2005/8/layout/hList1"/>
    <dgm:cxn modelId="{C23D5248-4271-4146-9A79-73223DBAD4FB}" type="presParOf" srcId="{618D1C34-4409-4A5A-A61D-C884A75BBFA2}" destId="{A3F72993-5AAB-47FB-BB4D-5B5AB76407BC}" srcOrd="0" destOrd="0" presId="urn:microsoft.com/office/officeart/2005/8/layout/hList1"/>
    <dgm:cxn modelId="{EA3463AF-B459-4AC5-942F-99E9C8A0C85C}" type="presParOf" srcId="{A3F72993-5AAB-47FB-BB4D-5B5AB76407BC}" destId="{EB5E4ABE-796B-4D96-8890-6A50D5A25E12}" srcOrd="0" destOrd="0" presId="urn:microsoft.com/office/officeart/2005/8/layout/hList1"/>
    <dgm:cxn modelId="{1618AF71-59CE-43F7-A43F-77D021268CF7}" type="presParOf" srcId="{A3F72993-5AAB-47FB-BB4D-5B5AB76407BC}" destId="{9387B1C1-3FE4-47E0-972F-53D1E43C60E3}"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1589D8-356A-4205-A3C6-D6B3B3F2B97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E0BC83ED-37DA-4E99-9F8E-935F283DD8FB}">
      <dgm:prSet phldrT="[Text]" custT="1"/>
      <dgm:spPr>
        <a:solidFill>
          <a:schemeClr val="accent1"/>
        </a:solidFill>
      </dgm:spPr>
      <dgm:t>
        <a:bodyPr/>
        <a:lstStyle/>
        <a:p>
          <a:r>
            <a:rPr lang="en-US" sz="3200" dirty="0"/>
            <a:t>Speed</a:t>
          </a:r>
        </a:p>
      </dgm:t>
    </dgm:pt>
    <dgm:pt modelId="{5CE4CC40-A350-49AC-B207-124DD4366543}" type="parTrans" cxnId="{AEC1DF90-0859-4C74-B139-F4D84544A6EF}">
      <dgm:prSet/>
      <dgm:spPr/>
      <dgm:t>
        <a:bodyPr/>
        <a:lstStyle/>
        <a:p>
          <a:endParaRPr lang="en-US"/>
        </a:p>
      </dgm:t>
    </dgm:pt>
    <dgm:pt modelId="{764C1909-6FD8-4031-A2A5-810C0DE03383}" type="sibTrans" cxnId="{AEC1DF90-0859-4C74-B139-F4D84544A6EF}">
      <dgm:prSet/>
      <dgm:spPr/>
      <dgm:t>
        <a:bodyPr/>
        <a:lstStyle/>
        <a:p>
          <a:endParaRPr lang="en-US"/>
        </a:p>
      </dgm:t>
    </dgm:pt>
    <dgm:pt modelId="{7075011E-741F-488D-9B3B-EE6321F398A0}">
      <dgm:prSet phldrT="[Text]" custT="1"/>
      <dgm:spPr>
        <a:solidFill>
          <a:schemeClr val="accent1"/>
        </a:solidFill>
      </dgm:spPr>
      <dgm:t>
        <a:bodyPr/>
        <a:lstStyle/>
        <a:p>
          <a:r>
            <a:rPr lang="en-US" sz="3200" dirty="0"/>
            <a:t>Accuracy</a:t>
          </a:r>
        </a:p>
      </dgm:t>
    </dgm:pt>
    <dgm:pt modelId="{35D0F82B-EF77-4F60-88DA-46F3C30E0F7C}" type="parTrans" cxnId="{351E3D40-F931-41D8-86B8-C0B3455EB853}">
      <dgm:prSet/>
      <dgm:spPr/>
      <dgm:t>
        <a:bodyPr/>
        <a:lstStyle/>
        <a:p>
          <a:endParaRPr lang="en-US"/>
        </a:p>
      </dgm:t>
    </dgm:pt>
    <dgm:pt modelId="{0BD63FB6-60A6-4357-983F-B79ADEBB2B57}" type="sibTrans" cxnId="{351E3D40-F931-41D8-86B8-C0B3455EB853}">
      <dgm:prSet/>
      <dgm:spPr/>
      <dgm:t>
        <a:bodyPr/>
        <a:lstStyle/>
        <a:p>
          <a:endParaRPr lang="en-US"/>
        </a:p>
      </dgm:t>
    </dgm:pt>
    <dgm:pt modelId="{774FCBEE-461D-4FA5-AB5C-29157C21A8E7}">
      <dgm:prSet custT="1"/>
      <dgm:spPr>
        <a:solidFill>
          <a:schemeClr val="accent1"/>
        </a:solidFill>
      </dgm:spPr>
      <dgm:t>
        <a:bodyPr/>
        <a:lstStyle/>
        <a:p>
          <a:r>
            <a:rPr lang="en-US" sz="3200" dirty="0"/>
            <a:t>Repeatability</a:t>
          </a:r>
        </a:p>
      </dgm:t>
    </dgm:pt>
    <dgm:pt modelId="{136C852B-79A2-4E2F-9FDC-529D5C775657}" type="parTrans" cxnId="{A463AA8C-9031-47EA-88F3-F1DCBF157F27}">
      <dgm:prSet/>
      <dgm:spPr/>
      <dgm:t>
        <a:bodyPr/>
        <a:lstStyle/>
        <a:p>
          <a:endParaRPr lang="en-US"/>
        </a:p>
      </dgm:t>
    </dgm:pt>
    <dgm:pt modelId="{F1444B86-8546-497E-A19E-9951B12BB47D}" type="sibTrans" cxnId="{A463AA8C-9031-47EA-88F3-F1DCBF157F27}">
      <dgm:prSet/>
      <dgm:spPr/>
      <dgm:t>
        <a:bodyPr/>
        <a:lstStyle/>
        <a:p>
          <a:endParaRPr lang="en-US"/>
        </a:p>
      </dgm:t>
    </dgm:pt>
    <dgm:pt modelId="{4C58C726-017C-4D22-838C-0CCF9DF71C36}">
      <dgm:prSet custT="1"/>
      <dgm:spPr>
        <a:solidFill>
          <a:schemeClr val="accent1">
            <a:lumMod val="40000"/>
            <a:lumOff val="60000"/>
            <a:alpha val="90000"/>
          </a:schemeClr>
        </a:solidFill>
      </dgm:spPr>
      <dgm:t>
        <a:bodyPr/>
        <a:lstStyle/>
        <a:p>
          <a:r>
            <a:rPr lang="en-US" sz="1600" dirty="0"/>
            <a:t>Is the report (really) the same every time you create it with only numerical values changing?</a:t>
          </a:r>
        </a:p>
      </dgm:t>
    </dgm:pt>
    <dgm:pt modelId="{A6161066-4984-4019-95E7-139F799A9682}" type="parTrans" cxnId="{CFBA45C4-98C8-4F62-A9CC-0484886D04E0}">
      <dgm:prSet/>
      <dgm:spPr/>
      <dgm:t>
        <a:bodyPr/>
        <a:lstStyle/>
        <a:p>
          <a:endParaRPr lang="en-US"/>
        </a:p>
      </dgm:t>
    </dgm:pt>
    <dgm:pt modelId="{B89C2252-5264-4D69-90E8-D6AE7DF4B72C}" type="sibTrans" cxnId="{CFBA45C4-98C8-4F62-A9CC-0484886D04E0}">
      <dgm:prSet/>
      <dgm:spPr/>
      <dgm:t>
        <a:bodyPr/>
        <a:lstStyle/>
        <a:p>
          <a:endParaRPr lang="en-US"/>
        </a:p>
      </dgm:t>
    </dgm:pt>
    <dgm:pt modelId="{3840F8A3-E85B-4E6E-8AED-F8D12F65709E}">
      <dgm:prSet custT="1"/>
      <dgm:spPr>
        <a:solidFill>
          <a:schemeClr val="accent1"/>
        </a:solidFill>
      </dgm:spPr>
      <dgm:t>
        <a:bodyPr/>
        <a:lstStyle/>
        <a:p>
          <a:r>
            <a:rPr lang="en-US" sz="3200" dirty="0"/>
            <a:t>Flexibility</a:t>
          </a:r>
        </a:p>
      </dgm:t>
    </dgm:pt>
    <dgm:pt modelId="{209758DB-A429-4FF9-A17E-3583521BA67A}" type="parTrans" cxnId="{C6C21E86-CEBE-4D88-9750-16736424132C}">
      <dgm:prSet/>
      <dgm:spPr/>
      <dgm:t>
        <a:bodyPr/>
        <a:lstStyle/>
        <a:p>
          <a:endParaRPr lang="en-US"/>
        </a:p>
      </dgm:t>
    </dgm:pt>
    <dgm:pt modelId="{6B69398A-F9B3-4BB0-A3FB-5C3EFD7EAFB7}" type="sibTrans" cxnId="{C6C21E86-CEBE-4D88-9750-16736424132C}">
      <dgm:prSet/>
      <dgm:spPr/>
      <dgm:t>
        <a:bodyPr/>
        <a:lstStyle/>
        <a:p>
          <a:endParaRPr lang="en-US"/>
        </a:p>
      </dgm:t>
    </dgm:pt>
    <dgm:pt modelId="{114E1D59-9376-4F98-9E66-40D6821B37EF}">
      <dgm:prSet phldrT="[Text]" custT="1"/>
      <dgm:spPr>
        <a:solidFill>
          <a:schemeClr val="accent1">
            <a:lumMod val="40000"/>
            <a:lumOff val="60000"/>
            <a:alpha val="90000"/>
          </a:schemeClr>
        </a:solidFill>
      </dgm:spPr>
      <dgm:t>
        <a:bodyPr/>
        <a:lstStyle/>
        <a:p>
          <a:r>
            <a:rPr lang="en-US" sz="1800" dirty="0"/>
            <a:t>How would you identify and remedy errors, if found?</a:t>
          </a:r>
        </a:p>
      </dgm:t>
    </dgm:pt>
    <dgm:pt modelId="{35072BBC-41A3-4877-B248-96B5EB7BB0E3}" type="parTrans" cxnId="{0B3A24EC-4351-4AB9-A7C1-E2FC7D3AA6A6}">
      <dgm:prSet/>
      <dgm:spPr/>
      <dgm:t>
        <a:bodyPr/>
        <a:lstStyle/>
        <a:p>
          <a:endParaRPr lang="en-US"/>
        </a:p>
      </dgm:t>
    </dgm:pt>
    <dgm:pt modelId="{5047F967-F70D-4D4C-AB74-EE2D5AF349DE}" type="sibTrans" cxnId="{0B3A24EC-4351-4AB9-A7C1-E2FC7D3AA6A6}">
      <dgm:prSet/>
      <dgm:spPr/>
      <dgm:t>
        <a:bodyPr/>
        <a:lstStyle/>
        <a:p>
          <a:endParaRPr lang="en-US"/>
        </a:p>
      </dgm:t>
    </dgm:pt>
    <dgm:pt modelId="{303FBE1C-6CCB-4C3B-92A9-04CA6CAA1F47}">
      <dgm:prSet custT="1"/>
      <dgm:spPr>
        <a:solidFill>
          <a:schemeClr val="accent1">
            <a:lumMod val="40000"/>
            <a:lumOff val="60000"/>
            <a:alpha val="90000"/>
          </a:schemeClr>
        </a:solidFill>
      </dgm:spPr>
      <dgm:t>
        <a:bodyPr/>
        <a:lstStyle/>
        <a:p>
          <a:r>
            <a:rPr lang="en-US" sz="1600" dirty="0"/>
            <a:t>How easily can you accommodate last-minute feedback?</a:t>
          </a:r>
        </a:p>
      </dgm:t>
    </dgm:pt>
    <dgm:pt modelId="{467DBEBC-9726-412E-84A3-1333BE2E6AC3}" type="parTrans" cxnId="{7CD323C1-EC43-4F62-B7C2-66DFE2EBC5D7}">
      <dgm:prSet/>
      <dgm:spPr/>
      <dgm:t>
        <a:bodyPr/>
        <a:lstStyle/>
        <a:p>
          <a:endParaRPr lang="en-US"/>
        </a:p>
      </dgm:t>
    </dgm:pt>
    <dgm:pt modelId="{B2A6D1FE-40B8-4F56-A323-1AA26ECCD5DA}" type="sibTrans" cxnId="{7CD323C1-EC43-4F62-B7C2-66DFE2EBC5D7}">
      <dgm:prSet/>
      <dgm:spPr/>
      <dgm:t>
        <a:bodyPr/>
        <a:lstStyle/>
        <a:p>
          <a:endParaRPr lang="en-US"/>
        </a:p>
      </dgm:t>
    </dgm:pt>
    <dgm:pt modelId="{017855A1-3A48-462A-BD1C-2B0DAB4E0726}">
      <dgm:prSet custT="1"/>
      <dgm:spPr>
        <a:solidFill>
          <a:schemeClr val="accent1">
            <a:lumMod val="40000"/>
            <a:lumOff val="60000"/>
            <a:alpha val="90000"/>
          </a:schemeClr>
        </a:solidFill>
      </dgm:spPr>
      <dgm:t>
        <a:bodyPr/>
        <a:lstStyle/>
        <a:p>
          <a:r>
            <a:rPr lang="en-US" sz="1600" dirty="0"/>
            <a:t>Do all findings need to be newly written with each report or can some be generated and selected? </a:t>
          </a:r>
        </a:p>
      </dgm:t>
    </dgm:pt>
    <dgm:pt modelId="{B4CC7448-C407-432B-BD6A-64A19B89C5A1}" type="parTrans" cxnId="{F76CF5A2-97E3-4C59-95C5-AC3DFAA2AD54}">
      <dgm:prSet/>
      <dgm:spPr/>
      <dgm:t>
        <a:bodyPr/>
        <a:lstStyle/>
        <a:p>
          <a:endParaRPr lang="en-US"/>
        </a:p>
      </dgm:t>
    </dgm:pt>
    <dgm:pt modelId="{71C9E9C0-841E-4331-8E83-EBDAAE561C92}" type="sibTrans" cxnId="{F76CF5A2-97E3-4C59-95C5-AC3DFAA2AD54}">
      <dgm:prSet/>
      <dgm:spPr/>
      <dgm:t>
        <a:bodyPr/>
        <a:lstStyle/>
        <a:p>
          <a:endParaRPr lang="en-US"/>
        </a:p>
      </dgm:t>
    </dgm:pt>
    <dgm:pt modelId="{3047F8C6-E3E2-44BE-BE80-E998E56F6321}">
      <dgm:prSet phldrT="[Text]" custT="1"/>
      <dgm:spPr>
        <a:solidFill>
          <a:schemeClr val="accent1">
            <a:lumMod val="40000"/>
            <a:lumOff val="60000"/>
            <a:alpha val="90000"/>
          </a:schemeClr>
        </a:solidFill>
      </dgm:spPr>
      <dgm:t>
        <a:bodyPr/>
        <a:lstStyle/>
        <a:p>
          <a:r>
            <a:rPr lang="en-US" sz="1800" dirty="0"/>
            <a:t>How often do you produce the report?</a:t>
          </a:r>
        </a:p>
      </dgm:t>
    </dgm:pt>
    <dgm:pt modelId="{1A6F94A4-F059-4ADD-A260-FEBE8963A622}" type="parTrans" cxnId="{F8B33B9A-CD46-4A5B-B0CE-E2665ED09B9B}">
      <dgm:prSet/>
      <dgm:spPr/>
      <dgm:t>
        <a:bodyPr/>
        <a:lstStyle/>
        <a:p>
          <a:endParaRPr lang="en-US"/>
        </a:p>
      </dgm:t>
    </dgm:pt>
    <dgm:pt modelId="{A145B531-6AF4-4E63-A777-9FCE73FC9760}" type="sibTrans" cxnId="{F8B33B9A-CD46-4A5B-B0CE-E2665ED09B9B}">
      <dgm:prSet/>
      <dgm:spPr/>
      <dgm:t>
        <a:bodyPr/>
        <a:lstStyle/>
        <a:p>
          <a:endParaRPr lang="en-US"/>
        </a:p>
      </dgm:t>
    </dgm:pt>
    <dgm:pt modelId="{B0D2CBF8-FEDF-4D64-8975-F2E3D03FD93D}">
      <dgm:prSet custT="1"/>
      <dgm:spPr>
        <a:solidFill>
          <a:schemeClr val="accent1">
            <a:lumMod val="40000"/>
            <a:lumOff val="60000"/>
            <a:alpha val="90000"/>
          </a:schemeClr>
        </a:solidFill>
      </dgm:spPr>
      <dgm:t>
        <a:bodyPr/>
        <a:lstStyle/>
        <a:p>
          <a:r>
            <a:rPr lang="en-US" sz="1600" dirty="0"/>
            <a:t>How confident are you that the process is easily repeatable by anyone who performs it?</a:t>
          </a:r>
        </a:p>
      </dgm:t>
    </dgm:pt>
    <dgm:pt modelId="{D3EBDACE-4F12-498E-8CCD-CBCE49CFC74C}" type="sibTrans" cxnId="{D3645A3E-57E3-4DCA-9361-D581240F3A15}">
      <dgm:prSet/>
      <dgm:spPr/>
      <dgm:t>
        <a:bodyPr/>
        <a:lstStyle/>
        <a:p>
          <a:endParaRPr lang="en-US"/>
        </a:p>
      </dgm:t>
    </dgm:pt>
    <dgm:pt modelId="{B2167163-F245-4102-99B8-2C18A2DA8D44}" type="parTrans" cxnId="{D3645A3E-57E3-4DCA-9361-D581240F3A15}">
      <dgm:prSet/>
      <dgm:spPr/>
      <dgm:t>
        <a:bodyPr/>
        <a:lstStyle/>
        <a:p>
          <a:endParaRPr lang="en-US"/>
        </a:p>
      </dgm:t>
    </dgm:pt>
    <dgm:pt modelId="{1690BA40-157B-472E-8363-DCA05D549EAA}">
      <dgm:prSet phldrT="[Text]" custT="1"/>
      <dgm:spPr>
        <a:solidFill>
          <a:schemeClr val="accent1">
            <a:lumMod val="40000"/>
            <a:lumOff val="60000"/>
            <a:alpha val="90000"/>
          </a:schemeClr>
        </a:solidFill>
      </dgm:spPr>
      <dgm:t>
        <a:bodyPr/>
        <a:lstStyle/>
        <a:p>
          <a:r>
            <a:rPr lang="en-US" sz="1800" dirty="0"/>
            <a:t>How long does your current process take? </a:t>
          </a:r>
        </a:p>
      </dgm:t>
    </dgm:pt>
    <dgm:pt modelId="{CDEBFF86-9060-4A90-8077-4EBAB99665FF}" type="parTrans" cxnId="{BF3CD9AD-0E1D-4879-9FE5-F0D7C94093F4}">
      <dgm:prSet/>
      <dgm:spPr/>
      <dgm:t>
        <a:bodyPr/>
        <a:lstStyle/>
        <a:p>
          <a:endParaRPr lang="en-US"/>
        </a:p>
      </dgm:t>
    </dgm:pt>
    <dgm:pt modelId="{D9ED6E02-3A78-4CFF-B551-2B9D00F8FB85}" type="sibTrans" cxnId="{BF3CD9AD-0E1D-4879-9FE5-F0D7C94093F4}">
      <dgm:prSet/>
      <dgm:spPr/>
      <dgm:t>
        <a:bodyPr/>
        <a:lstStyle/>
        <a:p>
          <a:endParaRPr lang="en-US"/>
        </a:p>
      </dgm:t>
    </dgm:pt>
    <dgm:pt modelId="{8C4B9ECB-BCEB-400F-A80E-DA4C713525A6}">
      <dgm:prSet phldrT="[Text]" custT="1"/>
      <dgm:spPr>
        <a:solidFill>
          <a:schemeClr val="accent1">
            <a:lumMod val="40000"/>
            <a:lumOff val="60000"/>
            <a:alpha val="90000"/>
          </a:schemeClr>
        </a:solidFill>
      </dgm:spPr>
      <dgm:t>
        <a:bodyPr/>
        <a:lstStyle/>
        <a:p>
          <a:r>
            <a:rPr lang="en-US" sz="1800" dirty="0"/>
            <a:t>How easily can you describe how you create the report?</a:t>
          </a:r>
        </a:p>
      </dgm:t>
    </dgm:pt>
    <dgm:pt modelId="{9FB9FD29-1701-4D33-90F3-9838F5D45165}" type="parTrans" cxnId="{C740F5E3-37C0-4E49-A5D4-06FD5D1BFEFD}">
      <dgm:prSet/>
      <dgm:spPr/>
      <dgm:t>
        <a:bodyPr/>
        <a:lstStyle/>
        <a:p>
          <a:endParaRPr lang="en-US"/>
        </a:p>
      </dgm:t>
    </dgm:pt>
    <dgm:pt modelId="{2053ABA0-1E82-4248-80DC-29968D65AA06}" type="sibTrans" cxnId="{C740F5E3-37C0-4E49-A5D4-06FD5D1BFEFD}">
      <dgm:prSet/>
      <dgm:spPr/>
      <dgm:t>
        <a:bodyPr/>
        <a:lstStyle/>
        <a:p>
          <a:endParaRPr lang="en-US"/>
        </a:p>
      </dgm:t>
    </dgm:pt>
    <dgm:pt modelId="{FF350F71-88DD-4560-BB83-3401F520933A}" type="pres">
      <dgm:prSet presAssocID="{851589D8-356A-4205-A3C6-D6B3B3F2B97F}" presName="Name0" presStyleCnt="0">
        <dgm:presLayoutVars>
          <dgm:dir/>
          <dgm:animLvl val="lvl"/>
          <dgm:resizeHandles/>
        </dgm:presLayoutVars>
      </dgm:prSet>
      <dgm:spPr/>
    </dgm:pt>
    <dgm:pt modelId="{EA65A0C3-A506-4715-82F0-991C98A92659}" type="pres">
      <dgm:prSet presAssocID="{E0BC83ED-37DA-4E99-9F8E-935F283DD8FB}" presName="linNode" presStyleCnt="0"/>
      <dgm:spPr/>
    </dgm:pt>
    <dgm:pt modelId="{286E749C-DE99-4AB2-B16B-776EF80F4B16}" type="pres">
      <dgm:prSet presAssocID="{E0BC83ED-37DA-4E99-9F8E-935F283DD8FB}" presName="parentShp" presStyleLbl="node1" presStyleIdx="0" presStyleCnt="4" custScaleX="74519" custLinFactY="9343" custLinFactNeighborX="-505" custLinFactNeighborY="100000">
        <dgm:presLayoutVars>
          <dgm:bulletEnabled val="1"/>
        </dgm:presLayoutVars>
      </dgm:prSet>
      <dgm:spPr/>
    </dgm:pt>
    <dgm:pt modelId="{A743D063-333F-41B2-B6A2-915F42771495}" type="pres">
      <dgm:prSet presAssocID="{E0BC83ED-37DA-4E99-9F8E-935F283DD8FB}" presName="childShp" presStyleLbl="bgAccFollowNode1" presStyleIdx="0" presStyleCnt="4" custScaleX="114148" custLinFactY="17175" custLinFactNeighborX="814" custLinFactNeighborY="100000">
        <dgm:presLayoutVars>
          <dgm:bulletEnabled val="1"/>
        </dgm:presLayoutVars>
      </dgm:prSet>
      <dgm:spPr/>
    </dgm:pt>
    <dgm:pt modelId="{2C99EBEC-34D1-4C22-85B7-40CAB42124BA}" type="pres">
      <dgm:prSet presAssocID="{764C1909-6FD8-4031-A2A5-810C0DE03383}" presName="spacing" presStyleCnt="0"/>
      <dgm:spPr/>
    </dgm:pt>
    <dgm:pt modelId="{BA6A9A4A-BAC7-427F-9096-4BCA2D1E04E2}" type="pres">
      <dgm:prSet presAssocID="{7075011E-741F-488D-9B3B-EE6321F398A0}" presName="linNode" presStyleCnt="0"/>
      <dgm:spPr/>
    </dgm:pt>
    <dgm:pt modelId="{0653F0C4-EF8E-4558-B78E-95C69FCE2FAA}" type="pres">
      <dgm:prSet presAssocID="{7075011E-741F-488D-9B3B-EE6321F398A0}" presName="parentShp" presStyleLbl="node1" presStyleIdx="1" presStyleCnt="4" custScaleX="72297" custLinFactY="-9434" custLinFactNeighborX="-1263" custLinFactNeighborY="-100000">
        <dgm:presLayoutVars>
          <dgm:bulletEnabled val="1"/>
        </dgm:presLayoutVars>
      </dgm:prSet>
      <dgm:spPr/>
    </dgm:pt>
    <dgm:pt modelId="{0B25548D-1322-4C50-A949-41FDC5AB2CAF}" type="pres">
      <dgm:prSet presAssocID="{7075011E-741F-488D-9B3B-EE6321F398A0}" presName="childShp" presStyleLbl="bgAccFollowNode1" presStyleIdx="1" presStyleCnt="4" custScaleX="111697" custLinFactY="-415" custLinFactNeighborX="-825" custLinFactNeighborY="-100000">
        <dgm:presLayoutVars>
          <dgm:bulletEnabled val="1"/>
        </dgm:presLayoutVars>
      </dgm:prSet>
      <dgm:spPr/>
    </dgm:pt>
    <dgm:pt modelId="{35E43493-840A-41E6-A09C-D270D6277BA8}" type="pres">
      <dgm:prSet presAssocID="{0BD63FB6-60A6-4357-983F-B79ADEBB2B57}" presName="spacing" presStyleCnt="0"/>
      <dgm:spPr/>
    </dgm:pt>
    <dgm:pt modelId="{47AB8C0D-F834-4BD2-8B17-2D6869BEF830}" type="pres">
      <dgm:prSet presAssocID="{774FCBEE-461D-4FA5-AB5C-29157C21A8E7}" presName="linNode" presStyleCnt="0"/>
      <dgm:spPr/>
    </dgm:pt>
    <dgm:pt modelId="{DE470D54-EBD2-4E2D-BEB2-766B36AA7989}" type="pres">
      <dgm:prSet presAssocID="{774FCBEE-461D-4FA5-AB5C-29157C21A8E7}" presName="parentShp" presStyleLbl="node1" presStyleIdx="2" presStyleCnt="4" custScaleX="75263" custLinFactNeighborX="-1069">
        <dgm:presLayoutVars>
          <dgm:bulletEnabled val="1"/>
        </dgm:presLayoutVars>
      </dgm:prSet>
      <dgm:spPr/>
    </dgm:pt>
    <dgm:pt modelId="{A271B0AA-4E1C-47F5-8CDC-567CBB94011D}" type="pres">
      <dgm:prSet presAssocID="{774FCBEE-461D-4FA5-AB5C-29157C21A8E7}" presName="childShp" presStyleLbl="bgAccFollowNode1" presStyleIdx="2" presStyleCnt="4" custScaleX="113491">
        <dgm:presLayoutVars>
          <dgm:bulletEnabled val="1"/>
        </dgm:presLayoutVars>
      </dgm:prSet>
      <dgm:spPr/>
    </dgm:pt>
    <dgm:pt modelId="{8B82DA43-7ABD-44EB-ADB3-AA06CDC4B6E5}" type="pres">
      <dgm:prSet presAssocID="{F1444B86-8546-497E-A19E-9951B12BB47D}" presName="spacing" presStyleCnt="0"/>
      <dgm:spPr/>
    </dgm:pt>
    <dgm:pt modelId="{8024A54A-19B4-46C9-A086-0571D60747AC}" type="pres">
      <dgm:prSet presAssocID="{3840F8A3-E85B-4E6E-8AED-F8D12F65709E}" presName="linNode" presStyleCnt="0"/>
      <dgm:spPr/>
    </dgm:pt>
    <dgm:pt modelId="{E4AEC72A-B390-4E20-BE7B-91F47C8F8012}" type="pres">
      <dgm:prSet presAssocID="{3840F8A3-E85B-4E6E-8AED-F8D12F65709E}" presName="parentShp" presStyleLbl="node1" presStyleIdx="3" presStyleCnt="4" custScaleX="77407">
        <dgm:presLayoutVars>
          <dgm:bulletEnabled val="1"/>
        </dgm:presLayoutVars>
      </dgm:prSet>
      <dgm:spPr/>
    </dgm:pt>
    <dgm:pt modelId="{92EEB6B9-1BB5-4D4A-B558-2141635BEE62}" type="pres">
      <dgm:prSet presAssocID="{3840F8A3-E85B-4E6E-8AED-F8D12F65709E}" presName="childShp" presStyleLbl="bgAccFollowNode1" presStyleIdx="3" presStyleCnt="4" custScaleX="115991" custLinFactNeighborX="10378" custLinFactNeighborY="6236">
        <dgm:presLayoutVars>
          <dgm:bulletEnabled val="1"/>
        </dgm:presLayoutVars>
      </dgm:prSet>
      <dgm:spPr/>
    </dgm:pt>
  </dgm:ptLst>
  <dgm:cxnLst>
    <dgm:cxn modelId="{FD693800-445C-4CE5-8792-8101720A6915}" type="presOf" srcId="{4C58C726-017C-4D22-838C-0CCF9DF71C36}" destId="{A271B0AA-4E1C-47F5-8CDC-567CBB94011D}" srcOrd="0" destOrd="0" presId="urn:microsoft.com/office/officeart/2005/8/layout/vList6"/>
    <dgm:cxn modelId="{B230EE2A-A1BA-4B25-A7B2-CA77D35FE78F}" type="presOf" srcId="{3840F8A3-E85B-4E6E-8AED-F8D12F65709E}" destId="{E4AEC72A-B390-4E20-BE7B-91F47C8F8012}" srcOrd="0" destOrd="0" presId="urn:microsoft.com/office/officeart/2005/8/layout/vList6"/>
    <dgm:cxn modelId="{98327431-6100-4FA3-AFEE-920DF4637BD0}" type="presOf" srcId="{B0D2CBF8-FEDF-4D64-8975-F2E3D03FD93D}" destId="{A271B0AA-4E1C-47F5-8CDC-567CBB94011D}" srcOrd="0" destOrd="1" presId="urn:microsoft.com/office/officeart/2005/8/layout/vList6"/>
    <dgm:cxn modelId="{97E2A433-66F9-4E3F-B779-1F85F99A5F8C}" type="presOf" srcId="{8C4B9ECB-BCEB-400F-A80E-DA4C713525A6}" destId="{0B25548D-1322-4C50-A949-41FDC5AB2CAF}" srcOrd="0" destOrd="0" presId="urn:microsoft.com/office/officeart/2005/8/layout/vList6"/>
    <dgm:cxn modelId="{B4E2563E-D734-4BAD-AB28-F705DCADF050}" type="presOf" srcId="{E0BC83ED-37DA-4E99-9F8E-935F283DD8FB}" destId="{286E749C-DE99-4AB2-B16B-776EF80F4B16}" srcOrd="0" destOrd="0" presId="urn:microsoft.com/office/officeart/2005/8/layout/vList6"/>
    <dgm:cxn modelId="{D3645A3E-57E3-4DCA-9361-D581240F3A15}" srcId="{774FCBEE-461D-4FA5-AB5C-29157C21A8E7}" destId="{B0D2CBF8-FEDF-4D64-8975-F2E3D03FD93D}" srcOrd="1" destOrd="0" parTransId="{B2167163-F245-4102-99B8-2C18A2DA8D44}" sibTransId="{D3EBDACE-4F12-498E-8CCD-CBCE49CFC74C}"/>
    <dgm:cxn modelId="{351E3D40-F931-41D8-86B8-C0B3455EB853}" srcId="{851589D8-356A-4205-A3C6-D6B3B3F2B97F}" destId="{7075011E-741F-488D-9B3B-EE6321F398A0}" srcOrd="1" destOrd="0" parTransId="{35D0F82B-EF77-4F60-88DA-46F3C30E0F7C}" sibTransId="{0BD63FB6-60A6-4357-983F-B79ADEBB2B57}"/>
    <dgm:cxn modelId="{7395574A-65FF-4526-AD15-C518E5C2C233}" type="presOf" srcId="{774FCBEE-461D-4FA5-AB5C-29157C21A8E7}" destId="{DE470D54-EBD2-4E2D-BEB2-766B36AA7989}" srcOrd="0" destOrd="0" presId="urn:microsoft.com/office/officeart/2005/8/layout/vList6"/>
    <dgm:cxn modelId="{3619FD4B-4B2D-49E2-85D2-DB48C8EA5AE6}" type="presOf" srcId="{1690BA40-157B-472E-8363-DCA05D549EAA}" destId="{A743D063-333F-41B2-B6A2-915F42771495}" srcOrd="0" destOrd="0" presId="urn:microsoft.com/office/officeart/2005/8/layout/vList6"/>
    <dgm:cxn modelId="{C6C21E86-CEBE-4D88-9750-16736424132C}" srcId="{851589D8-356A-4205-A3C6-D6B3B3F2B97F}" destId="{3840F8A3-E85B-4E6E-8AED-F8D12F65709E}" srcOrd="3" destOrd="0" parTransId="{209758DB-A429-4FF9-A17E-3583521BA67A}" sibTransId="{6B69398A-F9B3-4BB0-A3FB-5C3EFD7EAFB7}"/>
    <dgm:cxn modelId="{A463AA8C-9031-47EA-88F3-F1DCBF157F27}" srcId="{851589D8-356A-4205-A3C6-D6B3B3F2B97F}" destId="{774FCBEE-461D-4FA5-AB5C-29157C21A8E7}" srcOrd="2" destOrd="0" parTransId="{136C852B-79A2-4E2F-9FDC-529D5C775657}" sibTransId="{F1444B86-8546-497E-A19E-9951B12BB47D}"/>
    <dgm:cxn modelId="{AEC1DF90-0859-4C74-B139-F4D84544A6EF}" srcId="{851589D8-356A-4205-A3C6-D6B3B3F2B97F}" destId="{E0BC83ED-37DA-4E99-9F8E-935F283DD8FB}" srcOrd="0" destOrd="0" parTransId="{5CE4CC40-A350-49AC-B207-124DD4366543}" sibTransId="{764C1909-6FD8-4031-A2A5-810C0DE03383}"/>
    <dgm:cxn modelId="{F8B33B9A-CD46-4A5B-B0CE-E2665ED09B9B}" srcId="{E0BC83ED-37DA-4E99-9F8E-935F283DD8FB}" destId="{3047F8C6-E3E2-44BE-BE80-E998E56F6321}" srcOrd="1" destOrd="0" parTransId="{1A6F94A4-F059-4ADD-A260-FEBE8963A622}" sibTransId="{A145B531-6AF4-4E63-A777-9FCE73FC9760}"/>
    <dgm:cxn modelId="{0C2C0B9B-455E-4160-B007-891C42AC2AAB}" type="presOf" srcId="{017855A1-3A48-462A-BD1C-2B0DAB4E0726}" destId="{92EEB6B9-1BB5-4D4A-B558-2141635BEE62}" srcOrd="0" destOrd="1" presId="urn:microsoft.com/office/officeart/2005/8/layout/vList6"/>
    <dgm:cxn modelId="{69366F9E-CB60-44D5-9729-C59B51A63162}" type="presOf" srcId="{114E1D59-9376-4F98-9E66-40D6821B37EF}" destId="{0B25548D-1322-4C50-A949-41FDC5AB2CAF}" srcOrd="0" destOrd="1" presId="urn:microsoft.com/office/officeart/2005/8/layout/vList6"/>
    <dgm:cxn modelId="{F76CF5A2-97E3-4C59-95C5-AC3DFAA2AD54}" srcId="{3840F8A3-E85B-4E6E-8AED-F8D12F65709E}" destId="{017855A1-3A48-462A-BD1C-2B0DAB4E0726}" srcOrd="1" destOrd="0" parTransId="{B4CC7448-C407-432B-BD6A-64A19B89C5A1}" sibTransId="{71C9E9C0-841E-4331-8E83-EBDAAE561C92}"/>
    <dgm:cxn modelId="{BF3CD9AD-0E1D-4879-9FE5-F0D7C94093F4}" srcId="{E0BC83ED-37DA-4E99-9F8E-935F283DD8FB}" destId="{1690BA40-157B-472E-8363-DCA05D549EAA}" srcOrd="0" destOrd="0" parTransId="{CDEBFF86-9060-4A90-8077-4EBAB99665FF}" sibTransId="{D9ED6E02-3A78-4CFF-B551-2B9D00F8FB85}"/>
    <dgm:cxn modelId="{D7FDA4B7-81D6-40C7-AD8E-490E6A3462AA}" type="presOf" srcId="{7075011E-741F-488D-9B3B-EE6321F398A0}" destId="{0653F0C4-EF8E-4558-B78E-95C69FCE2FAA}" srcOrd="0" destOrd="0" presId="urn:microsoft.com/office/officeart/2005/8/layout/vList6"/>
    <dgm:cxn modelId="{D856C3BF-BD5A-41FF-AEAC-C8F5470091B8}" type="presOf" srcId="{303FBE1C-6CCB-4C3B-92A9-04CA6CAA1F47}" destId="{92EEB6B9-1BB5-4D4A-B558-2141635BEE62}" srcOrd="0" destOrd="0" presId="urn:microsoft.com/office/officeart/2005/8/layout/vList6"/>
    <dgm:cxn modelId="{7CD323C1-EC43-4F62-B7C2-66DFE2EBC5D7}" srcId="{3840F8A3-E85B-4E6E-8AED-F8D12F65709E}" destId="{303FBE1C-6CCB-4C3B-92A9-04CA6CAA1F47}" srcOrd="0" destOrd="0" parTransId="{467DBEBC-9726-412E-84A3-1333BE2E6AC3}" sibTransId="{B2A6D1FE-40B8-4F56-A323-1AA26ECCD5DA}"/>
    <dgm:cxn modelId="{CFBA45C4-98C8-4F62-A9CC-0484886D04E0}" srcId="{774FCBEE-461D-4FA5-AB5C-29157C21A8E7}" destId="{4C58C726-017C-4D22-838C-0CCF9DF71C36}" srcOrd="0" destOrd="0" parTransId="{A6161066-4984-4019-95E7-139F799A9682}" sibTransId="{B89C2252-5264-4D69-90E8-D6AE7DF4B72C}"/>
    <dgm:cxn modelId="{C969B6CA-38FD-4106-A1F3-87173EB183D0}" type="presOf" srcId="{3047F8C6-E3E2-44BE-BE80-E998E56F6321}" destId="{A743D063-333F-41B2-B6A2-915F42771495}" srcOrd="0" destOrd="1" presId="urn:microsoft.com/office/officeart/2005/8/layout/vList6"/>
    <dgm:cxn modelId="{C634EDDA-09AA-48DE-9937-22C4635D3046}" type="presOf" srcId="{851589D8-356A-4205-A3C6-D6B3B3F2B97F}" destId="{FF350F71-88DD-4560-BB83-3401F520933A}" srcOrd="0" destOrd="0" presId="urn:microsoft.com/office/officeart/2005/8/layout/vList6"/>
    <dgm:cxn modelId="{C740F5E3-37C0-4E49-A5D4-06FD5D1BFEFD}" srcId="{7075011E-741F-488D-9B3B-EE6321F398A0}" destId="{8C4B9ECB-BCEB-400F-A80E-DA4C713525A6}" srcOrd="0" destOrd="0" parTransId="{9FB9FD29-1701-4D33-90F3-9838F5D45165}" sibTransId="{2053ABA0-1E82-4248-80DC-29968D65AA06}"/>
    <dgm:cxn modelId="{0B3A24EC-4351-4AB9-A7C1-E2FC7D3AA6A6}" srcId="{7075011E-741F-488D-9B3B-EE6321F398A0}" destId="{114E1D59-9376-4F98-9E66-40D6821B37EF}" srcOrd="1" destOrd="0" parTransId="{35072BBC-41A3-4877-B248-96B5EB7BB0E3}" sibTransId="{5047F967-F70D-4D4C-AB74-EE2D5AF349DE}"/>
    <dgm:cxn modelId="{108BCA64-C13E-4787-9789-2CD05FFB9557}" type="presParOf" srcId="{FF350F71-88DD-4560-BB83-3401F520933A}" destId="{EA65A0C3-A506-4715-82F0-991C98A92659}" srcOrd="0" destOrd="0" presId="urn:microsoft.com/office/officeart/2005/8/layout/vList6"/>
    <dgm:cxn modelId="{8DA8F4E1-4A74-435D-B8A0-6496EB55AD5B}" type="presParOf" srcId="{EA65A0C3-A506-4715-82F0-991C98A92659}" destId="{286E749C-DE99-4AB2-B16B-776EF80F4B16}" srcOrd="0" destOrd="0" presId="urn:microsoft.com/office/officeart/2005/8/layout/vList6"/>
    <dgm:cxn modelId="{B9CF67F0-2EB9-458E-AFB8-30E4E04414BF}" type="presParOf" srcId="{EA65A0C3-A506-4715-82F0-991C98A92659}" destId="{A743D063-333F-41B2-B6A2-915F42771495}" srcOrd="1" destOrd="0" presId="urn:microsoft.com/office/officeart/2005/8/layout/vList6"/>
    <dgm:cxn modelId="{4F3E4E34-9FE1-4C51-AD4A-53107181D4E4}" type="presParOf" srcId="{FF350F71-88DD-4560-BB83-3401F520933A}" destId="{2C99EBEC-34D1-4C22-85B7-40CAB42124BA}" srcOrd="1" destOrd="0" presId="urn:microsoft.com/office/officeart/2005/8/layout/vList6"/>
    <dgm:cxn modelId="{C4F39F57-C151-45BF-B951-C09B148D9D47}" type="presParOf" srcId="{FF350F71-88DD-4560-BB83-3401F520933A}" destId="{BA6A9A4A-BAC7-427F-9096-4BCA2D1E04E2}" srcOrd="2" destOrd="0" presId="urn:microsoft.com/office/officeart/2005/8/layout/vList6"/>
    <dgm:cxn modelId="{F19E96BF-8DBD-4734-B640-CB7EFF8D2BDE}" type="presParOf" srcId="{BA6A9A4A-BAC7-427F-9096-4BCA2D1E04E2}" destId="{0653F0C4-EF8E-4558-B78E-95C69FCE2FAA}" srcOrd="0" destOrd="0" presId="urn:microsoft.com/office/officeart/2005/8/layout/vList6"/>
    <dgm:cxn modelId="{1F62E595-4060-4943-A7FA-384428E05986}" type="presParOf" srcId="{BA6A9A4A-BAC7-427F-9096-4BCA2D1E04E2}" destId="{0B25548D-1322-4C50-A949-41FDC5AB2CAF}" srcOrd="1" destOrd="0" presId="urn:microsoft.com/office/officeart/2005/8/layout/vList6"/>
    <dgm:cxn modelId="{8B504F06-D1D3-4FFF-AF29-155B481D529A}" type="presParOf" srcId="{FF350F71-88DD-4560-BB83-3401F520933A}" destId="{35E43493-840A-41E6-A09C-D270D6277BA8}" srcOrd="3" destOrd="0" presId="urn:microsoft.com/office/officeart/2005/8/layout/vList6"/>
    <dgm:cxn modelId="{6AA3EB6A-8216-4155-A4E6-CC31A99A33AC}" type="presParOf" srcId="{FF350F71-88DD-4560-BB83-3401F520933A}" destId="{47AB8C0D-F834-4BD2-8B17-2D6869BEF830}" srcOrd="4" destOrd="0" presId="urn:microsoft.com/office/officeart/2005/8/layout/vList6"/>
    <dgm:cxn modelId="{5BBA6F07-5612-4A7F-B93A-FDC3B0F9E862}" type="presParOf" srcId="{47AB8C0D-F834-4BD2-8B17-2D6869BEF830}" destId="{DE470D54-EBD2-4E2D-BEB2-766B36AA7989}" srcOrd="0" destOrd="0" presId="urn:microsoft.com/office/officeart/2005/8/layout/vList6"/>
    <dgm:cxn modelId="{5CC5D93C-B473-4DB8-B5C5-ADEE728A2317}" type="presParOf" srcId="{47AB8C0D-F834-4BD2-8B17-2D6869BEF830}" destId="{A271B0AA-4E1C-47F5-8CDC-567CBB94011D}" srcOrd="1" destOrd="0" presId="urn:microsoft.com/office/officeart/2005/8/layout/vList6"/>
    <dgm:cxn modelId="{0CE77F34-9628-43A1-82EB-6A9568ED37FF}" type="presParOf" srcId="{FF350F71-88DD-4560-BB83-3401F520933A}" destId="{8B82DA43-7ABD-44EB-ADB3-AA06CDC4B6E5}" srcOrd="5" destOrd="0" presId="urn:microsoft.com/office/officeart/2005/8/layout/vList6"/>
    <dgm:cxn modelId="{320BF930-DF2A-4EDA-83DC-6A078985934A}" type="presParOf" srcId="{FF350F71-88DD-4560-BB83-3401F520933A}" destId="{8024A54A-19B4-46C9-A086-0571D60747AC}" srcOrd="6" destOrd="0" presId="urn:microsoft.com/office/officeart/2005/8/layout/vList6"/>
    <dgm:cxn modelId="{2A916A85-82AD-4C63-A51B-22B95B683E6D}" type="presParOf" srcId="{8024A54A-19B4-46C9-A086-0571D60747AC}" destId="{E4AEC72A-B390-4E20-BE7B-91F47C8F8012}" srcOrd="0" destOrd="0" presId="urn:microsoft.com/office/officeart/2005/8/layout/vList6"/>
    <dgm:cxn modelId="{D0128A01-1E50-4139-99F7-99B902DCC332}" type="presParOf" srcId="{8024A54A-19B4-46C9-A086-0571D60747AC}" destId="{92EEB6B9-1BB5-4D4A-B558-2141635BEE6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92076-9F20-466A-9EF6-D74ABA4D1BDB}">
      <dsp:nvSpPr>
        <dsp:cNvPr id="0" name=""/>
        <dsp:cNvSpPr/>
      </dsp:nvSpPr>
      <dsp:spPr>
        <a:xfrm rot="5400000">
          <a:off x="391520" y="2248375"/>
          <a:ext cx="1172346" cy="1950758"/>
        </a:xfrm>
        <a:prstGeom prst="corner">
          <a:avLst>
            <a:gd name="adj1" fmla="val 16120"/>
            <a:gd name="adj2" fmla="val 16110"/>
          </a:avLst>
        </a:prstGeom>
        <a:solidFill>
          <a:schemeClr val="accent1">
            <a:shade val="80000"/>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9C3D06-9A72-4EF9-A7A4-2AB63D7C528C}">
      <dsp:nvSpPr>
        <dsp:cNvPr id="0" name=""/>
        <dsp:cNvSpPr/>
      </dsp:nvSpPr>
      <dsp:spPr>
        <a:xfrm>
          <a:off x="195826" y="2831232"/>
          <a:ext cx="1761155" cy="154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i="0" kern="1200" dirty="0">
              <a:effectLst/>
            </a:rPr>
            <a:t>Reporting in R I: </a:t>
          </a:r>
        </a:p>
        <a:p>
          <a:pPr marL="0" lvl="0" indent="0" algn="l" defTabSz="755650">
            <a:lnSpc>
              <a:spcPct val="90000"/>
            </a:lnSpc>
            <a:spcBef>
              <a:spcPct val="0"/>
            </a:spcBef>
            <a:spcAft>
              <a:spcPct val="35000"/>
            </a:spcAft>
            <a:buNone/>
          </a:pPr>
          <a:r>
            <a:rPr lang="en-US" sz="1700" b="1" i="0" kern="1200" dirty="0">
              <a:effectLst/>
            </a:rPr>
            <a:t>Make your PowerPoint Slides Shiny </a:t>
          </a:r>
          <a:endParaRPr lang="en-US" sz="1700" kern="1200" dirty="0"/>
        </a:p>
      </dsp:txBody>
      <dsp:txXfrm>
        <a:off x="195826" y="2831232"/>
        <a:ext cx="1761155" cy="1543755"/>
      </dsp:txXfrm>
    </dsp:sp>
    <dsp:sp modelId="{37257B22-A051-41FA-AC22-C69FE574A52F}">
      <dsp:nvSpPr>
        <dsp:cNvPr id="0" name=""/>
        <dsp:cNvSpPr/>
      </dsp:nvSpPr>
      <dsp:spPr>
        <a:xfrm>
          <a:off x="1624688" y="2104758"/>
          <a:ext cx="332293" cy="332293"/>
        </a:xfrm>
        <a:prstGeom prst="triangle">
          <a:avLst>
            <a:gd name="adj" fmla="val 100000"/>
          </a:avLst>
        </a:prstGeom>
        <a:solidFill>
          <a:schemeClr val="accent1">
            <a:shade val="80000"/>
            <a:hueOff val="112803"/>
            <a:satOff val="-8724"/>
            <a:lumOff val="8207"/>
            <a:alphaOff val="0"/>
          </a:schemeClr>
        </a:solidFill>
        <a:ln w="15875" cap="flat" cmpd="sng" algn="ctr">
          <a:solidFill>
            <a:schemeClr val="accent1">
              <a:shade val="80000"/>
              <a:hueOff val="112803"/>
              <a:satOff val="-8724"/>
              <a:lumOff val="82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BD07F-5D4C-4EF7-BE00-8A402240BA59}">
      <dsp:nvSpPr>
        <dsp:cNvPr id="0" name=""/>
        <dsp:cNvSpPr/>
      </dsp:nvSpPr>
      <dsp:spPr>
        <a:xfrm rot="5400000">
          <a:off x="2547518" y="1714871"/>
          <a:ext cx="1172346" cy="1950758"/>
        </a:xfrm>
        <a:prstGeom prst="corner">
          <a:avLst>
            <a:gd name="adj1" fmla="val 16120"/>
            <a:gd name="adj2" fmla="val 16110"/>
          </a:avLst>
        </a:prstGeom>
        <a:solidFill>
          <a:schemeClr val="accent1">
            <a:shade val="80000"/>
            <a:hueOff val="225607"/>
            <a:satOff val="-17448"/>
            <a:lumOff val="16415"/>
            <a:alphaOff val="0"/>
          </a:schemeClr>
        </a:solidFill>
        <a:ln w="15875" cap="flat" cmpd="sng" algn="ctr">
          <a:solidFill>
            <a:schemeClr val="accent1">
              <a:shade val="80000"/>
              <a:hueOff val="225607"/>
              <a:satOff val="-17448"/>
              <a:lumOff val="164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2FE1C9-5485-47B5-850A-2666FB90B936}">
      <dsp:nvSpPr>
        <dsp:cNvPr id="0" name=""/>
        <dsp:cNvSpPr/>
      </dsp:nvSpPr>
      <dsp:spPr>
        <a:xfrm>
          <a:off x="2351824" y="2297728"/>
          <a:ext cx="1761155" cy="154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solidFill>
                <a:schemeClr val="tx1">
                  <a:lumMod val="50000"/>
                  <a:lumOff val="50000"/>
                </a:schemeClr>
              </a:solidFill>
              <a:effectLst/>
            </a:rPr>
            <a:t>Reporting in R II: Introduction to Customizing your PowerPoint Slides in R Markdown </a:t>
          </a:r>
          <a:endParaRPr lang="en-US" sz="1700" kern="1200" dirty="0"/>
        </a:p>
      </dsp:txBody>
      <dsp:txXfrm>
        <a:off x="2351824" y="2297728"/>
        <a:ext cx="1761155" cy="1543755"/>
      </dsp:txXfrm>
    </dsp:sp>
    <dsp:sp modelId="{4934F9EB-EE1A-4966-A3FF-516CA38F2801}">
      <dsp:nvSpPr>
        <dsp:cNvPr id="0" name=""/>
        <dsp:cNvSpPr/>
      </dsp:nvSpPr>
      <dsp:spPr>
        <a:xfrm>
          <a:off x="3780686" y="1571254"/>
          <a:ext cx="332293" cy="332293"/>
        </a:xfrm>
        <a:prstGeom prst="triangle">
          <a:avLst>
            <a:gd name="adj" fmla="val 100000"/>
          </a:avLst>
        </a:prstGeom>
        <a:solidFill>
          <a:schemeClr val="accent1">
            <a:shade val="80000"/>
            <a:hueOff val="338410"/>
            <a:satOff val="-26172"/>
            <a:lumOff val="24622"/>
            <a:alphaOff val="0"/>
          </a:schemeClr>
        </a:solidFill>
        <a:ln w="15875" cap="flat" cmpd="sng" algn="ctr">
          <a:solidFill>
            <a:schemeClr val="accent1">
              <a:shade val="80000"/>
              <a:hueOff val="338410"/>
              <a:satOff val="-26172"/>
              <a:lumOff val="246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047968-7ED3-4E99-B99E-442200F4B20B}">
      <dsp:nvSpPr>
        <dsp:cNvPr id="0" name=""/>
        <dsp:cNvSpPr/>
      </dsp:nvSpPr>
      <dsp:spPr>
        <a:xfrm rot="5400000">
          <a:off x="4703516" y="1181368"/>
          <a:ext cx="1172346" cy="1950758"/>
        </a:xfrm>
        <a:prstGeom prst="corner">
          <a:avLst>
            <a:gd name="adj1" fmla="val 16120"/>
            <a:gd name="adj2" fmla="val 16110"/>
          </a:avLst>
        </a:prstGeom>
        <a:solidFill>
          <a:schemeClr val="accent1">
            <a:shade val="80000"/>
            <a:hueOff val="451214"/>
            <a:satOff val="-34896"/>
            <a:lumOff val="32830"/>
            <a:alphaOff val="0"/>
          </a:schemeClr>
        </a:solidFill>
        <a:ln w="15875" cap="flat" cmpd="sng" algn="ctr">
          <a:solidFill>
            <a:schemeClr val="accent1">
              <a:shade val="80000"/>
              <a:hueOff val="451214"/>
              <a:satOff val="-34896"/>
              <a:lumOff val="32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5231A-9252-47DB-BFE0-0B4AAD88C1BE}">
      <dsp:nvSpPr>
        <dsp:cNvPr id="0" name=""/>
        <dsp:cNvSpPr/>
      </dsp:nvSpPr>
      <dsp:spPr>
        <a:xfrm>
          <a:off x="4507822" y="1764224"/>
          <a:ext cx="1761155" cy="154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solidFill>
                <a:schemeClr val="tx1">
                  <a:lumMod val="50000"/>
                  <a:lumOff val="50000"/>
                </a:schemeClr>
              </a:solidFill>
              <a:effectLst/>
            </a:rPr>
            <a:t>Reporting in R III: </a:t>
          </a:r>
        </a:p>
        <a:p>
          <a:pPr marL="0" lvl="0" indent="0" algn="l" defTabSz="755650">
            <a:lnSpc>
              <a:spcPct val="90000"/>
            </a:lnSpc>
            <a:spcBef>
              <a:spcPct val="0"/>
            </a:spcBef>
            <a:spcAft>
              <a:spcPct val="35000"/>
            </a:spcAft>
            <a:buNone/>
          </a:pPr>
          <a:r>
            <a:rPr lang="en-US" sz="1700" b="0" i="0" kern="1200" dirty="0">
              <a:solidFill>
                <a:schemeClr val="tx1">
                  <a:lumMod val="50000"/>
                  <a:lumOff val="50000"/>
                </a:schemeClr>
              </a:solidFill>
              <a:effectLst/>
            </a:rPr>
            <a:t>Fully Customizable PowerPoint Slides in R </a:t>
          </a:r>
          <a:endParaRPr lang="en-US" sz="1700" kern="1200" dirty="0"/>
        </a:p>
      </dsp:txBody>
      <dsp:txXfrm>
        <a:off x="4507822" y="1764224"/>
        <a:ext cx="1761155" cy="1543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21778-1544-4C96-90EF-01E584AB12BB}">
      <dsp:nvSpPr>
        <dsp:cNvPr id="0" name=""/>
        <dsp:cNvSpPr/>
      </dsp:nvSpPr>
      <dsp:spPr>
        <a:xfrm>
          <a:off x="0" y="71125"/>
          <a:ext cx="2660468" cy="1064187"/>
        </a:xfrm>
        <a:prstGeom prst="rect">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report</a:t>
          </a:r>
        </a:p>
      </dsp:txBody>
      <dsp:txXfrm>
        <a:off x="0" y="71125"/>
        <a:ext cx="2660468" cy="1064187"/>
      </dsp:txXfrm>
    </dsp:sp>
    <dsp:sp modelId="{87003CFD-8147-42CF-A1D1-E695DE48C0E2}">
      <dsp:nvSpPr>
        <dsp:cNvPr id="0" name=""/>
        <dsp:cNvSpPr/>
      </dsp:nvSpPr>
      <dsp:spPr>
        <a:xfrm>
          <a:off x="0" y="1072323"/>
          <a:ext cx="2660468" cy="1625040"/>
        </a:xfrm>
        <a:prstGeom prst="rect">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Populated MS PowerPoint slide (.pptx)</a:t>
          </a:r>
        </a:p>
        <a:p>
          <a:pPr marL="171450" lvl="1" indent="-171450" algn="l" defTabSz="711200">
            <a:lnSpc>
              <a:spcPct val="90000"/>
            </a:lnSpc>
            <a:spcBef>
              <a:spcPct val="0"/>
            </a:spcBef>
            <a:spcAft>
              <a:spcPct val="15000"/>
            </a:spcAft>
            <a:buChar char="•"/>
          </a:pPr>
          <a:r>
            <a:rPr lang="en-US" sz="1600" kern="1200" dirty="0"/>
            <a:t>Populated Word document (.docx)</a:t>
          </a:r>
        </a:p>
        <a:p>
          <a:pPr marL="171450" lvl="1" indent="-171450" algn="l" defTabSz="711200">
            <a:lnSpc>
              <a:spcPct val="90000"/>
            </a:lnSpc>
            <a:spcBef>
              <a:spcPct val="0"/>
            </a:spcBef>
            <a:spcAft>
              <a:spcPct val="15000"/>
            </a:spcAft>
            <a:buChar char="•"/>
          </a:pPr>
          <a:r>
            <a:rPr lang="en-US" sz="1600" kern="1200" dirty="0"/>
            <a:t>PDF</a:t>
          </a:r>
        </a:p>
      </dsp:txBody>
      <dsp:txXfrm>
        <a:off x="0" y="1072323"/>
        <a:ext cx="2660468"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E4ABE-796B-4D96-8890-6A50D5A25E12}">
      <dsp:nvSpPr>
        <dsp:cNvPr id="0" name=""/>
        <dsp:cNvSpPr/>
      </dsp:nvSpPr>
      <dsp:spPr>
        <a:xfrm>
          <a:off x="0" y="180630"/>
          <a:ext cx="2660468" cy="606511"/>
        </a:xfrm>
        <a:prstGeom prst="rect">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figure</a:t>
          </a:r>
        </a:p>
      </dsp:txBody>
      <dsp:txXfrm>
        <a:off x="0" y="180630"/>
        <a:ext cx="2660468" cy="606511"/>
      </dsp:txXfrm>
    </dsp:sp>
    <dsp:sp modelId="{9387B1C1-3FE4-47E0-972F-53D1E43C60E3}">
      <dsp:nvSpPr>
        <dsp:cNvPr id="0" name=""/>
        <dsp:cNvSpPr/>
      </dsp:nvSpPr>
      <dsp:spPr>
        <a:xfrm>
          <a:off x="0" y="784884"/>
          <a:ext cx="2660468" cy="741185"/>
        </a:xfrm>
        <a:prstGeom prst="rect">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HTML plot shown within the Shiny app</a:t>
          </a:r>
        </a:p>
      </dsp:txBody>
      <dsp:txXfrm>
        <a:off x="0" y="784884"/>
        <a:ext cx="2660468" cy="741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3D063-333F-41B2-B6A2-915F42771495}">
      <dsp:nvSpPr>
        <dsp:cNvPr id="0" name=""/>
        <dsp:cNvSpPr/>
      </dsp:nvSpPr>
      <dsp:spPr>
        <a:xfrm>
          <a:off x="3293674" y="1474135"/>
          <a:ext cx="7280290" cy="1256710"/>
        </a:xfrm>
        <a:prstGeom prst="rightArrow">
          <a:avLst>
            <a:gd name="adj1" fmla="val 75000"/>
            <a:gd name="adj2" fmla="val 50000"/>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How long does your current process take? </a:t>
          </a:r>
        </a:p>
        <a:p>
          <a:pPr marL="171450" lvl="1" indent="-171450" algn="l" defTabSz="800100">
            <a:lnSpc>
              <a:spcPct val="90000"/>
            </a:lnSpc>
            <a:spcBef>
              <a:spcPct val="0"/>
            </a:spcBef>
            <a:spcAft>
              <a:spcPct val="15000"/>
            </a:spcAft>
            <a:buChar char="•"/>
          </a:pPr>
          <a:r>
            <a:rPr lang="en-US" sz="1800" kern="1200" dirty="0"/>
            <a:t>How often do you produce the report?</a:t>
          </a:r>
        </a:p>
      </dsp:txBody>
      <dsp:txXfrm>
        <a:off x="3293674" y="1631224"/>
        <a:ext cx="6809024" cy="942532"/>
      </dsp:txXfrm>
    </dsp:sp>
    <dsp:sp modelId="{286E749C-DE99-4AB2-B16B-776EF80F4B16}">
      <dsp:nvSpPr>
        <dsp:cNvPr id="0" name=""/>
        <dsp:cNvSpPr/>
      </dsp:nvSpPr>
      <dsp:spPr>
        <a:xfrm>
          <a:off x="58336" y="1375709"/>
          <a:ext cx="3168518" cy="125671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Speed</a:t>
          </a:r>
        </a:p>
      </dsp:txBody>
      <dsp:txXfrm>
        <a:off x="119684" y="1437057"/>
        <a:ext cx="3045822" cy="1134014"/>
      </dsp:txXfrm>
    </dsp:sp>
    <dsp:sp modelId="{0B25548D-1322-4C50-A949-41FDC5AB2CAF}">
      <dsp:nvSpPr>
        <dsp:cNvPr id="0" name=""/>
        <dsp:cNvSpPr/>
      </dsp:nvSpPr>
      <dsp:spPr>
        <a:xfrm>
          <a:off x="3254907" y="122039"/>
          <a:ext cx="7123967" cy="1256710"/>
        </a:xfrm>
        <a:prstGeom prst="rightArrow">
          <a:avLst>
            <a:gd name="adj1" fmla="val 75000"/>
            <a:gd name="adj2" fmla="val 50000"/>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How easily can you describe how you create the report?</a:t>
          </a:r>
        </a:p>
        <a:p>
          <a:pPr marL="171450" lvl="1" indent="-171450" algn="l" defTabSz="800100">
            <a:lnSpc>
              <a:spcPct val="90000"/>
            </a:lnSpc>
            <a:spcBef>
              <a:spcPct val="0"/>
            </a:spcBef>
            <a:spcAft>
              <a:spcPct val="15000"/>
            </a:spcAft>
            <a:buChar char="•"/>
          </a:pPr>
          <a:r>
            <a:rPr lang="en-US" sz="1800" kern="1200" dirty="0"/>
            <a:t>How would you identify and remedy errors, if found?</a:t>
          </a:r>
        </a:p>
      </dsp:txBody>
      <dsp:txXfrm>
        <a:off x="3254907" y="279128"/>
        <a:ext cx="6652701" cy="942532"/>
      </dsp:txXfrm>
    </dsp:sp>
    <dsp:sp modelId="{0653F0C4-EF8E-4558-B78E-95C69FCE2FAA}">
      <dsp:nvSpPr>
        <dsp:cNvPr id="0" name=""/>
        <dsp:cNvSpPr/>
      </dsp:nvSpPr>
      <dsp:spPr>
        <a:xfrm>
          <a:off x="135393" y="8697"/>
          <a:ext cx="3074039" cy="125671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Accuracy</a:t>
          </a:r>
        </a:p>
      </dsp:txBody>
      <dsp:txXfrm>
        <a:off x="196741" y="70045"/>
        <a:ext cx="2951343" cy="1134014"/>
      </dsp:txXfrm>
    </dsp:sp>
    <dsp:sp modelId="{A271B0AA-4E1C-47F5-8CDC-567CBB94011D}">
      <dsp:nvSpPr>
        <dsp:cNvPr id="0" name=""/>
        <dsp:cNvSpPr/>
      </dsp:nvSpPr>
      <dsp:spPr>
        <a:xfrm>
          <a:off x="3295832" y="2766348"/>
          <a:ext cx="7238387" cy="1256710"/>
        </a:xfrm>
        <a:prstGeom prst="rightArrow">
          <a:avLst>
            <a:gd name="adj1" fmla="val 75000"/>
            <a:gd name="adj2" fmla="val 50000"/>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Is the report (really) the same every time you create it with only numerical values changing?</a:t>
          </a:r>
        </a:p>
        <a:p>
          <a:pPr marL="171450" lvl="1" indent="-171450" algn="l" defTabSz="711200">
            <a:lnSpc>
              <a:spcPct val="90000"/>
            </a:lnSpc>
            <a:spcBef>
              <a:spcPct val="0"/>
            </a:spcBef>
            <a:spcAft>
              <a:spcPct val="15000"/>
            </a:spcAft>
            <a:buChar char="•"/>
          </a:pPr>
          <a:r>
            <a:rPr lang="en-US" sz="1600" kern="1200" dirty="0"/>
            <a:t>How confident are you that the process is easily repeatable by anyone who performs it?</a:t>
          </a:r>
        </a:p>
      </dsp:txBody>
      <dsp:txXfrm>
        <a:off x="3295832" y="2923437"/>
        <a:ext cx="6767121" cy="942532"/>
      </dsp:txXfrm>
    </dsp:sp>
    <dsp:sp modelId="{DE470D54-EBD2-4E2D-BEB2-766B36AA7989}">
      <dsp:nvSpPr>
        <dsp:cNvPr id="0" name=""/>
        <dsp:cNvSpPr/>
      </dsp:nvSpPr>
      <dsp:spPr>
        <a:xfrm>
          <a:off x="27499" y="2766348"/>
          <a:ext cx="3200152" cy="125671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Repeatability</a:t>
          </a:r>
        </a:p>
      </dsp:txBody>
      <dsp:txXfrm>
        <a:off x="88847" y="2827696"/>
        <a:ext cx="3077456" cy="1134014"/>
      </dsp:txXfrm>
    </dsp:sp>
    <dsp:sp modelId="{92EEB6B9-1BB5-4D4A-B558-2141635BEE62}">
      <dsp:nvSpPr>
        <dsp:cNvPr id="0" name=""/>
        <dsp:cNvSpPr/>
      </dsp:nvSpPr>
      <dsp:spPr>
        <a:xfrm>
          <a:off x="3275410" y="4150314"/>
          <a:ext cx="7354489" cy="1256710"/>
        </a:xfrm>
        <a:prstGeom prst="rightArrow">
          <a:avLst>
            <a:gd name="adj1" fmla="val 75000"/>
            <a:gd name="adj2" fmla="val 50000"/>
          </a:avLst>
        </a:prstGeom>
        <a:solidFill>
          <a:schemeClr val="accent1">
            <a:lumMod val="40000"/>
            <a:lumOff val="6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How easily can you accommodate last-minute feedback?</a:t>
          </a:r>
        </a:p>
        <a:p>
          <a:pPr marL="171450" lvl="1" indent="-171450" algn="l" defTabSz="711200">
            <a:lnSpc>
              <a:spcPct val="90000"/>
            </a:lnSpc>
            <a:spcBef>
              <a:spcPct val="0"/>
            </a:spcBef>
            <a:spcAft>
              <a:spcPct val="15000"/>
            </a:spcAft>
            <a:buChar char="•"/>
          </a:pPr>
          <a:r>
            <a:rPr lang="en-US" sz="1600" kern="1200" dirty="0"/>
            <a:t>Do all findings need to be newly written with each report or can some be generated and selected? </a:t>
          </a:r>
        </a:p>
      </dsp:txBody>
      <dsp:txXfrm>
        <a:off x="3275410" y="4307403"/>
        <a:ext cx="6883223" cy="942532"/>
      </dsp:txXfrm>
    </dsp:sp>
    <dsp:sp modelId="{E4AEC72A-B390-4E20-BE7B-91F47C8F8012}">
      <dsp:nvSpPr>
        <dsp:cNvPr id="0" name=""/>
        <dsp:cNvSpPr/>
      </dsp:nvSpPr>
      <dsp:spPr>
        <a:xfrm>
          <a:off x="1690" y="4148730"/>
          <a:ext cx="3272029" cy="125671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Flexibility</a:t>
          </a:r>
        </a:p>
      </dsp:txBody>
      <dsp:txXfrm>
        <a:off x="63038" y="4210078"/>
        <a:ext cx="3149333" cy="113401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7/12/2022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4B7E4EF-A1BD-40F4-AB7B-04F084DD991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7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890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8726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64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535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901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25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14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140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7/12/2022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209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7/12/2022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405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7/12/2022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731682"/>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7" name="Rectangle 33">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35">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9">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41">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duotone>
              <a:schemeClr val="bg2">
                <a:shade val="45000"/>
                <a:satMod val="135000"/>
              </a:schemeClr>
              <a:prstClr val="white"/>
            </a:duotone>
            <a:alphaModFix amt="50000"/>
            <a:extLst>
              <a:ext uri="{28A0092B-C50C-407E-A947-70E740481C1C}">
                <a14:useLocalDpi xmlns:a14="http://schemas.microsoft.com/office/drawing/2010/main" val="0"/>
              </a:ext>
            </a:extLst>
          </a:blip>
          <a:srcRect r="3"/>
          <a:stretch/>
        </p:blipFill>
        <p:spPr>
          <a:xfrm>
            <a:off x="305" y="10"/>
            <a:ext cx="12191695" cy="6857990"/>
          </a:xfrm>
          <a:prstGeom prst="rect">
            <a:avLst/>
          </a:prstGeom>
        </p:spPr>
      </p:pic>
      <p:sp>
        <p:nvSpPr>
          <p:cNvPr id="54" name="Rectangle 43">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2417779" y="802298"/>
            <a:ext cx="8979091" cy="2541431"/>
          </a:xfrm>
        </p:spPr>
        <p:txBody>
          <a:bodyPr vert="horz" lIns="91440" tIns="45720" rIns="91440" bIns="0" rtlCol="0" anchor="b">
            <a:normAutofit/>
          </a:bodyPr>
          <a:lstStyle/>
          <a:p>
            <a:r>
              <a:rPr lang="en-US" sz="5600" dirty="0"/>
              <a:t>Reporting in R I: </a:t>
            </a:r>
            <a:br>
              <a:rPr lang="en-US" sz="5600" dirty="0"/>
            </a:br>
            <a:r>
              <a:rPr lang="en-US" sz="5600" dirty="0"/>
              <a:t>Make your Slides Shiny </a:t>
            </a:r>
          </a:p>
        </p:txBody>
      </p:sp>
      <p:sp>
        <p:nvSpPr>
          <p:cNvPr id="3" name="Subtitle 2">
            <a:extLst>
              <a:ext uri="{FF2B5EF4-FFF2-40B4-BE49-F238E27FC236}">
                <a16:creationId xmlns:a16="http://schemas.microsoft.com/office/drawing/2014/main" id="{C8722DDC-8EEE-4A06-8DFE-B44871EAA2CF}"/>
              </a:ext>
            </a:extLst>
          </p:cNvPr>
          <p:cNvSpPr>
            <a:spLocks noGrp="1"/>
          </p:cNvSpPr>
          <p:nvPr>
            <p:ph idx="1"/>
          </p:nvPr>
        </p:nvSpPr>
        <p:spPr>
          <a:xfrm>
            <a:off x="2417780" y="3531204"/>
            <a:ext cx="8637072" cy="977621"/>
          </a:xfrm>
        </p:spPr>
        <p:txBody>
          <a:bodyPr vert="horz" lIns="91440" tIns="91440" rIns="91440" bIns="91440" rtlCol="0">
            <a:normAutofit/>
          </a:bodyPr>
          <a:lstStyle/>
          <a:p>
            <a:pPr marL="0" indent="0">
              <a:spcAft>
                <a:spcPts val="600"/>
              </a:spcAft>
              <a:buNone/>
            </a:pPr>
            <a:r>
              <a:rPr lang="en-US" sz="1800" cap="all"/>
              <a:t>Jessica Hoehner</a:t>
            </a:r>
          </a:p>
        </p:txBody>
      </p:sp>
      <p:cxnSp>
        <p:nvCxnSpPr>
          <p:cNvPr id="46" name="Straight Connector 45">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8" name="Picture 47">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665632-E7DA-4239-B744-AEBBA2AE0504}"/>
              </a:ext>
            </a:extLst>
          </p:cNvPr>
          <p:cNvSpPr txBox="1"/>
          <p:nvPr/>
        </p:nvSpPr>
        <p:spPr>
          <a:xfrm>
            <a:off x="6618366" y="3105834"/>
            <a:ext cx="5164183" cy="646331"/>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rPr>
              <a:t>How to </a:t>
            </a:r>
            <a:r>
              <a:rPr lang="en-US" sz="1800" b="0" i="1" dirty="0">
                <a:solidFill>
                  <a:srgbClr val="000000"/>
                </a:solidFill>
                <a:effectLst/>
                <a:latin typeface="Calibri" panose="020F0502020204030204" pitchFamily="34" charset="0"/>
              </a:rPr>
              <a:t>preview</a:t>
            </a:r>
            <a:r>
              <a:rPr lang="en-US" sz="1800" b="0" i="0" dirty="0">
                <a:solidFill>
                  <a:srgbClr val="000000"/>
                </a:solidFill>
                <a:effectLst/>
                <a:latin typeface="Calibri" panose="020F0502020204030204" pitchFamily="34" charset="0"/>
              </a:rPr>
              <a:t> and </a:t>
            </a:r>
            <a:r>
              <a:rPr lang="en-US" sz="1800" b="0" i="1" dirty="0">
                <a:solidFill>
                  <a:srgbClr val="000000"/>
                </a:solidFill>
                <a:effectLst/>
                <a:latin typeface="Calibri" panose="020F0502020204030204" pitchFamily="34" charset="0"/>
              </a:rPr>
              <a:t>generate</a:t>
            </a:r>
            <a:r>
              <a:rPr lang="en-US" sz="1800" b="0" i="0" dirty="0">
                <a:solidFill>
                  <a:srgbClr val="000000"/>
                </a:solidFill>
                <a:effectLst/>
                <a:latin typeface="Calibri" panose="020F0502020204030204" pitchFamily="34" charset="0"/>
              </a:rPr>
              <a:t> Microsoft PowerPoint slides for </a:t>
            </a:r>
            <a:r>
              <a:rPr lang="en-US" sz="1800" b="0" dirty="0">
                <a:solidFill>
                  <a:srgbClr val="000000"/>
                </a:solidFill>
                <a:effectLst/>
                <a:latin typeface="Calibri" panose="020F0502020204030204" pitchFamily="34" charset="0"/>
              </a:rPr>
              <a:t>routine reporting </a:t>
            </a:r>
            <a:r>
              <a:rPr lang="en-US" sz="1800" b="0" i="0" dirty="0">
                <a:solidFill>
                  <a:srgbClr val="000000"/>
                </a:solidFill>
                <a:effectLst/>
                <a:latin typeface="Calibri" panose="020F0502020204030204" pitchFamily="34" charset="0"/>
              </a:rPr>
              <a:t>in R Shiny. </a:t>
            </a:r>
          </a:p>
        </p:txBody>
      </p:sp>
      <p:graphicFrame>
        <p:nvGraphicFramePr>
          <p:cNvPr id="2" name="Diagram 1">
            <a:extLst>
              <a:ext uri="{FF2B5EF4-FFF2-40B4-BE49-F238E27FC236}">
                <a16:creationId xmlns:a16="http://schemas.microsoft.com/office/drawing/2014/main" id="{5685A397-2058-A136-6473-ACF83C740F10}"/>
              </a:ext>
            </a:extLst>
          </p:cNvPr>
          <p:cNvGraphicFramePr/>
          <p:nvPr>
            <p:extLst>
              <p:ext uri="{D42A27DB-BD31-4B8C-83A1-F6EECF244321}">
                <p14:modId xmlns:p14="http://schemas.microsoft.com/office/powerpoint/2010/main" val="1926177939"/>
              </p:ext>
            </p:extLst>
          </p:nvPr>
        </p:nvGraphicFramePr>
        <p:xfrm>
          <a:off x="153054" y="74565"/>
          <a:ext cx="6271293" cy="5945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967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2B35FE-F13A-4F97-B76A-2BE100ABE160}"/>
              </a:ext>
            </a:extLst>
          </p:cNvPr>
          <p:cNvSpPr txBox="1">
            <a:spLocks noGrp="1"/>
          </p:cNvSpPr>
          <p:nvPr>
            <p:ph sz="half" idx="1"/>
          </p:nvPr>
        </p:nvSpPr>
        <p:spPr>
          <a:xfrm>
            <a:off x="1447331" y="1851852"/>
            <a:ext cx="4645152" cy="4177875"/>
          </a:xfrm>
          <a:prstGeom prst="rect">
            <a:avLst/>
          </a:prstGeom>
          <a:noFill/>
        </p:spPr>
        <p:txBody>
          <a:bodyPr wrap="square" rtlCol="0">
            <a:spAutoFit/>
          </a:bodyPr>
          <a:lstStyle/>
          <a:p>
            <a:pPr marL="342900" indent="-342900">
              <a:buAutoNum type="arabicPeriod"/>
            </a:pPr>
            <a:r>
              <a:rPr lang="en-US" sz="1200" dirty="0"/>
              <a:t>A team member opens the data file from an email and saves it to folder</a:t>
            </a:r>
          </a:p>
          <a:p>
            <a:pPr marL="342900" indent="-342900">
              <a:buAutoNum type="arabicPeriod"/>
            </a:pPr>
            <a:r>
              <a:rPr lang="en-US" sz="1200" dirty="0"/>
              <a:t>They create a new sheet in the same or another data file to perform transformations, calculations, and generate a figure</a:t>
            </a:r>
          </a:p>
          <a:p>
            <a:pPr marL="342900" indent="-342900">
              <a:buAutoNum type="arabicPeriod"/>
            </a:pPr>
            <a:r>
              <a:rPr lang="en-US" sz="1200" dirty="0"/>
              <a:t>They copy and paste the static image into a slide, manually updating the dates in the title whenever new data arrive</a:t>
            </a:r>
          </a:p>
          <a:p>
            <a:pPr marL="171450" indent="-171450">
              <a:buFont typeface="Arial" panose="020B0604020202020204" pitchFamily="34" charset="0"/>
              <a:buChar char="•"/>
            </a:pPr>
            <a:r>
              <a:rPr lang="en-US" sz="1100" dirty="0"/>
              <a:t>Takes ~ an hour from receiving the data to a draft ready </a:t>
            </a:r>
          </a:p>
          <a:p>
            <a:pPr marL="171450" indent="-171450">
              <a:buFont typeface="Arial" panose="020B0604020202020204" pitchFamily="34" charset="0"/>
              <a:buChar char="•"/>
            </a:pPr>
            <a:r>
              <a:rPr lang="en-US" sz="1050" dirty="0"/>
              <a:t>What if the team member responsible is out?</a:t>
            </a:r>
          </a:p>
          <a:p>
            <a:pPr marL="445770" lvl="1" indent="-171450">
              <a:buFont typeface="Arial" panose="020B0604020202020204" pitchFamily="34" charset="0"/>
              <a:buChar char="•"/>
            </a:pPr>
            <a:r>
              <a:rPr lang="en-US" sz="800" dirty="0"/>
              <a:t>Best case: Another team member is comfortable performing this update </a:t>
            </a:r>
          </a:p>
          <a:p>
            <a:pPr marL="445770" lvl="1" indent="-171450">
              <a:buFont typeface="Arial" panose="020B0604020202020204" pitchFamily="34" charset="0"/>
              <a:buChar char="•"/>
            </a:pPr>
            <a:r>
              <a:rPr lang="en-US" sz="800" dirty="0"/>
              <a:t>Often reality: Team must either wait until that person is back in the office (resulting in reporting delays) or require the team member responsible to work during their time out of the office</a:t>
            </a:r>
          </a:p>
          <a:p>
            <a:pPr marL="171450" indent="-171450">
              <a:buFont typeface="Arial" panose="020B0604020202020204" pitchFamily="34" charset="0"/>
              <a:buChar char="•"/>
            </a:pPr>
            <a:r>
              <a:rPr lang="en-US" sz="1050" dirty="0"/>
              <a:t>What if last minute feedback is received?</a:t>
            </a:r>
          </a:p>
          <a:p>
            <a:pPr marL="445770" lvl="1" indent="-171450">
              <a:buFont typeface="Arial" panose="020B0604020202020204" pitchFamily="34" charset="0"/>
              <a:buChar char="•"/>
            </a:pPr>
            <a:r>
              <a:rPr lang="en-US" sz="800" dirty="0"/>
              <a:t>Best case: Since updates take an hour, team member may need to stay late to update it, and re-paste changes to the figure into the slide manually</a:t>
            </a:r>
          </a:p>
          <a:p>
            <a:pPr marL="445770" lvl="1" indent="-171450">
              <a:buFont typeface="Arial" panose="020B0604020202020204" pitchFamily="34" charset="0"/>
              <a:buChar char="•"/>
            </a:pPr>
            <a:r>
              <a:rPr lang="en-US" sz="800" dirty="0"/>
              <a:t>Often reality: Team member has already left for the day by the time feedback was received and will not see it until the next day resulting in reporting delays</a:t>
            </a:r>
          </a:p>
          <a:p>
            <a:pPr marL="445770" lvl="1" indent="-171450">
              <a:buFont typeface="Arial" panose="020B0604020202020204" pitchFamily="34" charset="0"/>
              <a:buChar char="•"/>
            </a:pPr>
            <a:endParaRPr lang="en-US" sz="1000" dirty="0"/>
          </a:p>
        </p:txBody>
      </p:sp>
      <p:sp>
        <p:nvSpPr>
          <p:cNvPr id="6" name="Content Placeholder 5">
            <a:extLst>
              <a:ext uri="{FF2B5EF4-FFF2-40B4-BE49-F238E27FC236}">
                <a16:creationId xmlns:a16="http://schemas.microsoft.com/office/drawing/2014/main" id="{7E478825-000E-4278-AA51-54F7E1049C8F}"/>
              </a:ext>
            </a:extLst>
          </p:cNvPr>
          <p:cNvSpPr>
            <a:spLocks noGrp="1"/>
          </p:cNvSpPr>
          <p:nvPr>
            <p:ph sz="half" idx="2"/>
          </p:nvPr>
        </p:nvSpPr>
        <p:spPr>
          <a:xfrm>
            <a:off x="6303336" y="1851852"/>
            <a:ext cx="4645152" cy="3441520"/>
          </a:xfrm>
        </p:spPr>
        <p:txBody>
          <a:bodyPr>
            <a:noAutofit/>
          </a:bodyPr>
          <a:lstStyle/>
          <a:p>
            <a:pPr marL="228600" indent="-228600">
              <a:buFont typeface="+mj-lt"/>
              <a:buAutoNum type="arabicPeriod"/>
            </a:pPr>
            <a:r>
              <a:rPr lang="en-US" sz="1400" dirty="0"/>
              <a:t>Data file is saved by a program from the email to a folder</a:t>
            </a:r>
          </a:p>
          <a:p>
            <a:pPr marL="228600" indent="-228600">
              <a:buFont typeface="+mj-lt"/>
              <a:buAutoNum type="arabicPeriod"/>
            </a:pPr>
            <a:r>
              <a:rPr lang="en-US" sz="1400" dirty="0"/>
              <a:t>A team member opens R Shiny, data are read in by program </a:t>
            </a:r>
          </a:p>
          <a:p>
            <a:pPr marL="228600" indent="-228600">
              <a:buFont typeface="+mj-lt"/>
              <a:buAutoNum type="arabicPeriod"/>
            </a:pPr>
            <a:r>
              <a:rPr lang="en-US" sz="1400" dirty="0"/>
              <a:t>Team members selects either “Preview” or “Generate” to show the slide in the application or export it to a .pptx file, including the updated date in the title with no manual input</a:t>
            </a:r>
          </a:p>
          <a:p>
            <a:pPr marL="171450" indent="-171450">
              <a:buFont typeface="Arial" panose="020B0604020202020204" pitchFamily="34" charset="0"/>
              <a:buChar char="•"/>
            </a:pPr>
            <a:r>
              <a:rPr lang="en-US" sz="1200" dirty="0"/>
              <a:t>Takes 10-15 minutes to have a draft ready</a:t>
            </a:r>
          </a:p>
          <a:p>
            <a:pPr marL="171450" indent="-171450">
              <a:buFont typeface="Arial" panose="020B0604020202020204" pitchFamily="34" charset="0"/>
              <a:buChar char="•"/>
            </a:pPr>
            <a:r>
              <a:rPr lang="en-US" sz="1200" dirty="0"/>
              <a:t>Anyone on the team can use the new data to update the figure with the press of a few buttons</a:t>
            </a:r>
          </a:p>
          <a:p>
            <a:pPr marL="171450" indent="-171450">
              <a:buFont typeface="Arial" panose="020B0604020202020204" pitchFamily="34" charset="0"/>
              <a:buChar char="•"/>
            </a:pPr>
            <a:r>
              <a:rPr lang="en-US" sz="1200" dirty="0"/>
              <a:t>Even if feedback comes in last minute, anyone can likely* make requested changes in PowerPoint and share the slide</a:t>
            </a:r>
          </a:p>
        </p:txBody>
      </p:sp>
      <p:sp>
        <p:nvSpPr>
          <p:cNvPr id="3" name="Text Placeholder 2">
            <a:extLst>
              <a:ext uri="{FF2B5EF4-FFF2-40B4-BE49-F238E27FC236}">
                <a16:creationId xmlns:a16="http://schemas.microsoft.com/office/drawing/2014/main" id="{33E51D87-A3E9-47AE-AFB7-5AEFA347927C}"/>
              </a:ext>
            </a:extLst>
          </p:cNvPr>
          <p:cNvSpPr>
            <a:spLocks noGrp="1"/>
          </p:cNvSpPr>
          <p:nvPr>
            <p:ph type="body" idx="4294967295"/>
          </p:nvPr>
        </p:nvSpPr>
        <p:spPr>
          <a:xfrm>
            <a:off x="1429995" y="1062038"/>
            <a:ext cx="4662488" cy="639763"/>
          </a:xfrm>
        </p:spPr>
        <p:txBody>
          <a:bodyPr>
            <a:normAutofit/>
          </a:bodyPr>
          <a:lstStyle/>
          <a:p>
            <a:pPr marL="0" indent="0">
              <a:buNone/>
            </a:pPr>
            <a:r>
              <a:rPr lang="en-US" dirty="0">
                <a:solidFill>
                  <a:schemeClr val="accent1">
                    <a:lumMod val="75000"/>
                  </a:schemeClr>
                </a:solidFill>
              </a:rPr>
              <a:t>Current process may look like..</a:t>
            </a:r>
          </a:p>
        </p:txBody>
      </p:sp>
      <p:sp>
        <p:nvSpPr>
          <p:cNvPr id="5" name="Text Placeholder 4">
            <a:extLst>
              <a:ext uri="{FF2B5EF4-FFF2-40B4-BE49-F238E27FC236}">
                <a16:creationId xmlns:a16="http://schemas.microsoft.com/office/drawing/2014/main" id="{FD3BC7EB-D004-4F97-8107-668F5E670E0E}"/>
              </a:ext>
            </a:extLst>
          </p:cNvPr>
          <p:cNvSpPr>
            <a:spLocks noGrp="1"/>
          </p:cNvSpPr>
          <p:nvPr>
            <p:ph type="body" sz="quarter" idx="4294967295"/>
          </p:nvPr>
        </p:nvSpPr>
        <p:spPr>
          <a:xfrm>
            <a:off x="6413771" y="1062037"/>
            <a:ext cx="4664075" cy="639763"/>
          </a:xfrm>
        </p:spPr>
        <p:txBody>
          <a:bodyPr>
            <a:normAutofit/>
          </a:bodyPr>
          <a:lstStyle/>
          <a:p>
            <a:pPr marL="0" indent="0">
              <a:buNone/>
            </a:pPr>
            <a:r>
              <a:rPr lang="en-US" dirty="0">
                <a:solidFill>
                  <a:schemeClr val="accent1">
                    <a:lumMod val="75000"/>
                  </a:schemeClr>
                </a:solidFill>
              </a:rPr>
              <a:t>Updated process</a:t>
            </a:r>
          </a:p>
        </p:txBody>
      </p:sp>
      <p:sp>
        <p:nvSpPr>
          <p:cNvPr id="2" name="TextBox 1">
            <a:extLst>
              <a:ext uri="{FF2B5EF4-FFF2-40B4-BE49-F238E27FC236}">
                <a16:creationId xmlns:a16="http://schemas.microsoft.com/office/drawing/2014/main" id="{BCC9CD29-3676-6717-9B2C-C10DEF2E7259}"/>
              </a:ext>
            </a:extLst>
          </p:cNvPr>
          <p:cNvSpPr txBox="1"/>
          <p:nvPr/>
        </p:nvSpPr>
        <p:spPr>
          <a:xfrm>
            <a:off x="8256329" y="5636992"/>
            <a:ext cx="3493264" cy="507831"/>
          </a:xfrm>
          <a:prstGeom prst="rect">
            <a:avLst/>
          </a:prstGeom>
          <a:noFill/>
        </p:spPr>
        <p:txBody>
          <a:bodyPr wrap="none" rtlCol="0">
            <a:spAutoFit/>
          </a:bodyPr>
          <a:lstStyle/>
          <a:p>
            <a:pPr algn="r"/>
            <a:r>
              <a:rPr lang="en-US" sz="900" dirty="0"/>
              <a:t>*Assuming the requested changes pertain to anything that </a:t>
            </a:r>
          </a:p>
          <a:p>
            <a:pPr algn="r"/>
            <a:r>
              <a:rPr lang="en-US" sz="900" dirty="0"/>
              <a:t>can be fixed in MS PP (most common in my experience)</a:t>
            </a:r>
          </a:p>
          <a:p>
            <a:pPr algn="r"/>
            <a:r>
              <a:rPr lang="en-US" sz="900" dirty="0"/>
              <a:t>otherwise, will require some R expertise</a:t>
            </a:r>
          </a:p>
        </p:txBody>
      </p:sp>
      <p:pic>
        <p:nvPicPr>
          <p:cNvPr id="13" name="Graphic 12" descr="A scared face">
            <a:extLst>
              <a:ext uri="{FF2B5EF4-FFF2-40B4-BE49-F238E27FC236}">
                <a16:creationId xmlns:a16="http://schemas.microsoft.com/office/drawing/2014/main" id="{B968F04D-8C20-1022-0466-A161D0B9C2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323" y="4088522"/>
            <a:ext cx="578388" cy="648496"/>
          </a:xfrm>
          <a:prstGeom prst="rect">
            <a:avLst/>
          </a:prstGeom>
        </p:spPr>
      </p:pic>
      <p:pic>
        <p:nvPicPr>
          <p:cNvPr id="15" name="Graphic 14" descr="Face with thick eyebrows">
            <a:extLst>
              <a:ext uri="{FF2B5EF4-FFF2-40B4-BE49-F238E27FC236}">
                <a16:creationId xmlns:a16="http://schemas.microsoft.com/office/drawing/2014/main" id="{C2AD8D6F-7DB9-E215-C587-9E5FADEC3F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2049" y="4088522"/>
            <a:ext cx="809829" cy="719848"/>
          </a:xfrm>
          <a:prstGeom prst="rect">
            <a:avLst/>
          </a:prstGeom>
        </p:spPr>
      </p:pic>
    </p:spTree>
    <p:extLst>
      <p:ext uri="{BB962C8B-B14F-4D97-AF65-F5344CB8AC3E}">
        <p14:creationId xmlns:p14="http://schemas.microsoft.com/office/powerpoint/2010/main" val="143910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B0B8-F2D2-4390-A5EE-36C65F027174}"/>
              </a:ext>
            </a:extLst>
          </p:cNvPr>
          <p:cNvSpPr>
            <a:spLocks noGrp="1"/>
          </p:cNvSpPr>
          <p:nvPr>
            <p:ph type="title" idx="4294967295"/>
          </p:nvPr>
        </p:nvSpPr>
        <p:spPr>
          <a:xfrm>
            <a:off x="0" y="368300"/>
            <a:ext cx="10058400" cy="1371600"/>
          </a:xfrm>
        </p:spPr>
        <p:txBody>
          <a:bodyPr/>
          <a:lstStyle/>
          <a:p>
            <a:r>
              <a:rPr lang="en-US" b="1" dirty="0">
                <a:solidFill>
                  <a:schemeClr val="accent1">
                    <a:lumMod val="75000"/>
                  </a:schemeClr>
                </a:solidFill>
              </a:rPr>
              <a:t>Preview &amp; Generate</a:t>
            </a:r>
          </a:p>
        </p:txBody>
      </p:sp>
      <p:graphicFrame>
        <p:nvGraphicFramePr>
          <p:cNvPr id="19" name="Diagram 18">
            <a:extLst>
              <a:ext uri="{FF2B5EF4-FFF2-40B4-BE49-F238E27FC236}">
                <a16:creationId xmlns:a16="http://schemas.microsoft.com/office/drawing/2014/main" id="{867D4B7B-52C3-43F4-979C-7AF6257BF9D7}"/>
              </a:ext>
            </a:extLst>
          </p:cNvPr>
          <p:cNvGraphicFramePr/>
          <p:nvPr>
            <p:extLst>
              <p:ext uri="{D42A27DB-BD31-4B8C-83A1-F6EECF244321}">
                <p14:modId xmlns:p14="http://schemas.microsoft.com/office/powerpoint/2010/main" val="1091597266"/>
              </p:ext>
            </p:extLst>
          </p:nvPr>
        </p:nvGraphicFramePr>
        <p:xfrm>
          <a:off x="8723778" y="2820541"/>
          <a:ext cx="2660468" cy="2705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 24">
            <a:extLst>
              <a:ext uri="{FF2B5EF4-FFF2-40B4-BE49-F238E27FC236}">
                <a16:creationId xmlns:a16="http://schemas.microsoft.com/office/drawing/2014/main" id="{13AA64C9-C04B-47EE-9C27-1C2B5593C206}"/>
              </a:ext>
            </a:extLst>
          </p:cNvPr>
          <p:cNvGraphicFramePr/>
          <p:nvPr>
            <p:extLst>
              <p:ext uri="{D42A27DB-BD31-4B8C-83A1-F6EECF244321}">
                <p14:modId xmlns:p14="http://schemas.microsoft.com/office/powerpoint/2010/main" val="3909822443"/>
              </p:ext>
            </p:extLst>
          </p:nvPr>
        </p:nvGraphicFramePr>
        <p:xfrm>
          <a:off x="8723778" y="903581"/>
          <a:ext cx="2660468" cy="15260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9" name="Group 28">
            <a:extLst>
              <a:ext uri="{FF2B5EF4-FFF2-40B4-BE49-F238E27FC236}">
                <a16:creationId xmlns:a16="http://schemas.microsoft.com/office/drawing/2014/main" id="{6E8EB9AB-9A05-4C56-A740-B7CA25BB3B08}"/>
              </a:ext>
            </a:extLst>
          </p:cNvPr>
          <p:cNvGrpSpPr/>
          <p:nvPr/>
        </p:nvGrpSpPr>
        <p:grpSpPr>
          <a:xfrm>
            <a:off x="5609237" y="2890451"/>
            <a:ext cx="2153192" cy="1349745"/>
            <a:chOff x="4538398" y="493199"/>
            <a:chExt cx="2153192" cy="1622981"/>
          </a:xfrm>
          <a:solidFill>
            <a:schemeClr val="accent1">
              <a:lumMod val="40000"/>
              <a:lumOff val="60000"/>
            </a:schemeClr>
          </a:solidFill>
        </p:grpSpPr>
        <p:sp>
          <p:nvSpPr>
            <p:cNvPr id="30" name="Rectangle 29">
              <a:extLst>
                <a:ext uri="{FF2B5EF4-FFF2-40B4-BE49-F238E27FC236}">
                  <a16:creationId xmlns:a16="http://schemas.microsoft.com/office/drawing/2014/main" id="{44A9B5E7-8A59-4AA2-8035-059D43FD698E}"/>
                </a:ext>
              </a:extLst>
            </p:cNvPr>
            <p:cNvSpPr/>
            <p:nvPr/>
          </p:nvSpPr>
          <p:spPr>
            <a:xfrm>
              <a:off x="4538398" y="493199"/>
              <a:ext cx="2153192" cy="1622981"/>
            </a:xfrm>
            <a:prstGeom prst="rect">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TextBox 30">
              <a:extLst>
                <a:ext uri="{FF2B5EF4-FFF2-40B4-BE49-F238E27FC236}">
                  <a16:creationId xmlns:a16="http://schemas.microsoft.com/office/drawing/2014/main" id="{E23153CD-8BDA-4DE7-8435-C2F798D44EE6}"/>
                </a:ext>
              </a:extLst>
            </p:cNvPr>
            <p:cNvSpPr txBox="1"/>
            <p:nvPr/>
          </p:nvSpPr>
          <p:spPr>
            <a:xfrm>
              <a:off x="4538398" y="493199"/>
              <a:ext cx="2153192" cy="162298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.RMD which can execute R, SQL, or Python code</a:t>
              </a:r>
            </a:p>
          </p:txBody>
        </p:sp>
      </p:grpSp>
      <p:grpSp>
        <p:nvGrpSpPr>
          <p:cNvPr id="35" name="Group 34">
            <a:extLst>
              <a:ext uri="{FF2B5EF4-FFF2-40B4-BE49-F238E27FC236}">
                <a16:creationId xmlns:a16="http://schemas.microsoft.com/office/drawing/2014/main" id="{8ED7E18C-B654-4671-83EC-88E44EC07ADA}"/>
              </a:ext>
            </a:extLst>
          </p:cNvPr>
          <p:cNvGrpSpPr/>
          <p:nvPr/>
        </p:nvGrpSpPr>
        <p:grpSpPr>
          <a:xfrm>
            <a:off x="5609237" y="2429651"/>
            <a:ext cx="2153192" cy="460800"/>
            <a:chOff x="3815571" y="1655381"/>
            <a:chExt cx="2153192" cy="460800"/>
          </a:xfrm>
          <a:solidFill>
            <a:schemeClr val="accent1"/>
          </a:solidFill>
        </p:grpSpPr>
        <p:sp>
          <p:nvSpPr>
            <p:cNvPr id="36" name="Rectangle 35">
              <a:extLst>
                <a:ext uri="{FF2B5EF4-FFF2-40B4-BE49-F238E27FC236}">
                  <a16:creationId xmlns:a16="http://schemas.microsoft.com/office/drawing/2014/main" id="{0C3FDD85-E797-4703-B174-179337B55D1B}"/>
                </a:ext>
              </a:extLst>
            </p:cNvPr>
            <p:cNvSpPr/>
            <p:nvPr/>
          </p:nvSpPr>
          <p:spPr>
            <a:xfrm>
              <a:off x="3815571" y="1655381"/>
              <a:ext cx="2153192" cy="460800"/>
            </a:xfrm>
            <a:prstGeom prst="rect">
              <a:avLst/>
            </a:prstGeom>
            <a:grp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TextBox 36">
              <a:extLst>
                <a:ext uri="{FF2B5EF4-FFF2-40B4-BE49-F238E27FC236}">
                  <a16:creationId xmlns:a16="http://schemas.microsoft.com/office/drawing/2014/main" id="{62BD4841-3BB5-4762-BC37-537300A8F2C3}"/>
                </a:ext>
              </a:extLst>
            </p:cNvPr>
            <p:cNvSpPr txBox="1"/>
            <p:nvPr/>
          </p:nvSpPr>
          <p:spPr>
            <a:xfrm>
              <a:off x="3815571" y="1655381"/>
              <a:ext cx="2153192" cy="460800"/>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2800" kern="1200" dirty="0"/>
                <a:t>program</a:t>
              </a:r>
            </a:p>
          </p:txBody>
        </p:sp>
      </p:grpSp>
      <p:grpSp>
        <p:nvGrpSpPr>
          <p:cNvPr id="38" name="Group 37">
            <a:extLst>
              <a:ext uri="{FF2B5EF4-FFF2-40B4-BE49-F238E27FC236}">
                <a16:creationId xmlns:a16="http://schemas.microsoft.com/office/drawing/2014/main" id="{8EDF4FC9-EF3E-44A4-8ECB-4B9BC025470F}"/>
              </a:ext>
            </a:extLst>
          </p:cNvPr>
          <p:cNvGrpSpPr/>
          <p:nvPr/>
        </p:nvGrpSpPr>
        <p:grpSpPr>
          <a:xfrm>
            <a:off x="2611315" y="2400851"/>
            <a:ext cx="2901927" cy="518400"/>
            <a:chOff x="3311173" y="144207"/>
            <a:chExt cx="2901927" cy="518400"/>
          </a:xfrm>
          <a:solidFill>
            <a:schemeClr val="accent1"/>
          </a:solidFill>
        </p:grpSpPr>
        <p:sp>
          <p:nvSpPr>
            <p:cNvPr id="39" name="Rectangle 38">
              <a:extLst>
                <a:ext uri="{FF2B5EF4-FFF2-40B4-BE49-F238E27FC236}">
                  <a16:creationId xmlns:a16="http://schemas.microsoft.com/office/drawing/2014/main" id="{439FEBB2-DB73-4FFD-AAB7-F4020E90E9A6}"/>
                </a:ext>
              </a:extLst>
            </p:cNvPr>
            <p:cNvSpPr/>
            <p:nvPr/>
          </p:nvSpPr>
          <p:spPr>
            <a:xfrm>
              <a:off x="3311173" y="144207"/>
              <a:ext cx="2901927" cy="518400"/>
            </a:xfrm>
            <a:prstGeom prst="rect">
              <a:avLst/>
            </a:prstGeom>
            <a:grp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TextBox 39">
              <a:extLst>
                <a:ext uri="{FF2B5EF4-FFF2-40B4-BE49-F238E27FC236}">
                  <a16:creationId xmlns:a16="http://schemas.microsoft.com/office/drawing/2014/main" id="{96F1E735-8E83-47D7-92DF-98211498E384}"/>
                </a:ext>
              </a:extLst>
            </p:cNvPr>
            <p:cNvSpPr txBox="1"/>
            <p:nvPr/>
          </p:nvSpPr>
          <p:spPr>
            <a:xfrm>
              <a:off x="3311173" y="144207"/>
              <a:ext cx="2901927" cy="518400"/>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2800" kern="1200" dirty="0"/>
                <a:t>template</a:t>
              </a:r>
            </a:p>
          </p:txBody>
        </p:sp>
      </p:grpSp>
      <p:grpSp>
        <p:nvGrpSpPr>
          <p:cNvPr id="45" name="Group 44">
            <a:extLst>
              <a:ext uri="{FF2B5EF4-FFF2-40B4-BE49-F238E27FC236}">
                <a16:creationId xmlns:a16="http://schemas.microsoft.com/office/drawing/2014/main" id="{F0A7A427-C2D3-48D6-B8AF-27842768B9FD}"/>
              </a:ext>
            </a:extLst>
          </p:cNvPr>
          <p:cNvGrpSpPr/>
          <p:nvPr/>
        </p:nvGrpSpPr>
        <p:grpSpPr>
          <a:xfrm>
            <a:off x="2611314" y="2934741"/>
            <a:ext cx="2901927" cy="1309365"/>
            <a:chOff x="0" y="806815"/>
            <a:chExt cx="2901927" cy="1309365"/>
          </a:xfrm>
          <a:solidFill>
            <a:schemeClr val="accent1">
              <a:lumMod val="40000"/>
              <a:lumOff val="60000"/>
            </a:schemeClr>
          </a:solidFill>
        </p:grpSpPr>
        <p:sp>
          <p:nvSpPr>
            <p:cNvPr id="46" name="Rectangle 45">
              <a:extLst>
                <a:ext uri="{FF2B5EF4-FFF2-40B4-BE49-F238E27FC236}">
                  <a16:creationId xmlns:a16="http://schemas.microsoft.com/office/drawing/2014/main" id="{C58D59CF-CFBC-4C3C-AD1A-9C06FC96053C}"/>
                </a:ext>
              </a:extLst>
            </p:cNvPr>
            <p:cNvSpPr/>
            <p:nvPr/>
          </p:nvSpPr>
          <p:spPr>
            <a:xfrm>
              <a:off x="0" y="806815"/>
              <a:ext cx="2901927" cy="1309365"/>
            </a:xfrm>
            <a:prstGeom prst="rect">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7" name="TextBox 46">
              <a:extLst>
                <a:ext uri="{FF2B5EF4-FFF2-40B4-BE49-F238E27FC236}">
                  <a16:creationId xmlns:a16="http://schemas.microsoft.com/office/drawing/2014/main" id="{A26AC9AF-F918-483D-9CCE-E6AAD2B5C69C}"/>
                </a:ext>
              </a:extLst>
            </p:cNvPr>
            <p:cNvSpPr txBox="1"/>
            <p:nvPr/>
          </p:nvSpPr>
          <p:spPr>
            <a:xfrm>
              <a:off x="0" y="806815"/>
              <a:ext cx="2901927" cy="130936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600" kern="1200" dirty="0"/>
                <a:t> blank MS PowerPoint slide (.pptx)</a:t>
              </a:r>
            </a:p>
            <a:p>
              <a:pPr marL="171450" lvl="1" indent="-171450" algn="l" defTabSz="800100">
                <a:lnSpc>
                  <a:spcPct val="90000"/>
                </a:lnSpc>
                <a:spcBef>
                  <a:spcPct val="0"/>
                </a:spcBef>
                <a:spcAft>
                  <a:spcPct val="15000"/>
                </a:spcAft>
                <a:buChar char="•"/>
              </a:pPr>
              <a:r>
                <a:rPr lang="en-US" sz="1600" kern="1200" dirty="0"/>
                <a:t>Blank Word document (.docx)</a:t>
              </a:r>
            </a:p>
          </p:txBody>
        </p:sp>
      </p:grpSp>
      <p:grpSp>
        <p:nvGrpSpPr>
          <p:cNvPr id="48" name="Group 47">
            <a:extLst>
              <a:ext uri="{FF2B5EF4-FFF2-40B4-BE49-F238E27FC236}">
                <a16:creationId xmlns:a16="http://schemas.microsoft.com/office/drawing/2014/main" id="{821978BD-4969-4A56-9ACF-71193DD26C98}"/>
              </a:ext>
            </a:extLst>
          </p:cNvPr>
          <p:cNvGrpSpPr/>
          <p:nvPr/>
        </p:nvGrpSpPr>
        <p:grpSpPr>
          <a:xfrm>
            <a:off x="467588" y="2420040"/>
            <a:ext cx="2047729" cy="514701"/>
            <a:chOff x="46" y="3650"/>
            <a:chExt cx="4450551" cy="835200"/>
          </a:xfrm>
          <a:solidFill>
            <a:schemeClr val="accent1"/>
          </a:solidFill>
        </p:grpSpPr>
        <p:sp>
          <p:nvSpPr>
            <p:cNvPr id="49" name="Rectangle 48">
              <a:extLst>
                <a:ext uri="{FF2B5EF4-FFF2-40B4-BE49-F238E27FC236}">
                  <a16:creationId xmlns:a16="http://schemas.microsoft.com/office/drawing/2014/main" id="{E0F88D93-9146-4E51-8311-1560B7F15A72}"/>
                </a:ext>
              </a:extLst>
            </p:cNvPr>
            <p:cNvSpPr/>
            <p:nvPr/>
          </p:nvSpPr>
          <p:spPr>
            <a:xfrm>
              <a:off x="46" y="3650"/>
              <a:ext cx="4450551" cy="835200"/>
            </a:xfrm>
            <a:prstGeom prst="rect">
              <a:avLst/>
            </a:prstGeom>
            <a:grp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0B7E010E-280E-41B2-8AEC-104DC00AFC42}"/>
                </a:ext>
              </a:extLst>
            </p:cNvPr>
            <p:cNvSpPr txBox="1"/>
            <p:nvPr/>
          </p:nvSpPr>
          <p:spPr>
            <a:xfrm>
              <a:off x="46" y="3650"/>
              <a:ext cx="4450551" cy="835200"/>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800" kern="1200" dirty="0"/>
                <a:t>data</a:t>
              </a:r>
            </a:p>
          </p:txBody>
        </p:sp>
      </p:grpSp>
      <p:grpSp>
        <p:nvGrpSpPr>
          <p:cNvPr id="51" name="Group 50">
            <a:extLst>
              <a:ext uri="{FF2B5EF4-FFF2-40B4-BE49-F238E27FC236}">
                <a16:creationId xmlns:a16="http://schemas.microsoft.com/office/drawing/2014/main" id="{9F3164CC-222A-4120-9A59-D23E6F4F4F12}"/>
              </a:ext>
            </a:extLst>
          </p:cNvPr>
          <p:cNvGrpSpPr/>
          <p:nvPr/>
        </p:nvGrpSpPr>
        <p:grpSpPr>
          <a:xfrm>
            <a:off x="467588" y="2934740"/>
            <a:ext cx="2047730" cy="1305455"/>
            <a:chOff x="-3366997" y="635780"/>
            <a:chExt cx="2239518" cy="738611"/>
          </a:xfrm>
          <a:solidFill>
            <a:schemeClr val="accent1">
              <a:lumMod val="40000"/>
              <a:lumOff val="60000"/>
            </a:schemeClr>
          </a:solidFill>
        </p:grpSpPr>
        <p:sp>
          <p:nvSpPr>
            <p:cNvPr id="52" name="Rectangle 51">
              <a:extLst>
                <a:ext uri="{FF2B5EF4-FFF2-40B4-BE49-F238E27FC236}">
                  <a16:creationId xmlns:a16="http://schemas.microsoft.com/office/drawing/2014/main" id="{0BB850E5-5C57-4DB8-A219-8DECD5E0F70F}"/>
                </a:ext>
              </a:extLst>
            </p:cNvPr>
            <p:cNvSpPr/>
            <p:nvPr/>
          </p:nvSpPr>
          <p:spPr>
            <a:xfrm>
              <a:off x="-3366997" y="635780"/>
              <a:ext cx="2239517" cy="733011"/>
            </a:xfrm>
            <a:prstGeom prst="rect">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3" name="TextBox 52">
              <a:extLst>
                <a:ext uri="{FF2B5EF4-FFF2-40B4-BE49-F238E27FC236}">
                  <a16:creationId xmlns:a16="http://schemas.microsoft.com/office/drawing/2014/main" id="{53E6018F-A164-413D-AE8A-A8AB4C00487A}"/>
                </a:ext>
              </a:extLst>
            </p:cNvPr>
            <p:cNvSpPr txBox="1"/>
            <p:nvPr/>
          </p:nvSpPr>
          <p:spPr>
            <a:xfrm>
              <a:off x="-3366996" y="641380"/>
              <a:ext cx="2239517" cy="733011"/>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600" kern="1200" dirty="0"/>
                <a:t>.csv/.</a:t>
              </a:r>
              <a:r>
                <a:rPr lang="en-US" sz="1600" kern="1200" dirty="0" err="1"/>
                <a:t>tsv</a:t>
              </a:r>
              <a:r>
                <a:rPr lang="en-US" sz="1600" kern="1200" dirty="0"/>
                <a:t>/.xlsx files</a:t>
              </a:r>
            </a:p>
            <a:p>
              <a:pPr marL="114300" lvl="1" indent="-114300" algn="l" defTabSz="666750">
                <a:lnSpc>
                  <a:spcPct val="90000"/>
                </a:lnSpc>
                <a:spcBef>
                  <a:spcPct val="0"/>
                </a:spcBef>
                <a:spcAft>
                  <a:spcPct val="15000"/>
                </a:spcAft>
                <a:buChar char="•"/>
              </a:pPr>
              <a:r>
                <a:rPr lang="en-US" sz="1600" kern="1200" dirty="0"/>
                <a:t>from an R package</a:t>
              </a:r>
            </a:p>
          </p:txBody>
        </p:sp>
      </p:grpSp>
      <p:cxnSp>
        <p:nvCxnSpPr>
          <p:cNvPr id="57" name="Straight Arrow Connector 56">
            <a:extLst>
              <a:ext uri="{FF2B5EF4-FFF2-40B4-BE49-F238E27FC236}">
                <a16:creationId xmlns:a16="http://schemas.microsoft.com/office/drawing/2014/main" id="{E961A874-AF44-47A3-8BCC-6C06634092A8}"/>
              </a:ext>
            </a:extLst>
          </p:cNvPr>
          <p:cNvCxnSpPr>
            <a:cxnSpLocks/>
          </p:cNvCxnSpPr>
          <p:nvPr/>
        </p:nvCxnSpPr>
        <p:spPr>
          <a:xfrm flipV="1">
            <a:off x="7941806" y="2012840"/>
            <a:ext cx="625521" cy="427285"/>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BEABEDE-E2F8-4D07-BBE6-61CB611F6B22}"/>
              </a:ext>
            </a:extLst>
          </p:cNvPr>
          <p:cNvCxnSpPr>
            <a:cxnSpLocks/>
          </p:cNvCxnSpPr>
          <p:nvPr/>
        </p:nvCxnSpPr>
        <p:spPr>
          <a:xfrm>
            <a:off x="7964733" y="2824632"/>
            <a:ext cx="602594" cy="296681"/>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22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DEFEBAD-A484-4EE4-9E24-42528F7612FF}"/>
              </a:ext>
            </a:extLst>
          </p:cNvPr>
          <p:cNvGraphicFramePr>
            <a:graphicFrameLocks noGrp="1"/>
          </p:cNvGraphicFramePr>
          <p:nvPr>
            <p:ph idx="4294967295"/>
            <p:extLst>
              <p:ext uri="{D42A27DB-BD31-4B8C-83A1-F6EECF244321}">
                <p14:modId xmlns:p14="http://schemas.microsoft.com/office/powerpoint/2010/main" val="325778454"/>
              </p:ext>
            </p:extLst>
          </p:nvPr>
        </p:nvGraphicFramePr>
        <p:xfrm>
          <a:off x="781050" y="325329"/>
          <a:ext cx="10629900" cy="5407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96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6262-1E88-4E2A-A54A-3B5DC22B071D}"/>
              </a:ext>
            </a:extLst>
          </p:cNvPr>
          <p:cNvSpPr>
            <a:spLocks noGrp="1"/>
          </p:cNvSpPr>
          <p:nvPr>
            <p:ph type="ctrTitle"/>
          </p:nvPr>
        </p:nvSpPr>
        <p:spPr>
          <a:xfrm>
            <a:off x="5208214" y="2182039"/>
            <a:ext cx="8933796" cy="1082264"/>
          </a:xfrm>
        </p:spPr>
        <p:txBody>
          <a:bodyPr>
            <a:normAutofit/>
          </a:bodyPr>
          <a:lstStyle/>
          <a:p>
            <a:r>
              <a:rPr lang="en-US" sz="3600" dirty="0"/>
              <a:t>Thank you!</a:t>
            </a:r>
          </a:p>
        </p:txBody>
      </p:sp>
      <p:sp>
        <p:nvSpPr>
          <p:cNvPr id="3" name="Subtitle 2">
            <a:extLst>
              <a:ext uri="{FF2B5EF4-FFF2-40B4-BE49-F238E27FC236}">
                <a16:creationId xmlns:a16="http://schemas.microsoft.com/office/drawing/2014/main" id="{079F319E-C4C3-4833-8FCB-A5E029B5B9E7}"/>
              </a:ext>
            </a:extLst>
          </p:cNvPr>
          <p:cNvSpPr>
            <a:spLocks noGrp="1"/>
          </p:cNvSpPr>
          <p:nvPr>
            <p:ph type="subTitle" idx="1"/>
          </p:nvPr>
        </p:nvSpPr>
        <p:spPr>
          <a:xfrm>
            <a:off x="5378943" y="3756210"/>
            <a:ext cx="8936846" cy="1082263"/>
          </a:xfrm>
        </p:spPr>
        <p:txBody>
          <a:bodyPr/>
          <a:lstStyle/>
          <a:p>
            <a:r>
              <a:rPr lang="en-US" dirty="0"/>
              <a:t>Feedback/questions?</a:t>
            </a:r>
          </a:p>
        </p:txBody>
      </p:sp>
    </p:spTree>
    <p:extLst>
      <p:ext uri="{BB962C8B-B14F-4D97-AF65-F5344CB8AC3E}">
        <p14:creationId xmlns:p14="http://schemas.microsoft.com/office/powerpoint/2010/main" val="38807995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272</TotalTime>
  <Words>584</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Reporting in R I:  Make your Slides Shiny </vt:lpstr>
      <vt:lpstr>PowerPoint Presentation</vt:lpstr>
      <vt:lpstr>PowerPoint Presentation</vt:lpstr>
      <vt:lpstr>Preview &amp; Generate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Hoehner, Jessica (CDC/DDID/NCIRD/OD) (CTR)</dc:creator>
  <cp:lastModifiedBy>Hoehner, Jessica</cp:lastModifiedBy>
  <cp:revision>7</cp:revision>
  <dcterms:created xsi:type="dcterms:W3CDTF">2022-04-25T16:10:49Z</dcterms:created>
  <dcterms:modified xsi:type="dcterms:W3CDTF">2022-07-12T13:35:30Z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b94a7b8-f06c-4dfe-bdcc-9b548fd58c31_Enabled">
    <vt:lpwstr>true</vt:lpwstr>
  </property>
  <property fmtid="{D5CDD505-2E9C-101B-9397-08002B2CF9AE}" pid="4" name="MSIP_Label_7b94a7b8-f06c-4dfe-bdcc-9b548fd58c31_SetDate">
    <vt:lpwstr>2022-04-25T16:46:04Z</vt:lpwstr>
  </property>
  <property fmtid="{D5CDD505-2E9C-101B-9397-08002B2CF9AE}" pid="5" name="MSIP_Label_7b94a7b8-f06c-4dfe-bdcc-9b548fd58c31_Method">
    <vt:lpwstr>Privileged</vt:lpwstr>
  </property>
  <property fmtid="{D5CDD505-2E9C-101B-9397-08002B2CF9AE}" pid="6" name="MSIP_Label_7b94a7b8-f06c-4dfe-bdcc-9b548fd58c31_Name">
    <vt:lpwstr>7b94a7b8-f06c-4dfe-bdcc-9b548fd58c31</vt:lpwstr>
  </property>
  <property fmtid="{D5CDD505-2E9C-101B-9397-08002B2CF9AE}" pid="7" name="MSIP_Label_7b94a7b8-f06c-4dfe-bdcc-9b548fd58c31_SiteId">
    <vt:lpwstr>9ce70869-60db-44fd-abe8-d2767077fc8f</vt:lpwstr>
  </property>
  <property fmtid="{D5CDD505-2E9C-101B-9397-08002B2CF9AE}" pid="8" name="MSIP_Label_7b94a7b8-f06c-4dfe-bdcc-9b548fd58c31_ActionId">
    <vt:lpwstr>5385bfbc-b314-4244-a6be-2654dff5c0f2</vt:lpwstr>
  </property>
  <property fmtid="{D5CDD505-2E9C-101B-9397-08002B2CF9AE}" pid="9" name="MSIP_Label_7b94a7b8-f06c-4dfe-bdcc-9b548fd58c31_ContentBits">
    <vt:lpwstr>0</vt:lpwstr>
  </property>
</Properties>
</file>