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3C2642-FC5A-4993-9ADF-BF38AC9CD452}" v="7" dt="2022-03-31T16:44:16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ehner, Jessica (CDC/DDID/NCIRD/OD) (CTR)" userId="b88aa93a-6a08-4073-8edf-590511b466ba" providerId="ADAL" clId="{8D3C2642-FC5A-4993-9ADF-BF38AC9CD452}"/>
    <pc:docChg chg="undo custSel modSld">
      <pc:chgData name="Hoehner, Jessica (CDC/DDID/NCIRD/OD) (CTR)" userId="b88aa93a-6a08-4073-8edf-590511b466ba" providerId="ADAL" clId="{8D3C2642-FC5A-4993-9ADF-BF38AC9CD452}" dt="2022-03-31T16:45:07.841" v="82" actId="255"/>
      <pc:docMkLst>
        <pc:docMk/>
      </pc:docMkLst>
      <pc:sldChg chg="addSp delSp modSp mod setBg modClrScheme setClrOvrMap delDesignElem chgLayout">
        <pc:chgData name="Hoehner, Jessica (CDC/DDID/NCIRD/OD) (CTR)" userId="b88aa93a-6a08-4073-8edf-590511b466ba" providerId="ADAL" clId="{8D3C2642-FC5A-4993-9ADF-BF38AC9CD452}" dt="2022-03-31T16:45:07.841" v="82" actId="255"/>
        <pc:sldMkLst>
          <pc:docMk/>
          <pc:sldMk cId="1710680779" sldId="256"/>
        </pc:sldMkLst>
        <pc:spChg chg="mod ord">
          <ac:chgData name="Hoehner, Jessica (CDC/DDID/NCIRD/OD) (CTR)" userId="b88aa93a-6a08-4073-8edf-590511b466ba" providerId="ADAL" clId="{8D3C2642-FC5A-4993-9ADF-BF38AC9CD452}" dt="2022-03-31T16:45:07.841" v="82" actId="255"/>
          <ac:spMkLst>
            <pc:docMk/>
            <pc:sldMk cId="1710680779" sldId="256"/>
            <ac:spMk id="2" creationId="{60355B90-D965-49E8-9D4D-7F1D5C77F37E}"/>
          </ac:spMkLst>
        </pc:spChg>
        <pc:spChg chg="del mod ord">
          <ac:chgData name="Hoehner, Jessica (CDC/DDID/NCIRD/OD) (CTR)" userId="b88aa93a-6a08-4073-8edf-590511b466ba" providerId="ADAL" clId="{8D3C2642-FC5A-4993-9ADF-BF38AC9CD452}" dt="2022-03-31T16:42:28.145" v="7" actId="478"/>
          <ac:spMkLst>
            <pc:docMk/>
            <pc:sldMk cId="1710680779" sldId="256"/>
            <ac:spMk id="3" creationId="{60EA179E-843A-43A6-A701-2FC7E82A7BC1}"/>
          </ac:spMkLst>
        </pc:spChg>
        <pc:spChg chg="del mod ord">
          <ac:chgData name="Hoehner, Jessica (CDC/DDID/NCIRD/OD) (CTR)" userId="b88aa93a-6a08-4073-8edf-590511b466ba" providerId="ADAL" clId="{8D3C2642-FC5A-4993-9ADF-BF38AC9CD452}" dt="2022-03-31T16:42:21.084" v="2" actId="478"/>
          <ac:spMkLst>
            <pc:docMk/>
            <pc:sldMk cId="1710680779" sldId="256"/>
            <ac:spMk id="6" creationId="{B3C11B2E-4071-43BF-92F0-2616D5233906}"/>
          </ac:spMkLst>
        </pc:spChg>
        <pc:spChg chg="add del">
          <ac:chgData name="Hoehner, Jessica (CDC/DDID/NCIRD/OD) (CTR)" userId="b88aa93a-6a08-4073-8edf-590511b466ba" providerId="ADAL" clId="{8D3C2642-FC5A-4993-9ADF-BF38AC9CD452}" dt="2022-03-31T16:43:35.063" v="19" actId="26606"/>
          <ac:spMkLst>
            <pc:docMk/>
            <pc:sldMk cId="1710680779" sldId="256"/>
            <ac:spMk id="8" creationId="{6343C326-A55B-48C9-AC97-417D5349B1A5}"/>
          </ac:spMkLst>
        </pc:spChg>
        <pc:spChg chg="add del mod">
          <ac:chgData name="Hoehner, Jessica (CDC/DDID/NCIRD/OD) (CTR)" userId="b88aa93a-6a08-4073-8edf-590511b466ba" providerId="ADAL" clId="{8D3C2642-FC5A-4993-9ADF-BF38AC9CD452}" dt="2022-03-31T16:42:24.960" v="5" actId="478"/>
          <ac:spMkLst>
            <pc:docMk/>
            <pc:sldMk cId="1710680779" sldId="256"/>
            <ac:spMk id="10" creationId="{EA68B7E8-1BB4-421A-9896-5284E4A005A2}"/>
          </ac:spMkLst>
        </pc:spChg>
        <pc:spChg chg="add del">
          <ac:chgData name="Hoehner, Jessica (CDC/DDID/NCIRD/OD) (CTR)" userId="b88aa93a-6a08-4073-8edf-590511b466ba" providerId="ADAL" clId="{8D3C2642-FC5A-4993-9ADF-BF38AC9CD452}" dt="2022-03-31T16:43:35.063" v="19" actId="26606"/>
          <ac:spMkLst>
            <pc:docMk/>
            <pc:sldMk cId="1710680779" sldId="256"/>
            <ac:spMk id="11" creationId="{CB5978F0-8D3C-4B12-B071-F1254173E35D}"/>
          </ac:spMkLst>
        </pc:spChg>
        <pc:spChg chg="add del mod">
          <ac:chgData name="Hoehner, Jessica (CDC/DDID/NCIRD/OD) (CTR)" userId="b88aa93a-6a08-4073-8edf-590511b466ba" providerId="ADAL" clId="{8D3C2642-FC5A-4993-9ADF-BF38AC9CD452}" dt="2022-03-31T16:42:30.715" v="9" actId="478"/>
          <ac:spMkLst>
            <pc:docMk/>
            <pc:sldMk cId="1710680779" sldId="256"/>
            <ac:spMk id="12" creationId="{5354A55A-01D2-415D-A753-C39684953542}"/>
          </ac:spMkLst>
        </pc:spChg>
        <pc:spChg chg="add del">
          <ac:chgData name="Hoehner, Jessica (CDC/DDID/NCIRD/OD) (CTR)" userId="b88aa93a-6a08-4073-8edf-590511b466ba" providerId="ADAL" clId="{8D3C2642-FC5A-4993-9ADF-BF38AC9CD452}" dt="2022-03-31T16:43:35.063" v="19" actId="26606"/>
          <ac:spMkLst>
            <pc:docMk/>
            <pc:sldMk cId="1710680779" sldId="256"/>
            <ac:spMk id="13" creationId="{04B3A732-BD30-43B3-B22F-86F94190750E}"/>
          </ac:spMkLst>
        </pc:spChg>
        <pc:spChg chg="add del">
          <ac:chgData name="Hoehner, Jessica (CDC/DDID/NCIRD/OD) (CTR)" userId="b88aa93a-6a08-4073-8edf-590511b466ba" providerId="ADAL" clId="{8D3C2642-FC5A-4993-9ADF-BF38AC9CD452}" dt="2022-03-31T16:44:14.179" v="25"/>
          <ac:spMkLst>
            <pc:docMk/>
            <pc:sldMk cId="1710680779" sldId="256"/>
            <ac:spMk id="14" creationId="{00C4F1C3-3ADD-491F-8C66-57912A242177}"/>
          </ac:spMkLst>
        </pc:spChg>
        <pc:spChg chg="add del">
          <ac:chgData name="Hoehner, Jessica (CDC/DDID/NCIRD/OD) (CTR)" userId="b88aa93a-6a08-4073-8edf-590511b466ba" providerId="ADAL" clId="{8D3C2642-FC5A-4993-9ADF-BF38AC9CD452}" dt="2022-03-31T16:43:42.993" v="22"/>
          <ac:spMkLst>
            <pc:docMk/>
            <pc:sldMk cId="1710680779" sldId="256"/>
            <ac:spMk id="15" creationId="{519C7155-1644-4C60-B0B5-32B1800D6044}"/>
          </ac:spMkLst>
        </pc:spChg>
        <pc:spChg chg="add del">
          <ac:chgData name="Hoehner, Jessica (CDC/DDID/NCIRD/OD) (CTR)" userId="b88aa93a-6a08-4073-8edf-590511b466ba" providerId="ADAL" clId="{8D3C2642-FC5A-4993-9ADF-BF38AC9CD452}" dt="2022-03-31T16:43:42.993" v="22"/>
          <ac:spMkLst>
            <pc:docMk/>
            <pc:sldMk cId="1710680779" sldId="256"/>
            <ac:spMk id="16" creationId="{6343C326-A55B-48C9-AC97-417D5349B1A5}"/>
          </ac:spMkLst>
        </pc:spChg>
        <pc:spChg chg="add del">
          <ac:chgData name="Hoehner, Jessica (CDC/DDID/NCIRD/OD) (CTR)" userId="b88aa93a-6a08-4073-8edf-590511b466ba" providerId="ADAL" clId="{8D3C2642-FC5A-4993-9ADF-BF38AC9CD452}" dt="2022-03-31T16:43:42.993" v="22"/>
          <ac:spMkLst>
            <pc:docMk/>
            <pc:sldMk cId="1710680779" sldId="256"/>
            <ac:spMk id="17" creationId="{CB972422-B794-4FA8-BCC6-BAF6938A1B53}"/>
          </ac:spMkLst>
        </pc:spChg>
        <pc:spChg chg="add del">
          <ac:chgData name="Hoehner, Jessica (CDC/DDID/NCIRD/OD) (CTR)" userId="b88aa93a-6a08-4073-8edf-590511b466ba" providerId="ADAL" clId="{8D3C2642-FC5A-4993-9ADF-BF38AC9CD452}" dt="2022-03-31T16:43:42.993" v="22"/>
          <ac:spMkLst>
            <pc:docMk/>
            <pc:sldMk cId="1710680779" sldId="256"/>
            <ac:spMk id="18" creationId="{89DE9E2B-5611-49C8-862E-AD4D43A8AA6D}"/>
          </ac:spMkLst>
        </pc:spChg>
        <pc:spChg chg="add del">
          <ac:chgData name="Hoehner, Jessica (CDC/DDID/NCIRD/OD) (CTR)" userId="b88aa93a-6a08-4073-8edf-590511b466ba" providerId="ADAL" clId="{8D3C2642-FC5A-4993-9ADF-BF38AC9CD452}" dt="2022-03-31T16:44:14.179" v="25"/>
          <ac:spMkLst>
            <pc:docMk/>
            <pc:sldMk cId="1710680779" sldId="256"/>
            <ac:spMk id="20" creationId="{0B323FE0-DFB0-4368-A3C2-FC1402A98C03}"/>
          </ac:spMkLst>
        </pc:spChg>
        <pc:spChg chg="add del">
          <ac:chgData name="Hoehner, Jessica (CDC/DDID/NCIRD/OD) (CTR)" userId="b88aa93a-6a08-4073-8edf-590511b466ba" providerId="ADAL" clId="{8D3C2642-FC5A-4993-9ADF-BF38AC9CD452}" dt="2022-03-31T16:44:14.179" v="25"/>
          <ac:spMkLst>
            <pc:docMk/>
            <pc:sldMk cId="1710680779" sldId="256"/>
            <ac:spMk id="22" creationId="{EA9681CE-BBA0-49F9-8363-09207D318662}"/>
          </ac:spMkLst>
        </pc:spChg>
        <pc:spChg chg="add del">
          <ac:chgData name="Hoehner, Jessica (CDC/DDID/NCIRD/OD) (CTR)" userId="b88aa93a-6a08-4073-8edf-590511b466ba" providerId="ADAL" clId="{8D3C2642-FC5A-4993-9ADF-BF38AC9CD452}" dt="2022-03-31T16:44:14.179" v="25"/>
          <ac:spMkLst>
            <pc:docMk/>
            <pc:sldMk cId="1710680779" sldId="256"/>
            <ac:spMk id="23" creationId="{3EBAC690-37C5-465F-99FF-056C244F950A}"/>
          </ac:spMkLst>
        </pc:spChg>
        <pc:spChg chg="add">
          <ac:chgData name="Hoehner, Jessica (CDC/DDID/NCIRD/OD) (CTR)" userId="b88aa93a-6a08-4073-8edf-590511b466ba" providerId="ADAL" clId="{8D3C2642-FC5A-4993-9ADF-BF38AC9CD452}" dt="2022-03-31T16:44:19.028" v="26" actId="26606"/>
          <ac:spMkLst>
            <pc:docMk/>
            <pc:sldMk cId="1710680779" sldId="256"/>
            <ac:spMk id="25" creationId="{C79B1AF8-A94D-4E21-A2A0-7F161E1E8110}"/>
          </ac:spMkLst>
        </pc:spChg>
        <pc:spChg chg="add">
          <ac:chgData name="Hoehner, Jessica (CDC/DDID/NCIRD/OD) (CTR)" userId="b88aa93a-6a08-4073-8edf-590511b466ba" providerId="ADAL" clId="{8D3C2642-FC5A-4993-9ADF-BF38AC9CD452}" dt="2022-03-31T16:44:19.028" v="26" actId="26606"/>
          <ac:spMkLst>
            <pc:docMk/>
            <pc:sldMk cId="1710680779" sldId="256"/>
            <ac:spMk id="26" creationId="{5E10CB9E-4C45-46DB-835A-2C29CE29A625}"/>
          </ac:spMkLst>
        </pc:spChg>
        <pc:spChg chg="add">
          <ac:chgData name="Hoehner, Jessica (CDC/DDID/NCIRD/OD) (CTR)" userId="b88aa93a-6a08-4073-8edf-590511b466ba" providerId="ADAL" clId="{8D3C2642-FC5A-4993-9ADF-BF38AC9CD452}" dt="2022-03-31T16:44:19.028" v="26" actId="26606"/>
          <ac:spMkLst>
            <pc:docMk/>
            <pc:sldMk cId="1710680779" sldId="256"/>
            <ac:spMk id="28" creationId="{A62E6B9D-7061-462E-8947-2825B75789B9}"/>
          </ac:spMkLst>
        </pc:spChg>
        <pc:spChg chg="add">
          <ac:chgData name="Hoehner, Jessica (CDC/DDID/NCIRD/OD) (CTR)" userId="b88aa93a-6a08-4073-8edf-590511b466ba" providerId="ADAL" clId="{8D3C2642-FC5A-4993-9ADF-BF38AC9CD452}" dt="2022-03-31T16:44:19.028" v="26" actId="26606"/>
          <ac:spMkLst>
            <pc:docMk/>
            <pc:sldMk cId="1710680779" sldId="256"/>
            <ac:spMk id="29" creationId="{EBCBE66D-4E28-4F31-90A0-960C40C59C7D}"/>
          </ac:spMkLst>
        </pc:spChg>
        <pc:cxnChg chg="add del">
          <ac:chgData name="Hoehner, Jessica (CDC/DDID/NCIRD/OD) (CTR)" userId="b88aa93a-6a08-4073-8edf-590511b466ba" providerId="ADAL" clId="{8D3C2642-FC5A-4993-9ADF-BF38AC9CD452}" dt="2022-03-31T16:43:42.993" v="22"/>
          <ac:cxnSpMkLst>
            <pc:docMk/>
            <pc:sldMk cId="1710680779" sldId="256"/>
            <ac:cxnSpMk id="19" creationId="{5296EC4F-8732-481B-94CB-C98E4EF297FF}"/>
          </ac:cxnSpMkLst>
        </pc:cxnChg>
        <pc:cxnChg chg="add del">
          <ac:chgData name="Hoehner, Jessica (CDC/DDID/NCIRD/OD) (CTR)" userId="b88aa93a-6a08-4073-8edf-590511b466ba" providerId="ADAL" clId="{8D3C2642-FC5A-4993-9ADF-BF38AC9CD452}" dt="2022-03-31T16:44:14.179" v="25"/>
          <ac:cxnSpMkLst>
            <pc:docMk/>
            <pc:sldMk cId="1710680779" sldId="256"/>
            <ac:cxnSpMk id="21" creationId="{E4BCA77F-6A46-46C1-822E-DF8DB6F08D5A}"/>
          </ac:cxnSpMkLst>
        </pc:cxnChg>
        <pc:cxnChg chg="add del">
          <ac:chgData name="Hoehner, Jessica (CDC/DDID/NCIRD/OD) (CTR)" userId="b88aa93a-6a08-4073-8edf-590511b466ba" providerId="ADAL" clId="{8D3C2642-FC5A-4993-9ADF-BF38AC9CD452}" dt="2022-03-31T16:44:14.179" v="25"/>
          <ac:cxnSpMkLst>
            <pc:docMk/>
            <pc:sldMk cId="1710680779" sldId="256"/>
            <ac:cxnSpMk id="24" creationId="{20129D1B-5EF7-4D54-8EE3-90A400E4027A}"/>
          </ac:cxnSpMkLst>
        </pc:cxnChg>
        <pc:cxnChg chg="add">
          <ac:chgData name="Hoehner, Jessica (CDC/DDID/NCIRD/OD) (CTR)" userId="b88aa93a-6a08-4073-8edf-590511b466ba" providerId="ADAL" clId="{8D3C2642-FC5A-4993-9ADF-BF38AC9CD452}" dt="2022-03-31T16:44:19.028" v="26" actId="26606"/>
          <ac:cxnSpMkLst>
            <pc:docMk/>
            <pc:sldMk cId="1710680779" sldId="256"/>
            <ac:cxnSpMk id="27" creationId="{2C1AF0B9-E97D-4D5D-BA2D-1C0BDE3A5EA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8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6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4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34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5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6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6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4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1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8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AC3BDCD-8D4E-477D-92D3-B912EDB4651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9BCEE04-7EB2-47FD-A62D-3B2D752A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8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8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C79B1AF8-A94D-4E21-A2A0-7F161E1E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5E10CB9E-4C45-46DB-835A-2C29CE29A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" name="Straight Connector 10">
            <a:extLst>
              <a:ext uri="{FF2B5EF4-FFF2-40B4-BE49-F238E27FC236}">
                <a16:creationId xmlns:a16="http://schemas.microsoft.com/office/drawing/2014/main" id="{2C1AF0B9-E97D-4D5D-BA2D-1C0BDE3A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2">
            <a:extLst>
              <a:ext uri="{FF2B5EF4-FFF2-40B4-BE49-F238E27FC236}">
                <a16:creationId xmlns:a16="http://schemas.microsoft.com/office/drawing/2014/main" id="{A62E6B9D-7061-462E-8947-2825B75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" name="Rectangle 14">
            <a:extLst>
              <a:ext uri="{FF2B5EF4-FFF2-40B4-BE49-F238E27FC236}">
                <a16:creationId xmlns:a16="http://schemas.microsoft.com/office/drawing/2014/main" id="{EBCBE66D-4E28-4F31-90A0-960C40C59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355B90-D965-49E8-9D4D-7F1D5C77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89" y="790252"/>
            <a:ext cx="9892751" cy="1198568"/>
          </a:xfrm>
          <a:noFill/>
          <a:ln w="12700" cmpd="sng">
            <a:noFill/>
          </a:ln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sz="3600" b="1" cap="all" spc="150" dirty="0">
                <a:solidFill>
                  <a:schemeClr val="tx1"/>
                </a:solidFill>
              </a:rPr>
              <a:t>COVID-19 Case Fatality Ratio</a:t>
            </a:r>
            <a:br>
              <a:rPr lang="en-US" sz="3600" b="1" cap="all" spc="150" dirty="0">
                <a:solidFill>
                  <a:schemeClr val="tx1"/>
                </a:solidFill>
              </a:rPr>
            </a:br>
            <a:r>
              <a:rPr lang="en-US" sz="3600" b="1" cap="all" spc="150" dirty="0">
                <a:solidFill>
                  <a:schemeClr val="tx1"/>
                </a:solidFill>
              </a:rPr>
              <a:t>Fulton County, Georgia</a:t>
            </a:r>
            <a:br>
              <a:rPr lang="en-US" sz="4400" b="1" cap="all" spc="150" dirty="0">
                <a:solidFill>
                  <a:schemeClr val="tx1"/>
                </a:solidFill>
              </a:rPr>
            </a:br>
            <a:endParaRPr lang="en-US" sz="4400" b="1" cap="all" spc="150" dirty="0">
              <a:solidFill>
                <a:schemeClr val="tx1"/>
              </a:solidFill>
            </a:endParaRP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8" name=""/>
          <p:cNvGrpSpPr/>
          <p:nvPr/>
        </p:nvGrpSpPr>
        <p:grpSpPr>
          <a:xfrm>
            <a:off x="457200" y="1828800"/>
            <a:ext cx="11430000" cy="4160520"/>
            <a:chOff x="457200" y="1828800"/>
            <a:chExt cx="11430000" cy="4160520"/>
          </a:xfrm>
        </p:grpSpPr>
        <p:sp>
          <p:nvSpPr>
            <p:cNvPr id="9" name="rc3"/>
            <p:cNvSpPr/>
            <p:nvPr/>
          </p:nvSpPr>
          <p:spPr>
            <a:xfrm>
              <a:off x="457200" y="1828800"/>
              <a:ext cx="11430000" cy="41605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4"/>
            <p:cNvSpPr/>
            <p:nvPr/>
          </p:nvSpPr>
          <p:spPr>
            <a:xfrm>
              <a:off x="1409444" y="4705310"/>
              <a:ext cx="10098179" cy="0"/>
            </a:xfrm>
            <a:custGeom>
              <a:avLst/>
              <a:pathLst>
                <a:path w="10098179" h="0">
                  <a:moveTo>
                    <a:pt x="0" y="0"/>
                  </a:moveTo>
                  <a:lnTo>
                    <a:pt x="10098179" y="0"/>
                  </a:lnTo>
                  <a:lnTo>
                    <a:pt x="1009817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409444" y="4262949"/>
              <a:ext cx="10098179" cy="0"/>
            </a:xfrm>
            <a:custGeom>
              <a:avLst/>
              <a:pathLst>
                <a:path w="10098179" h="0">
                  <a:moveTo>
                    <a:pt x="0" y="0"/>
                  </a:moveTo>
                  <a:lnTo>
                    <a:pt x="10098179" y="0"/>
                  </a:lnTo>
                  <a:lnTo>
                    <a:pt x="1009817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409444" y="3820588"/>
              <a:ext cx="10098179" cy="0"/>
            </a:xfrm>
            <a:custGeom>
              <a:avLst/>
              <a:pathLst>
                <a:path w="10098179" h="0">
                  <a:moveTo>
                    <a:pt x="0" y="0"/>
                  </a:moveTo>
                  <a:lnTo>
                    <a:pt x="10098179" y="0"/>
                  </a:lnTo>
                  <a:lnTo>
                    <a:pt x="1009817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409444" y="3378227"/>
              <a:ext cx="10098179" cy="0"/>
            </a:xfrm>
            <a:custGeom>
              <a:avLst/>
              <a:pathLst>
                <a:path w="10098179" h="0">
                  <a:moveTo>
                    <a:pt x="0" y="0"/>
                  </a:moveTo>
                  <a:lnTo>
                    <a:pt x="10098179" y="0"/>
                  </a:lnTo>
                  <a:lnTo>
                    <a:pt x="1009817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409444" y="2935867"/>
              <a:ext cx="10098179" cy="0"/>
            </a:xfrm>
            <a:custGeom>
              <a:avLst/>
              <a:pathLst>
                <a:path w="10098179" h="0">
                  <a:moveTo>
                    <a:pt x="0" y="0"/>
                  </a:moveTo>
                  <a:lnTo>
                    <a:pt x="10098179" y="0"/>
                  </a:lnTo>
                  <a:lnTo>
                    <a:pt x="10098179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415564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770530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2149977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2517183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2896630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3263837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3643283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4022730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4389937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4769383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5136590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5516037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5895483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6238209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6617656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6984863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7364309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7731516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8110963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8490409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8857616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9237063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9604269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9983716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10363163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10705889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11085335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11452542" y="2847394"/>
              <a:ext cx="0" cy="1946387"/>
            </a:xfrm>
            <a:custGeom>
              <a:avLst/>
              <a:pathLst>
                <a:path w="0" h="1946387">
                  <a:moveTo>
                    <a:pt x="0" y="19463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868452" y="4605463"/>
              <a:ext cx="9180162" cy="99847"/>
            </a:xfrm>
            <a:custGeom>
              <a:avLst/>
              <a:pathLst>
                <a:path w="9180162" h="99847">
                  <a:moveTo>
                    <a:pt x="0" y="99847"/>
                  </a:moveTo>
                  <a:lnTo>
                    <a:pt x="12240" y="99847"/>
                  </a:lnTo>
                  <a:lnTo>
                    <a:pt x="24480" y="99847"/>
                  </a:lnTo>
                  <a:lnTo>
                    <a:pt x="36720" y="99847"/>
                  </a:lnTo>
                  <a:lnTo>
                    <a:pt x="48960" y="99847"/>
                  </a:lnTo>
                  <a:lnTo>
                    <a:pt x="61201" y="99847"/>
                  </a:lnTo>
                  <a:lnTo>
                    <a:pt x="73441" y="99847"/>
                  </a:lnTo>
                  <a:lnTo>
                    <a:pt x="85681" y="99847"/>
                  </a:lnTo>
                  <a:lnTo>
                    <a:pt x="97921" y="99847"/>
                  </a:lnTo>
                  <a:lnTo>
                    <a:pt x="110161" y="99847"/>
                  </a:lnTo>
                  <a:lnTo>
                    <a:pt x="122402" y="99847"/>
                  </a:lnTo>
                  <a:lnTo>
                    <a:pt x="134642" y="94033"/>
                  </a:lnTo>
                  <a:lnTo>
                    <a:pt x="146882" y="88977"/>
                  </a:lnTo>
                  <a:lnTo>
                    <a:pt x="159122" y="84427"/>
                  </a:lnTo>
                  <a:lnTo>
                    <a:pt x="171363" y="80888"/>
                  </a:lnTo>
                  <a:lnTo>
                    <a:pt x="183603" y="78108"/>
                  </a:lnTo>
                  <a:lnTo>
                    <a:pt x="195843" y="75580"/>
                  </a:lnTo>
                  <a:lnTo>
                    <a:pt x="208083" y="73305"/>
                  </a:lnTo>
                  <a:lnTo>
                    <a:pt x="220323" y="77349"/>
                  </a:lnTo>
                  <a:lnTo>
                    <a:pt x="232564" y="74316"/>
                  </a:lnTo>
                  <a:lnTo>
                    <a:pt x="244804" y="70777"/>
                  </a:lnTo>
                  <a:lnTo>
                    <a:pt x="257044" y="66733"/>
                  </a:lnTo>
                  <a:lnTo>
                    <a:pt x="269284" y="61930"/>
                  </a:lnTo>
                  <a:lnTo>
                    <a:pt x="281524" y="56874"/>
                  </a:lnTo>
                  <a:lnTo>
                    <a:pt x="293765" y="51313"/>
                  </a:lnTo>
                  <a:lnTo>
                    <a:pt x="306005" y="46511"/>
                  </a:lnTo>
                  <a:lnTo>
                    <a:pt x="318245" y="47522"/>
                  </a:lnTo>
                  <a:lnTo>
                    <a:pt x="330485" y="48533"/>
                  </a:lnTo>
                  <a:lnTo>
                    <a:pt x="342726" y="49291"/>
                  </a:lnTo>
                  <a:lnTo>
                    <a:pt x="354966" y="48786"/>
                  </a:lnTo>
                  <a:lnTo>
                    <a:pt x="367206" y="48027"/>
                  </a:lnTo>
                  <a:lnTo>
                    <a:pt x="379446" y="47016"/>
                  </a:lnTo>
                  <a:lnTo>
                    <a:pt x="391686" y="44741"/>
                  </a:lnTo>
                  <a:lnTo>
                    <a:pt x="403927" y="42972"/>
                  </a:lnTo>
                  <a:lnTo>
                    <a:pt x="416167" y="41455"/>
                  </a:lnTo>
                  <a:lnTo>
                    <a:pt x="428407" y="39938"/>
                  </a:lnTo>
                  <a:lnTo>
                    <a:pt x="440647" y="39686"/>
                  </a:lnTo>
                  <a:lnTo>
                    <a:pt x="452888" y="39433"/>
                  </a:lnTo>
                  <a:lnTo>
                    <a:pt x="465128" y="39938"/>
                  </a:lnTo>
                  <a:lnTo>
                    <a:pt x="477368" y="39686"/>
                  </a:lnTo>
                  <a:lnTo>
                    <a:pt x="489608" y="39433"/>
                  </a:lnTo>
                  <a:lnTo>
                    <a:pt x="501848" y="38927"/>
                  </a:lnTo>
                  <a:lnTo>
                    <a:pt x="514089" y="38169"/>
                  </a:lnTo>
                  <a:lnTo>
                    <a:pt x="526329" y="37158"/>
                  </a:lnTo>
                  <a:lnTo>
                    <a:pt x="538569" y="36147"/>
                  </a:lnTo>
                  <a:lnTo>
                    <a:pt x="550809" y="35388"/>
                  </a:lnTo>
                  <a:lnTo>
                    <a:pt x="563049" y="35388"/>
                  </a:lnTo>
                  <a:lnTo>
                    <a:pt x="575290" y="35388"/>
                  </a:lnTo>
                  <a:lnTo>
                    <a:pt x="587530" y="35136"/>
                  </a:lnTo>
                  <a:lnTo>
                    <a:pt x="599770" y="34630"/>
                  </a:lnTo>
                  <a:lnTo>
                    <a:pt x="612010" y="33872"/>
                  </a:lnTo>
                  <a:lnTo>
                    <a:pt x="624251" y="32861"/>
                  </a:lnTo>
                  <a:lnTo>
                    <a:pt x="636491" y="31344"/>
                  </a:lnTo>
                  <a:lnTo>
                    <a:pt x="648731" y="29827"/>
                  </a:lnTo>
                  <a:lnTo>
                    <a:pt x="660971" y="28311"/>
                  </a:lnTo>
                  <a:lnTo>
                    <a:pt x="673211" y="27047"/>
                  </a:lnTo>
                  <a:lnTo>
                    <a:pt x="685452" y="26036"/>
                  </a:lnTo>
                  <a:lnTo>
                    <a:pt x="697692" y="25783"/>
                  </a:lnTo>
                  <a:lnTo>
                    <a:pt x="709932" y="25783"/>
                  </a:lnTo>
                  <a:lnTo>
                    <a:pt x="722172" y="25783"/>
                  </a:lnTo>
                  <a:lnTo>
                    <a:pt x="734413" y="25530"/>
                  </a:lnTo>
                  <a:lnTo>
                    <a:pt x="746653" y="25277"/>
                  </a:lnTo>
                  <a:lnTo>
                    <a:pt x="758893" y="25530"/>
                  </a:lnTo>
                  <a:lnTo>
                    <a:pt x="771133" y="25783"/>
                  </a:lnTo>
                  <a:lnTo>
                    <a:pt x="783373" y="25783"/>
                  </a:lnTo>
                  <a:lnTo>
                    <a:pt x="795614" y="25783"/>
                  </a:lnTo>
                  <a:lnTo>
                    <a:pt x="807854" y="25277"/>
                  </a:lnTo>
                  <a:lnTo>
                    <a:pt x="820094" y="25024"/>
                  </a:lnTo>
                  <a:lnTo>
                    <a:pt x="832334" y="24772"/>
                  </a:lnTo>
                  <a:lnTo>
                    <a:pt x="844574" y="24013"/>
                  </a:lnTo>
                  <a:lnTo>
                    <a:pt x="856815" y="22749"/>
                  </a:lnTo>
                  <a:lnTo>
                    <a:pt x="869055" y="21486"/>
                  </a:lnTo>
                  <a:lnTo>
                    <a:pt x="881295" y="20474"/>
                  </a:lnTo>
                  <a:lnTo>
                    <a:pt x="893535" y="19211"/>
                  </a:lnTo>
                  <a:lnTo>
                    <a:pt x="905776" y="17694"/>
                  </a:lnTo>
                  <a:lnTo>
                    <a:pt x="918016" y="16177"/>
                  </a:lnTo>
                  <a:lnTo>
                    <a:pt x="930256" y="15166"/>
                  </a:lnTo>
                  <a:lnTo>
                    <a:pt x="942496" y="14408"/>
                  </a:lnTo>
                  <a:lnTo>
                    <a:pt x="954736" y="13649"/>
                  </a:lnTo>
                  <a:lnTo>
                    <a:pt x="966977" y="12638"/>
                  </a:lnTo>
                  <a:lnTo>
                    <a:pt x="979217" y="12133"/>
                  </a:lnTo>
                  <a:lnTo>
                    <a:pt x="991457" y="11880"/>
                  </a:lnTo>
                  <a:lnTo>
                    <a:pt x="1003697" y="11627"/>
                  </a:lnTo>
                  <a:lnTo>
                    <a:pt x="1015938" y="10616"/>
                  </a:lnTo>
                  <a:lnTo>
                    <a:pt x="1028178" y="9858"/>
                  </a:lnTo>
                  <a:lnTo>
                    <a:pt x="1040418" y="9099"/>
                  </a:lnTo>
                  <a:lnTo>
                    <a:pt x="1052658" y="8594"/>
                  </a:lnTo>
                  <a:lnTo>
                    <a:pt x="1064898" y="8088"/>
                  </a:lnTo>
                  <a:lnTo>
                    <a:pt x="1077139" y="7836"/>
                  </a:lnTo>
                  <a:lnTo>
                    <a:pt x="1089379" y="7583"/>
                  </a:lnTo>
                  <a:lnTo>
                    <a:pt x="1101619" y="7583"/>
                  </a:lnTo>
                  <a:lnTo>
                    <a:pt x="1113859" y="7583"/>
                  </a:lnTo>
                  <a:lnTo>
                    <a:pt x="1126099" y="6824"/>
                  </a:lnTo>
                  <a:lnTo>
                    <a:pt x="1138340" y="6066"/>
                  </a:lnTo>
                  <a:lnTo>
                    <a:pt x="1150580" y="5813"/>
                  </a:lnTo>
                  <a:lnTo>
                    <a:pt x="1162820" y="5055"/>
                  </a:lnTo>
                  <a:lnTo>
                    <a:pt x="1175060" y="4044"/>
                  </a:lnTo>
                  <a:lnTo>
                    <a:pt x="1187301" y="3033"/>
                  </a:lnTo>
                  <a:lnTo>
                    <a:pt x="1199541" y="2022"/>
                  </a:lnTo>
                  <a:lnTo>
                    <a:pt x="1211781" y="1516"/>
                  </a:lnTo>
                  <a:lnTo>
                    <a:pt x="1224021" y="1011"/>
                  </a:lnTo>
                  <a:lnTo>
                    <a:pt x="1236261" y="252"/>
                  </a:lnTo>
                  <a:lnTo>
                    <a:pt x="1248502" y="0"/>
                  </a:lnTo>
                  <a:lnTo>
                    <a:pt x="1260742" y="0"/>
                  </a:lnTo>
                  <a:lnTo>
                    <a:pt x="1272982" y="252"/>
                  </a:lnTo>
                  <a:lnTo>
                    <a:pt x="1285222" y="1011"/>
                  </a:lnTo>
                  <a:lnTo>
                    <a:pt x="1297463" y="2274"/>
                  </a:lnTo>
                  <a:lnTo>
                    <a:pt x="1309703" y="4044"/>
                  </a:lnTo>
                  <a:lnTo>
                    <a:pt x="1321943" y="5813"/>
                  </a:lnTo>
                  <a:lnTo>
                    <a:pt x="1334183" y="7583"/>
                  </a:lnTo>
                  <a:lnTo>
                    <a:pt x="1346423" y="9605"/>
                  </a:lnTo>
                  <a:lnTo>
                    <a:pt x="1358664" y="11627"/>
                  </a:lnTo>
                  <a:lnTo>
                    <a:pt x="1370904" y="13144"/>
                  </a:lnTo>
                  <a:lnTo>
                    <a:pt x="1383144" y="14913"/>
                  </a:lnTo>
                  <a:lnTo>
                    <a:pt x="1395384" y="16683"/>
                  </a:lnTo>
                  <a:lnTo>
                    <a:pt x="1407624" y="18705"/>
                  </a:lnTo>
                  <a:lnTo>
                    <a:pt x="1419865" y="20980"/>
                  </a:lnTo>
                  <a:lnTo>
                    <a:pt x="1432105" y="23761"/>
                  </a:lnTo>
                  <a:lnTo>
                    <a:pt x="1444345" y="26541"/>
                  </a:lnTo>
                  <a:lnTo>
                    <a:pt x="1456585" y="29322"/>
                  </a:lnTo>
                  <a:lnTo>
                    <a:pt x="1468826" y="31849"/>
                  </a:lnTo>
                  <a:lnTo>
                    <a:pt x="1481066" y="34124"/>
                  </a:lnTo>
                  <a:lnTo>
                    <a:pt x="1493306" y="36399"/>
                  </a:lnTo>
                  <a:lnTo>
                    <a:pt x="1505546" y="38422"/>
                  </a:lnTo>
                  <a:lnTo>
                    <a:pt x="1517786" y="39938"/>
                  </a:lnTo>
                  <a:lnTo>
                    <a:pt x="1530027" y="41202"/>
                  </a:lnTo>
                  <a:lnTo>
                    <a:pt x="1542267" y="42972"/>
                  </a:lnTo>
                  <a:lnTo>
                    <a:pt x="1554507" y="44488"/>
                  </a:lnTo>
                  <a:lnTo>
                    <a:pt x="1566747" y="46005"/>
                  </a:lnTo>
                  <a:lnTo>
                    <a:pt x="1578988" y="47522"/>
                  </a:lnTo>
                  <a:lnTo>
                    <a:pt x="1591228" y="48786"/>
                  </a:lnTo>
                  <a:lnTo>
                    <a:pt x="1603468" y="50049"/>
                  </a:lnTo>
                  <a:lnTo>
                    <a:pt x="1615708" y="51313"/>
                  </a:lnTo>
                  <a:lnTo>
                    <a:pt x="1627948" y="52324"/>
                  </a:lnTo>
                  <a:lnTo>
                    <a:pt x="1640189" y="53336"/>
                  </a:lnTo>
                  <a:lnTo>
                    <a:pt x="1652429" y="54094"/>
                  </a:lnTo>
                  <a:lnTo>
                    <a:pt x="1664669" y="54852"/>
                  </a:lnTo>
                  <a:lnTo>
                    <a:pt x="1676909" y="55611"/>
                  </a:lnTo>
                  <a:lnTo>
                    <a:pt x="1689149" y="56116"/>
                  </a:lnTo>
                  <a:lnTo>
                    <a:pt x="1701390" y="56874"/>
                  </a:lnTo>
                  <a:lnTo>
                    <a:pt x="1713630" y="57380"/>
                  </a:lnTo>
                  <a:lnTo>
                    <a:pt x="1725870" y="57886"/>
                  </a:lnTo>
                  <a:lnTo>
                    <a:pt x="1738110" y="58391"/>
                  </a:lnTo>
                  <a:lnTo>
                    <a:pt x="1750351" y="58897"/>
                  </a:lnTo>
                  <a:lnTo>
                    <a:pt x="1762591" y="59402"/>
                  </a:lnTo>
                  <a:lnTo>
                    <a:pt x="1774831" y="59908"/>
                  </a:lnTo>
                  <a:lnTo>
                    <a:pt x="1787071" y="60161"/>
                  </a:lnTo>
                  <a:lnTo>
                    <a:pt x="1799311" y="60413"/>
                  </a:lnTo>
                  <a:lnTo>
                    <a:pt x="1811552" y="60666"/>
                  </a:lnTo>
                  <a:lnTo>
                    <a:pt x="1823792" y="61172"/>
                  </a:lnTo>
                  <a:lnTo>
                    <a:pt x="1836032" y="61424"/>
                  </a:lnTo>
                  <a:lnTo>
                    <a:pt x="1848272" y="61677"/>
                  </a:lnTo>
                  <a:lnTo>
                    <a:pt x="1860513" y="61930"/>
                  </a:lnTo>
                  <a:lnTo>
                    <a:pt x="1872753" y="62183"/>
                  </a:lnTo>
                  <a:lnTo>
                    <a:pt x="1884993" y="62436"/>
                  </a:lnTo>
                  <a:lnTo>
                    <a:pt x="1897233" y="62688"/>
                  </a:lnTo>
                  <a:lnTo>
                    <a:pt x="1909473" y="62436"/>
                  </a:lnTo>
                  <a:lnTo>
                    <a:pt x="1921714" y="62183"/>
                  </a:lnTo>
                  <a:lnTo>
                    <a:pt x="1933954" y="62183"/>
                  </a:lnTo>
                  <a:lnTo>
                    <a:pt x="1946194" y="61930"/>
                  </a:lnTo>
                  <a:lnTo>
                    <a:pt x="1958434" y="61677"/>
                  </a:lnTo>
                  <a:lnTo>
                    <a:pt x="1970674" y="61424"/>
                  </a:lnTo>
                  <a:lnTo>
                    <a:pt x="1982915" y="61424"/>
                  </a:lnTo>
                  <a:lnTo>
                    <a:pt x="1995155" y="61677"/>
                  </a:lnTo>
                  <a:lnTo>
                    <a:pt x="2007395" y="61930"/>
                  </a:lnTo>
                  <a:lnTo>
                    <a:pt x="2019635" y="61930"/>
                  </a:lnTo>
                  <a:lnTo>
                    <a:pt x="2031876" y="62183"/>
                  </a:lnTo>
                  <a:lnTo>
                    <a:pt x="2044116" y="62436"/>
                  </a:lnTo>
                  <a:lnTo>
                    <a:pt x="2056356" y="62688"/>
                  </a:lnTo>
                  <a:lnTo>
                    <a:pt x="2068596" y="62688"/>
                  </a:lnTo>
                  <a:lnTo>
                    <a:pt x="2080836" y="62688"/>
                  </a:lnTo>
                  <a:lnTo>
                    <a:pt x="2093077" y="62941"/>
                  </a:lnTo>
                  <a:lnTo>
                    <a:pt x="2105317" y="63194"/>
                  </a:lnTo>
                  <a:lnTo>
                    <a:pt x="2117557" y="63194"/>
                  </a:lnTo>
                  <a:lnTo>
                    <a:pt x="2129797" y="63194"/>
                  </a:lnTo>
                  <a:lnTo>
                    <a:pt x="2142037" y="63194"/>
                  </a:lnTo>
                  <a:lnTo>
                    <a:pt x="2154278" y="63194"/>
                  </a:lnTo>
                  <a:lnTo>
                    <a:pt x="2166518" y="63194"/>
                  </a:lnTo>
                  <a:lnTo>
                    <a:pt x="2178758" y="62941"/>
                  </a:lnTo>
                  <a:lnTo>
                    <a:pt x="2190998" y="62688"/>
                  </a:lnTo>
                  <a:lnTo>
                    <a:pt x="2203239" y="62688"/>
                  </a:lnTo>
                  <a:lnTo>
                    <a:pt x="2215479" y="62688"/>
                  </a:lnTo>
                  <a:lnTo>
                    <a:pt x="2227719" y="62688"/>
                  </a:lnTo>
                  <a:lnTo>
                    <a:pt x="2239959" y="62688"/>
                  </a:lnTo>
                  <a:lnTo>
                    <a:pt x="2252199" y="62688"/>
                  </a:lnTo>
                  <a:lnTo>
                    <a:pt x="2264440" y="62688"/>
                  </a:lnTo>
                  <a:lnTo>
                    <a:pt x="2276680" y="62688"/>
                  </a:lnTo>
                  <a:lnTo>
                    <a:pt x="2288920" y="62688"/>
                  </a:lnTo>
                  <a:lnTo>
                    <a:pt x="2301160" y="62688"/>
                  </a:lnTo>
                  <a:lnTo>
                    <a:pt x="2313401" y="62688"/>
                  </a:lnTo>
                  <a:lnTo>
                    <a:pt x="2325641" y="62688"/>
                  </a:lnTo>
                  <a:lnTo>
                    <a:pt x="2337881" y="62688"/>
                  </a:lnTo>
                  <a:lnTo>
                    <a:pt x="2350121" y="62688"/>
                  </a:lnTo>
                  <a:lnTo>
                    <a:pt x="2362361" y="62688"/>
                  </a:lnTo>
                  <a:lnTo>
                    <a:pt x="2374602" y="62688"/>
                  </a:lnTo>
                  <a:lnTo>
                    <a:pt x="2386842" y="62688"/>
                  </a:lnTo>
                  <a:lnTo>
                    <a:pt x="2399082" y="62688"/>
                  </a:lnTo>
                  <a:lnTo>
                    <a:pt x="2411322" y="62688"/>
                  </a:lnTo>
                  <a:lnTo>
                    <a:pt x="2423562" y="62688"/>
                  </a:lnTo>
                  <a:lnTo>
                    <a:pt x="2435803" y="62688"/>
                  </a:lnTo>
                  <a:lnTo>
                    <a:pt x="2448043" y="62688"/>
                  </a:lnTo>
                  <a:lnTo>
                    <a:pt x="2460283" y="62688"/>
                  </a:lnTo>
                  <a:lnTo>
                    <a:pt x="2472523" y="62688"/>
                  </a:lnTo>
                  <a:lnTo>
                    <a:pt x="2484764" y="62688"/>
                  </a:lnTo>
                  <a:lnTo>
                    <a:pt x="2497004" y="62688"/>
                  </a:lnTo>
                  <a:lnTo>
                    <a:pt x="2509244" y="62688"/>
                  </a:lnTo>
                  <a:lnTo>
                    <a:pt x="2521484" y="62688"/>
                  </a:lnTo>
                  <a:lnTo>
                    <a:pt x="2533724" y="62688"/>
                  </a:lnTo>
                  <a:lnTo>
                    <a:pt x="2545965" y="62688"/>
                  </a:lnTo>
                  <a:lnTo>
                    <a:pt x="2558205" y="62688"/>
                  </a:lnTo>
                  <a:lnTo>
                    <a:pt x="2570445" y="62688"/>
                  </a:lnTo>
                  <a:lnTo>
                    <a:pt x="2582685" y="62688"/>
                  </a:lnTo>
                  <a:lnTo>
                    <a:pt x="2594926" y="62941"/>
                  </a:lnTo>
                  <a:lnTo>
                    <a:pt x="2607166" y="63194"/>
                  </a:lnTo>
                  <a:lnTo>
                    <a:pt x="2619406" y="63447"/>
                  </a:lnTo>
                  <a:lnTo>
                    <a:pt x="2631646" y="63699"/>
                  </a:lnTo>
                  <a:lnTo>
                    <a:pt x="2643886" y="63952"/>
                  </a:lnTo>
                  <a:lnTo>
                    <a:pt x="2656127" y="64205"/>
                  </a:lnTo>
                  <a:lnTo>
                    <a:pt x="2668367" y="64458"/>
                  </a:lnTo>
                  <a:lnTo>
                    <a:pt x="2680607" y="64458"/>
                  </a:lnTo>
                  <a:lnTo>
                    <a:pt x="2692847" y="64458"/>
                  </a:lnTo>
                  <a:lnTo>
                    <a:pt x="2705087" y="64458"/>
                  </a:lnTo>
                  <a:lnTo>
                    <a:pt x="2717328" y="64458"/>
                  </a:lnTo>
                  <a:lnTo>
                    <a:pt x="2729568" y="64458"/>
                  </a:lnTo>
                  <a:lnTo>
                    <a:pt x="2741808" y="64458"/>
                  </a:lnTo>
                  <a:lnTo>
                    <a:pt x="2754048" y="64458"/>
                  </a:lnTo>
                  <a:lnTo>
                    <a:pt x="2766289" y="64458"/>
                  </a:lnTo>
                  <a:lnTo>
                    <a:pt x="2778529" y="64458"/>
                  </a:lnTo>
                  <a:lnTo>
                    <a:pt x="2790769" y="64458"/>
                  </a:lnTo>
                  <a:lnTo>
                    <a:pt x="2803009" y="64458"/>
                  </a:lnTo>
                  <a:lnTo>
                    <a:pt x="2815249" y="64458"/>
                  </a:lnTo>
                  <a:lnTo>
                    <a:pt x="2827490" y="64458"/>
                  </a:lnTo>
                  <a:lnTo>
                    <a:pt x="2839730" y="64458"/>
                  </a:lnTo>
                  <a:lnTo>
                    <a:pt x="2851970" y="64458"/>
                  </a:lnTo>
                  <a:lnTo>
                    <a:pt x="2864210" y="64458"/>
                  </a:lnTo>
                  <a:lnTo>
                    <a:pt x="2876451" y="64458"/>
                  </a:lnTo>
                  <a:lnTo>
                    <a:pt x="2888691" y="64458"/>
                  </a:lnTo>
                  <a:lnTo>
                    <a:pt x="2900931" y="64458"/>
                  </a:lnTo>
                  <a:lnTo>
                    <a:pt x="2913171" y="64458"/>
                  </a:lnTo>
                  <a:lnTo>
                    <a:pt x="2925411" y="64711"/>
                  </a:lnTo>
                  <a:lnTo>
                    <a:pt x="2937652" y="64963"/>
                  </a:lnTo>
                  <a:lnTo>
                    <a:pt x="2949892" y="65216"/>
                  </a:lnTo>
                  <a:lnTo>
                    <a:pt x="2962132" y="65469"/>
                  </a:lnTo>
                  <a:lnTo>
                    <a:pt x="2974372" y="65722"/>
                  </a:lnTo>
                  <a:lnTo>
                    <a:pt x="2986612" y="65974"/>
                  </a:lnTo>
                  <a:lnTo>
                    <a:pt x="2998853" y="66227"/>
                  </a:lnTo>
                  <a:lnTo>
                    <a:pt x="3011093" y="66227"/>
                  </a:lnTo>
                  <a:lnTo>
                    <a:pt x="3023333" y="66227"/>
                  </a:lnTo>
                  <a:lnTo>
                    <a:pt x="3035573" y="66227"/>
                  </a:lnTo>
                  <a:lnTo>
                    <a:pt x="3047814" y="66227"/>
                  </a:lnTo>
                  <a:lnTo>
                    <a:pt x="3060054" y="66227"/>
                  </a:lnTo>
                  <a:lnTo>
                    <a:pt x="3072294" y="66227"/>
                  </a:lnTo>
                  <a:lnTo>
                    <a:pt x="3084534" y="66227"/>
                  </a:lnTo>
                  <a:lnTo>
                    <a:pt x="3096774" y="66480"/>
                  </a:lnTo>
                  <a:lnTo>
                    <a:pt x="3109015" y="66733"/>
                  </a:lnTo>
                  <a:lnTo>
                    <a:pt x="3121255" y="66986"/>
                  </a:lnTo>
                  <a:lnTo>
                    <a:pt x="3133495" y="67238"/>
                  </a:lnTo>
                  <a:lnTo>
                    <a:pt x="3145735" y="67491"/>
                  </a:lnTo>
                  <a:lnTo>
                    <a:pt x="3157976" y="67744"/>
                  </a:lnTo>
                  <a:lnTo>
                    <a:pt x="3170216" y="67997"/>
                  </a:lnTo>
                  <a:lnTo>
                    <a:pt x="3182456" y="68249"/>
                  </a:lnTo>
                  <a:lnTo>
                    <a:pt x="3194696" y="68502"/>
                  </a:lnTo>
                  <a:lnTo>
                    <a:pt x="3206936" y="68755"/>
                  </a:lnTo>
                  <a:lnTo>
                    <a:pt x="3219177" y="69008"/>
                  </a:lnTo>
                  <a:lnTo>
                    <a:pt x="3231417" y="69261"/>
                  </a:lnTo>
                  <a:lnTo>
                    <a:pt x="3243657" y="69513"/>
                  </a:lnTo>
                  <a:lnTo>
                    <a:pt x="3255897" y="69766"/>
                  </a:lnTo>
                  <a:lnTo>
                    <a:pt x="3268137" y="69766"/>
                  </a:lnTo>
                  <a:lnTo>
                    <a:pt x="3280378" y="69766"/>
                  </a:lnTo>
                  <a:lnTo>
                    <a:pt x="3292618" y="69766"/>
                  </a:lnTo>
                  <a:lnTo>
                    <a:pt x="3304858" y="69766"/>
                  </a:lnTo>
                  <a:lnTo>
                    <a:pt x="3317098" y="69766"/>
                  </a:lnTo>
                  <a:lnTo>
                    <a:pt x="3329339" y="69766"/>
                  </a:lnTo>
                  <a:lnTo>
                    <a:pt x="3341579" y="69766"/>
                  </a:lnTo>
                  <a:lnTo>
                    <a:pt x="3353819" y="70019"/>
                  </a:lnTo>
                  <a:lnTo>
                    <a:pt x="3366059" y="70272"/>
                  </a:lnTo>
                  <a:lnTo>
                    <a:pt x="3378299" y="70524"/>
                  </a:lnTo>
                  <a:lnTo>
                    <a:pt x="3390540" y="70777"/>
                  </a:lnTo>
                  <a:lnTo>
                    <a:pt x="3402780" y="71030"/>
                  </a:lnTo>
                  <a:lnTo>
                    <a:pt x="3415020" y="71283"/>
                  </a:lnTo>
                  <a:lnTo>
                    <a:pt x="3427260" y="71536"/>
                  </a:lnTo>
                  <a:lnTo>
                    <a:pt x="3439501" y="71536"/>
                  </a:lnTo>
                  <a:lnTo>
                    <a:pt x="3451741" y="71536"/>
                  </a:lnTo>
                  <a:lnTo>
                    <a:pt x="3463981" y="71788"/>
                  </a:lnTo>
                  <a:lnTo>
                    <a:pt x="3476221" y="72041"/>
                  </a:lnTo>
                  <a:lnTo>
                    <a:pt x="3488461" y="72294"/>
                  </a:lnTo>
                  <a:lnTo>
                    <a:pt x="3500702" y="72547"/>
                  </a:lnTo>
                  <a:lnTo>
                    <a:pt x="3512942" y="72799"/>
                  </a:lnTo>
                  <a:lnTo>
                    <a:pt x="3525182" y="73052"/>
                  </a:lnTo>
                  <a:lnTo>
                    <a:pt x="3537422" y="73305"/>
                  </a:lnTo>
                  <a:lnTo>
                    <a:pt x="3549662" y="73558"/>
                  </a:lnTo>
                  <a:lnTo>
                    <a:pt x="3561903" y="73811"/>
                  </a:lnTo>
                  <a:lnTo>
                    <a:pt x="3574143" y="74063"/>
                  </a:lnTo>
                  <a:lnTo>
                    <a:pt x="3586383" y="74316"/>
                  </a:lnTo>
                  <a:lnTo>
                    <a:pt x="3598623" y="74569"/>
                  </a:lnTo>
                  <a:lnTo>
                    <a:pt x="3610864" y="74822"/>
                  </a:lnTo>
                  <a:lnTo>
                    <a:pt x="3623104" y="75074"/>
                  </a:lnTo>
                  <a:lnTo>
                    <a:pt x="3635344" y="75074"/>
                  </a:lnTo>
                  <a:lnTo>
                    <a:pt x="3647584" y="75074"/>
                  </a:lnTo>
                  <a:lnTo>
                    <a:pt x="3659824" y="75074"/>
                  </a:lnTo>
                  <a:lnTo>
                    <a:pt x="3672065" y="75327"/>
                  </a:lnTo>
                  <a:lnTo>
                    <a:pt x="3684305" y="75580"/>
                  </a:lnTo>
                  <a:lnTo>
                    <a:pt x="3696545" y="75833"/>
                  </a:lnTo>
                  <a:lnTo>
                    <a:pt x="3708785" y="76086"/>
                  </a:lnTo>
                  <a:lnTo>
                    <a:pt x="3721026" y="76338"/>
                  </a:lnTo>
                  <a:lnTo>
                    <a:pt x="3733266" y="76591"/>
                  </a:lnTo>
                  <a:lnTo>
                    <a:pt x="3745506" y="76844"/>
                  </a:lnTo>
                  <a:lnTo>
                    <a:pt x="3757746" y="76844"/>
                  </a:lnTo>
                  <a:lnTo>
                    <a:pt x="3769986" y="76844"/>
                  </a:lnTo>
                  <a:lnTo>
                    <a:pt x="3782227" y="76844"/>
                  </a:lnTo>
                  <a:lnTo>
                    <a:pt x="3794467" y="76844"/>
                  </a:lnTo>
                  <a:lnTo>
                    <a:pt x="3806707" y="76844"/>
                  </a:lnTo>
                  <a:lnTo>
                    <a:pt x="3818947" y="76844"/>
                  </a:lnTo>
                  <a:lnTo>
                    <a:pt x="3831187" y="76844"/>
                  </a:lnTo>
                  <a:lnTo>
                    <a:pt x="3843428" y="77097"/>
                  </a:lnTo>
                  <a:lnTo>
                    <a:pt x="3855668" y="77349"/>
                  </a:lnTo>
                  <a:lnTo>
                    <a:pt x="3867908" y="77602"/>
                  </a:lnTo>
                  <a:lnTo>
                    <a:pt x="3880148" y="77855"/>
                  </a:lnTo>
                  <a:lnTo>
                    <a:pt x="3892389" y="78108"/>
                  </a:lnTo>
                  <a:lnTo>
                    <a:pt x="3904629" y="78361"/>
                  </a:lnTo>
                  <a:lnTo>
                    <a:pt x="3916869" y="78613"/>
                  </a:lnTo>
                  <a:lnTo>
                    <a:pt x="3929109" y="78613"/>
                  </a:lnTo>
                  <a:lnTo>
                    <a:pt x="3941349" y="78613"/>
                  </a:lnTo>
                  <a:lnTo>
                    <a:pt x="3953590" y="78613"/>
                  </a:lnTo>
                  <a:lnTo>
                    <a:pt x="3965830" y="78613"/>
                  </a:lnTo>
                  <a:lnTo>
                    <a:pt x="3978070" y="78613"/>
                  </a:lnTo>
                  <a:lnTo>
                    <a:pt x="3990310" y="78613"/>
                  </a:lnTo>
                  <a:lnTo>
                    <a:pt x="4002550" y="78613"/>
                  </a:lnTo>
                  <a:lnTo>
                    <a:pt x="4014791" y="78613"/>
                  </a:lnTo>
                  <a:lnTo>
                    <a:pt x="4027031" y="78613"/>
                  </a:lnTo>
                  <a:lnTo>
                    <a:pt x="4039271" y="78613"/>
                  </a:lnTo>
                  <a:lnTo>
                    <a:pt x="4051511" y="78613"/>
                  </a:lnTo>
                  <a:lnTo>
                    <a:pt x="4063752" y="78361"/>
                  </a:lnTo>
                  <a:lnTo>
                    <a:pt x="4075992" y="78108"/>
                  </a:lnTo>
                  <a:lnTo>
                    <a:pt x="4088232" y="77855"/>
                  </a:lnTo>
                  <a:lnTo>
                    <a:pt x="4100472" y="77602"/>
                  </a:lnTo>
                  <a:lnTo>
                    <a:pt x="4112712" y="77349"/>
                  </a:lnTo>
                  <a:lnTo>
                    <a:pt x="4124953" y="77097"/>
                  </a:lnTo>
                  <a:lnTo>
                    <a:pt x="4137193" y="76844"/>
                  </a:lnTo>
                  <a:lnTo>
                    <a:pt x="4149433" y="76844"/>
                  </a:lnTo>
                  <a:lnTo>
                    <a:pt x="4161673" y="76844"/>
                  </a:lnTo>
                  <a:lnTo>
                    <a:pt x="4173914" y="76844"/>
                  </a:lnTo>
                  <a:lnTo>
                    <a:pt x="4186154" y="76844"/>
                  </a:lnTo>
                  <a:lnTo>
                    <a:pt x="4198394" y="76844"/>
                  </a:lnTo>
                  <a:lnTo>
                    <a:pt x="4210634" y="76844"/>
                  </a:lnTo>
                  <a:lnTo>
                    <a:pt x="4222874" y="76844"/>
                  </a:lnTo>
                  <a:lnTo>
                    <a:pt x="4235115" y="76844"/>
                  </a:lnTo>
                  <a:lnTo>
                    <a:pt x="4247355" y="76844"/>
                  </a:lnTo>
                  <a:lnTo>
                    <a:pt x="4259595" y="76844"/>
                  </a:lnTo>
                  <a:lnTo>
                    <a:pt x="4271835" y="76844"/>
                  </a:lnTo>
                  <a:lnTo>
                    <a:pt x="4284075" y="76844"/>
                  </a:lnTo>
                  <a:lnTo>
                    <a:pt x="4296316" y="76844"/>
                  </a:lnTo>
                  <a:lnTo>
                    <a:pt x="4308556" y="76844"/>
                  </a:lnTo>
                  <a:lnTo>
                    <a:pt x="4320796" y="76844"/>
                  </a:lnTo>
                  <a:lnTo>
                    <a:pt x="4333036" y="76844"/>
                  </a:lnTo>
                  <a:lnTo>
                    <a:pt x="4345277" y="76844"/>
                  </a:lnTo>
                  <a:lnTo>
                    <a:pt x="4357517" y="76844"/>
                  </a:lnTo>
                  <a:lnTo>
                    <a:pt x="4369757" y="76844"/>
                  </a:lnTo>
                  <a:lnTo>
                    <a:pt x="4381997" y="76844"/>
                  </a:lnTo>
                  <a:lnTo>
                    <a:pt x="4394237" y="76844"/>
                  </a:lnTo>
                  <a:lnTo>
                    <a:pt x="4406478" y="76844"/>
                  </a:lnTo>
                  <a:lnTo>
                    <a:pt x="4418718" y="76844"/>
                  </a:lnTo>
                  <a:lnTo>
                    <a:pt x="4430958" y="76844"/>
                  </a:lnTo>
                  <a:lnTo>
                    <a:pt x="4443198" y="76844"/>
                  </a:lnTo>
                  <a:lnTo>
                    <a:pt x="4455439" y="76844"/>
                  </a:lnTo>
                  <a:lnTo>
                    <a:pt x="4467679" y="76844"/>
                  </a:lnTo>
                  <a:lnTo>
                    <a:pt x="4479919" y="76844"/>
                  </a:lnTo>
                  <a:lnTo>
                    <a:pt x="4492159" y="76844"/>
                  </a:lnTo>
                  <a:lnTo>
                    <a:pt x="4504399" y="76591"/>
                  </a:lnTo>
                  <a:lnTo>
                    <a:pt x="4516640" y="76338"/>
                  </a:lnTo>
                  <a:lnTo>
                    <a:pt x="4528880" y="76086"/>
                  </a:lnTo>
                  <a:lnTo>
                    <a:pt x="4541120" y="75833"/>
                  </a:lnTo>
                  <a:lnTo>
                    <a:pt x="4553360" y="75580"/>
                  </a:lnTo>
                  <a:lnTo>
                    <a:pt x="4565600" y="75327"/>
                  </a:lnTo>
                  <a:lnTo>
                    <a:pt x="4577841" y="75074"/>
                  </a:lnTo>
                  <a:lnTo>
                    <a:pt x="4590081" y="75074"/>
                  </a:lnTo>
                  <a:lnTo>
                    <a:pt x="4602321" y="75074"/>
                  </a:lnTo>
                  <a:lnTo>
                    <a:pt x="4614561" y="75074"/>
                  </a:lnTo>
                  <a:lnTo>
                    <a:pt x="4626802" y="75074"/>
                  </a:lnTo>
                  <a:lnTo>
                    <a:pt x="4639042" y="75074"/>
                  </a:lnTo>
                  <a:lnTo>
                    <a:pt x="4651282" y="75074"/>
                  </a:lnTo>
                  <a:lnTo>
                    <a:pt x="4663522" y="75074"/>
                  </a:lnTo>
                  <a:lnTo>
                    <a:pt x="4675762" y="75074"/>
                  </a:lnTo>
                  <a:lnTo>
                    <a:pt x="4688003" y="75074"/>
                  </a:lnTo>
                  <a:lnTo>
                    <a:pt x="4700243" y="75074"/>
                  </a:lnTo>
                  <a:lnTo>
                    <a:pt x="4712483" y="75074"/>
                  </a:lnTo>
                  <a:lnTo>
                    <a:pt x="4724723" y="75074"/>
                  </a:lnTo>
                  <a:lnTo>
                    <a:pt x="4736964" y="75074"/>
                  </a:lnTo>
                  <a:lnTo>
                    <a:pt x="4749204" y="75074"/>
                  </a:lnTo>
                  <a:lnTo>
                    <a:pt x="4761444" y="75074"/>
                  </a:lnTo>
                  <a:lnTo>
                    <a:pt x="4773684" y="75074"/>
                  </a:lnTo>
                  <a:lnTo>
                    <a:pt x="4785924" y="75074"/>
                  </a:lnTo>
                  <a:lnTo>
                    <a:pt x="4798165" y="75074"/>
                  </a:lnTo>
                  <a:lnTo>
                    <a:pt x="4810405" y="75074"/>
                  </a:lnTo>
                  <a:lnTo>
                    <a:pt x="4822645" y="75074"/>
                  </a:lnTo>
                  <a:lnTo>
                    <a:pt x="4834885" y="75074"/>
                  </a:lnTo>
                  <a:lnTo>
                    <a:pt x="4847125" y="75074"/>
                  </a:lnTo>
                  <a:lnTo>
                    <a:pt x="4859366" y="75074"/>
                  </a:lnTo>
                  <a:lnTo>
                    <a:pt x="4871606" y="75074"/>
                  </a:lnTo>
                  <a:lnTo>
                    <a:pt x="4883846" y="75074"/>
                  </a:lnTo>
                  <a:lnTo>
                    <a:pt x="4896086" y="75074"/>
                  </a:lnTo>
                  <a:lnTo>
                    <a:pt x="4908327" y="75074"/>
                  </a:lnTo>
                  <a:lnTo>
                    <a:pt x="4920567" y="75074"/>
                  </a:lnTo>
                  <a:lnTo>
                    <a:pt x="4932807" y="75074"/>
                  </a:lnTo>
                  <a:lnTo>
                    <a:pt x="4945047" y="75074"/>
                  </a:lnTo>
                  <a:lnTo>
                    <a:pt x="4957287" y="75074"/>
                  </a:lnTo>
                  <a:lnTo>
                    <a:pt x="4969528" y="75074"/>
                  </a:lnTo>
                  <a:lnTo>
                    <a:pt x="4981768" y="75074"/>
                  </a:lnTo>
                  <a:lnTo>
                    <a:pt x="4994008" y="75074"/>
                  </a:lnTo>
                  <a:lnTo>
                    <a:pt x="5006248" y="75074"/>
                  </a:lnTo>
                  <a:lnTo>
                    <a:pt x="5018489" y="75074"/>
                  </a:lnTo>
                  <a:lnTo>
                    <a:pt x="5030729" y="75074"/>
                  </a:lnTo>
                  <a:lnTo>
                    <a:pt x="5042969" y="75074"/>
                  </a:lnTo>
                  <a:lnTo>
                    <a:pt x="5055209" y="75074"/>
                  </a:lnTo>
                  <a:lnTo>
                    <a:pt x="5067449" y="75074"/>
                  </a:lnTo>
                  <a:lnTo>
                    <a:pt x="5079690" y="75074"/>
                  </a:lnTo>
                  <a:lnTo>
                    <a:pt x="5091930" y="75074"/>
                  </a:lnTo>
                  <a:lnTo>
                    <a:pt x="5104170" y="75074"/>
                  </a:lnTo>
                  <a:lnTo>
                    <a:pt x="5116410" y="75074"/>
                  </a:lnTo>
                  <a:lnTo>
                    <a:pt x="5128650" y="75074"/>
                  </a:lnTo>
                  <a:lnTo>
                    <a:pt x="5140891" y="75074"/>
                  </a:lnTo>
                  <a:lnTo>
                    <a:pt x="5153131" y="75074"/>
                  </a:lnTo>
                  <a:lnTo>
                    <a:pt x="5165371" y="75074"/>
                  </a:lnTo>
                  <a:lnTo>
                    <a:pt x="5177611" y="75074"/>
                  </a:lnTo>
                  <a:lnTo>
                    <a:pt x="5189852" y="75074"/>
                  </a:lnTo>
                  <a:lnTo>
                    <a:pt x="5202092" y="75074"/>
                  </a:lnTo>
                  <a:lnTo>
                    <a:pt x="5214332" y="75074"/>
                  </a:lnTo>
                  <a:lnTo>
                    <a:pt x="5226572" y="75074"/>
                  </a:lnTo>
                  <a:lnTo>
                    <a:pt x="5238812" y="75074"/>
                  </a:lnTo>
                  <a:lnTo>
                    <a:pt x="5251053" y="75074"/>
                  </a:lnTo>
                  <a:lnTo>
                    <a:pt x="5263293" y="75074"/>
                  </a:lnTo>
                  <a:lnTo>
                    <a:pt x="5275533" y="75074"/>
                  </a:lnTo>
                  <a:lnTo>
                    <a:pt x="5287773" y="75074"/>
                  </a:lnTo>
                  <a:lnTo>
                    <a:pt x="5300014" y="75074"/>
                  </a:lnTo>
                  <a:lnTo>
                    <a:pt x="5312254" y="75074"/>
                  </a:lnTo>
                  <a:lnTo>
                    <a:pt x="5324494" y="75074"/>
                  </a:lnTo>
                  <a:lnTo>
                    <a:pt x="5336734" y="75074"/>
                  </a:lnTo>
                  <a:lnTo>
                    <a:pt x="5348974" y="75074"/>
                  </a:lnTo>
                  <a:lnTo>
                    <a:pt x="5361215" y="75074"/>
                  </a:lnTo>
                  <a:lnTo>
                    <a:pt x="5373455" y="75074"/>
                  </a:lnTo>
                  <a:lnTo>
                    <a:pt x="5385695" y="75074"/>
                  </a:lnTo>
                  <a:lnTo>
                    <a:pt x="5397935" y="75074"/>
                  </a:lnTo>
                  <a:lnTo>
                    <a:pt x="5410175" y="75074"/>
                  </a:lnTo>
                  <a:lnTo>
                    <a:pt x="5422416" y="75074"/>
                  </a:lnTo>
                  <a:lnTo>
                    <a:pt x="5434656" y="75074"/>
                  </a:lnTo>
                  <a:lnTo>
                    <a:pt x="5446896" y="75074"/>
                  </a:lnTo>
                  <a:lnTo>
                    <a:pt x="5459136" y="75074"/>
                  </a:lnTo>
                  <a:lnTo>
                    <a:pt x="5471377" y="75074"/>
                  </a:lnTo>
                  <a:lnTo>
                    <a:pt x="5483617" y="75074"/>
                  </a:lnTo>
                  <a:lnTo>
                    <a:pt x="5495857" y="75074"/>
                  </a:lnTo>
                  <a:lnTo>
                    <a:pt x="5508097" y="75074"/>
                  </a:lnTo>
                  <a:lnTo>
                    <a:pt x="5520337" y="75074"/>
                  </a:lnTo>
                  <a:lnTo>
                    <a:pt x="5532578" y="74822"/>
                  </a:lnTo>
                  <a:lnTo>
                    <a:pt x="5544818" y="74569"/>
                  </a:lnTo>
                  <a:lnTo>
                    <a:pt x="5557058" y="74316"/>
                  </a:lnTo>
                  <a:lnTo>
                    <a:pt x="5569298" y="74063"/>
                  </a:lnTo>
                  <a:lnTo>
                    <a:pt x="5581539" y="73811"/>
                  </a:lnTo>
                  <a:lnTo>
                    <a:pt x="5593779" y="73558"/>
                  </a:lnTo>
                  <a:lnTo>
                    <a:pt x="5606019" y="73305"/>
                  </a:lnTo>
                  <a:lnTo>
                    <a:pt x="5618259" y="73305"/>
                  </a:lnTo>
                  <a:lnTo>
                    <a:pt x="5630499" y="73305"/>
                  </a:lnTo>
                  <a:lnTo>
                    <a:pt x="5642740" y="73305"/>
                  </a:lnTo>
                  <a:lnTo>
                    <a:pt x="5654980" y="73305"/>
                  </a:lnTo>
                  <a:lnTo>
                    <a:pt x="5667220" y="73305"/>
                  </a:lnTo>
                  <a:lnTo>
                    <a:pt x="5679460" y="73305"/>
                  </a:lnTo>
                  <a:lnTo>
                    <a:pt x="5691700" y="73305"/>
                  </a:lnTo>
                  <a:lnTo>
                    <a:pt x="5703941" y="73305"/>
                  </a:lnTo>
                  <a:lnTo>
                    <a:pt x="5716181" y="73305"/>
                  </a:lnTo>
                  <a:lnTo>
                    <a:pt x="5728421" y="73305"/>
                  </a:lnTo>
                  <a:lnTo>
                    <a:pt x="5740661" y="73305"/>
                  </a:lnTo>
                  <a:lnTo>
                    <a:pt x="5752902" y="73305"/>
                  </a:lnTo>
                  <a:lnTo>
                    <a:pt x="5765142" y="73305"/>
                  </a:lnTo>
                  <a:lnTo>
                    <a:pt x="5777382" y="73305"/>
                  </a:lnTo>
                  <a:lnTo>
                    <a:pt x="5789622" y="73305"/>
                  </a:lnTo>
                  <a:lnTo>
                    <a:pt x="5801862" y="73305"/>
                  </a:lnTo>
                  <a:lnTo>
                    <a:pt x="5814103" y="73305"/>
                  </a:lnTo>
                  <a:lnTo>
                    <a:pt x="5826343" y="73305"/>
                  </a:lnTo>
                  <a:lnTo>
                    <a:pt x="5838583" y="73305"/>
                  </a:lnTo>
                  <a:lnTo>
                    <a:pt x="5850823" y="73305"/>
                  </a:lnTo>
                  <a:lnTo>
                    <a:pt x="5863063" y="73305"/>
                  </a:lnTo>
                  <a:lnTo>
                    <a:pt x="5875304" y="73305"/>
                  </a:lnTo>
                  <a:lnTo>
                    <a:pt x="5887544" y="73305"/>
                  </a:lnTo>
                  <a:lnTo>
                    <a:pt x="5899784" y="73305"/>
                  </a:lnTo>
                  <a:lnTo>
                    <a:pt x="5912024" y="73305"/>
                  </a:lnTo>
                  <a:lnTo>
                    <a:pt x="5924265" y="73305"/>
                  </a:lnTo>
                  <a:lnTo>
                    <a:pt x="5936505" y="73305"/>
                  </a:lnTo>
                  <a:lnTo>
                    <a:pt x="5948745" y="73305"/>
                  </a:lnTo>
                  <a:lnTo>
                    <a:pt x="5960985" y="73305"/>
                  </a:lnTo>
                  <a:lnTo>
                    <a:pt x="5973225" y="73305"/>
                  </a:lnTo>
                  <a:lnTo>
                    <a:pt x="5985466" y="73305"/>
                  </a:lnTo>
                  <a:lnTo>
                    <a:pt x="5997706" y="73305"/>
                  </a:lnTo>
                  <a:lnTo>
                    <a:pt x="6009946" y="73305"/>
                  </a:lnTo>
                  <a:lnTo>
                    <a:pt x="6022186" y="73305"/>
                  </a:lnTo>
                  <a:lnTo>
                    <a:pt x="6034427" y="73305"/>
                  </a:lnTo>
                  <a:lnTo>
                    <a:pt x="6046667" y="73305"/>
                  </a:lnTo>
                  <a:lnTo>
                    <a:pt x="6058907" y="73305"/>
                  </a:lnTo>
                  <a:lnTo>
                    <a:pt x="6071147" y="73305"/>
                  </a:lnTo>
                  <a:lnTo>
                    <a:pt x="6083387" y="73305"/>
                  </a:lnTo>
                  <a:lnTo>
                    <a:pt x="6095628" y="73305"/>
                  </a:lnTo>
                  <a:lnTo>
                    <a:pt x="6107868" y="73305"/>
                  </a:lnTo>
                  <a:lnTo>
                    <a:pt x="6120108" y="73305"/>
                  </a:lnTo>
                  <a:lnTo>
                    <a:pt x="6132348" y="73305"/>
                  </a:lnTo>
                  <a:lnTo>
                    <a:pt x="6144588" y="73305"/>
                  </a:lnTo>
                  <a:lnTo>
                    <a:pt x="6156829" y="73305"/>
                  </a:lnTo>
                  <a:lnTo>
                    <a:pt x="6169069" y="73305"/>
                  </a:lnTo>
                  <a:lnTo>
                    <a:pt x="6181309" y="73305"/>
                  </a:lnTo>
                  <a:lnTo>
                    <a:pt x="6193549" y="73305"/>
                  </a:lnTo>
                  <a:lnTo>
                    <a:pt x="6205790" y="73305"/>
                  </a:lnTo>
                  <a:lnTo>
                    <a:pt x="6218030" y="73558"/>
                  </a:lnTo>
                  <a:lnTo>
                    <a:pt x="6230270" y="73811"/>
                  </a:lnTo>
                  <a:lnTo>
                    <a:pt x="6242510" y="74063"/>
                  </a:lnTo>
                  <a:lnTo>
                    <a:pt x="6254750" y="74316"/>
                  </a:lnTo>
                  <a:lnTo>
                    <a:pt x="6266991" y="74569"/>
                  </a:lnTo>
                  <a:lnTo>
                    <a:pt x="6279231" y="74822"/>
                  </a:lnTo>
                  <a:lnTo>
                    <a:pt x="6291471" y="75074"/>
                  </a:lnTo>
                  <a:lnTo>
                    <a:pt x="6303711" y="75074"/>
                  </a:lnTo>
                  <a:lnTo>
                    <a:pt x="6315952" y="75074"/>
                  </a:lnTo>
                  <a:lnTo>
                    <a:pt x="6328192" y="75074"/>
                  </a:lnTo>
                  <a:lnTo>
                    <a:pt x="6340432" y="75074"/>
                  </a:lnTo>
                  <a:lnTo>
                    <a:pt x="6352672" y="75074"/>
                  </a:lnTo>
                  <a:lnTo>
                    <a:pt x="6364912" y="75074"/>
                  </a:lnTo>
                  <a:lnTo>
                    <a:pt x="6377153" y="75074"/>
                  </a:lnTo>
                  <a:lnTo>
                    <a:pt x="6389393" y="75074"/>
                  </a:lnTo>
                  <a:lnTo>
                    <a:pt x="6401633" y="75074"/>
                  </a:lnTo>
                  <a:lnTo>
                    <a:pt x="6413873" y="75074"/>
                  </a:lnTo>
                  <a:lnTo>
                    <a:pt x="6426113" y="75074"/>
                  </a:lnTo>
                  <a:lnTo>
                    <a:pt x="6438354" y="75074"/>
                  </a:lnTo>
                  <a:lnTo>
                    <a:pt x="6450594" y="75074"/>
                  </a:lnTo>
                  <a:lnTo>
                    <a:pt x="6462834" y="75074"/>
                  </a:lnTo>
                  <a:lnTo>
                    <a:pt x="6475074" y="75074"/>
                  </a:lnTo>
                  <a:lnTo>
                    <a:pt x="6487315" y="75074"/>
                  </a:lnTo>
                  <a:lnTo>
                    <a:pt x="6499555" y="75074"/>
                  </a:lnTo>
                  <a:lnTo>
                    <a:pt x="6511795" y="75327"/>
                  </a:lnTo>
                  <a:lnTo>
                    <a:pt x="6524035" y="75580"/>
                  </a:lnTo>
                  <a:lnTo>
                    <a:pt x="6536275" y="75833"/>
                  </a:lnTo>
                  <a:lnTo>
                    <a:pt x="6548516" y="76086"/>
                  </a:lnTo>
                  <a:lnTo>
                    <a:pt x="6560756" y="76338"/>
                  </a:lnTo>
                  <a:lnTo>
                    <a:pt x="6572996" y="76591"/>
                  </a:lnTo>
                  <a:lnTo>
                    <a:pt x="6585236" y="76844"/>
                  </a:lnTo>
                  <a:lnTo>
                    <a:pt x="6597477" y="76844"/>
                  </a:lnTo>
                  <a:lnTo>
                    <a:pt x="6609717" y="76844"/>
                  </a:lnTo>
                  <a:lnTo>
                    <a:pt x="6621957" y="76844"/>
                  </a:lnTo>
                  <a:lnTo>
                    <a:pt x="6634197" y="76844"/>
                  </a:lnTo>
                  <a:lnTo>
                    <a:pt x="6646437" y="76844"/>
                  </a:lnTo>
                  <a:lnTo>
                    <a:pt x="6658678" y="76844"/>
                  </a:lnTo>
                  <a:lnTo>
                    <a:pt x="6670918" y="76844"/>
                  </a:lnTo>
                  <a:lnTo>
                    <a:pt x="6683158" y="76844"/>
                  </a:lnTo>
                  <a:lnTo>
                    <a:pt x="6695398" y="76844"/>
                  </a:lnTo>
                  <a:lnTo>
                    <a:pt x="6707638" y="76844"/>
                  </a:lnTo>
                  <a:lnTo>
                    <a:pt x="6719879" y="76844"/>
                  </a:lnTo>
                  <a:lnTo>
                    <a:pt x="6732119" y="76844"/>
                  </a:lnTo>
                  <a:lnTo>
                    <a:pt x="6744359" y="76844"/>
                  </a:lnTo>
                  <a:lnTo>
                    <a:pt x="6756599" y="76844"/>
                  </a:lnTo>
                  <a:lnTo>
                    <a:pt x="6768840" y="76844"/>
                  </a:lnTo>
                  <a:lnTo>
                    <a:pt x="6781080" y="76844"/>
                  </a:lnTo>
                  <a:lnTo>
                    <a:pt x="6793320" y="76844"/>
                  </a:lnTo>
                  <a:lnTo>
                    <a:pt x="6805560" y="76844"/>
                  </a:lnTo>
                  <a:lnTo>
                    <a:pt x="6817800" y="76844"/>
                  </a:lnTo>
                  <a:lnTo>
                    <a:pt x="6830041" y="76844"/>
                  </a:lnTo>
                  <a:lnTo>
                    <a:pt x="6842281" y="76844"/>
                  </a:lnTo>
                  <a:lnTo>
                    <a:pt x="6854521" y="76844"/>
                  </a:lnTo>
                  <a:lnTo>
                    <a:pt x="6866761" y="76844"/>
                  </a:lnTo>
                  <a:lnTo>
                    <a:pt x="6879002" y="76844"/>
                  </a:lnTo>
                  <a:lnTo>
                    <a:pt x="6891242" y="76844"/>
                  </a:lnTo>
                  <a:lnTo>
                    <a:pt x="6903482" y="76844"/>
                  </a:lnTo>
                  <a:lnTo>
                    <a:pt x="6915722" y="76844"/>
                  </a:lnTo>
                  <a:lnTo>
                    <a:pt x="6927962" y="76844"/>
                  </a:lnTo>
                  <a:lnTo>
                    <a:pt x="6940203" y="76844"/>
                  </a:lnTo>
                  <a:lnTo>
                    <a:pt x="6952443" y="76844"/>
                  </a:lnTo>
                  <a:lnTo>
                    <a:pt x="6964683" y="76844"/>
                  </a:lnTo>
                  <a:lnTo>
                    <a:pt x="6976923" y="76844"/>
                  </a:lnTo>
                  <a:lnTo>
                    <a:pt x="6989163" y="76844"/>
                  </a:lnTo>
                  <a:lnTo>
                    <a:pt x="7001404" y="76844"/>
                  </a:lnTo>
                  <a:lnTo>
                    <a:pt x="7013644" y="76844"/>
                  </a:lnTo>
                  <a:lnTo>
                    <a:pt x="7025884" y="76844"/>
                  </a:lnTo>
                  <a:lnTo>
                    <a:pt x="7038124" y="76844"/>
                  </a:lnTo>
                  <a:lnTo>
                    <a:pt x="7050365" y="76844"/>
                  </a:lnTo>
                  <a:lnTo>
                    <a:pt x="7062605" y="76844"/>
                  </a:lnTo>
                  <a:lnTo>
                    <a:pt x="7074845" y="76844"/>
                  </a:lnTo>
                  <a:lnTo>
                    <a:pt x="7087085" y="76844"/>
                  </a:lnTo>
                  <a:lnTo>
                    <a:pt x="7099325" y="76844"/>
                  </a:lnTo>
                  <a:lnTo>
                    <a:pt x="7111566" y="76844"/>
                  </a:lnTo>
                  <a:lnTo>
                    <a:pt x="7123806" y="76844"/>
                  </a:lnTo>
                  <a:lnTo>
                    <a:pt x="7136046" y="76844"/>
                  </a:lnTo>
                  <a:lnTo>
                    <a:pt x="7148286" y="76844"/>
                  </a:lnTo>
                  <a:lnTo>
                    <a:pt x="7160527" y="76844"/>
                  </a:lnTo>
                  <a:lnTo>
                    <a:pt x="7172767" y="76844"/>
                  </a:lnTo>
                  <a:lnTo>
                    <a:pt x="7185007" y="76844"/>
                  </a:lnTo>
                  <a:lnTo>
                    <a:pt x="7197247" y="76844"/>
                  </a:lnTo>
                  <a:lnTo>
                    <a:pt x="7209487" y="76844"/>
                  </a:lnTo>
                  <a:lnTo>
                    <a:pt x="7221728" y="76844"/>
                  </a:lnTo>
                  <a:lnTo>
                    <a:pt x="7233968" y="76844"/>
                  </a:lnTo>
                  <a:lnTo>
                    <a:pt x="7246208" y="76844"/>
                  </a:lnTo>
                  <a:lnTo>
                    <a:pt x="7258448" y="76844"/>
                  </a:lnTo>
                  <a:lnTo>
                    <a:pt x="7270688" y="76844"/>
                  </a:lnTo>
                  <a:lnTo>
                    <a:pt x="7282929" y="76844"/>
                  </a:lnTo>
                  <a:lnTo>
                    <a:pt x="7295169" y="76844"/>
                  </a:lnTo>
                  <a:lnTo>
                    <a:pt x="7307409" y="76844"/>
                  </a:lnTo>
                  <a:lnTo>
                    <a:pt x="7319649" y="76844"/>
                  </a:lnTo>
                  <a:lnTo>
                    <a:pt x="7331890" y="76844"/>
                  </a:lnTo>
                  <a:lnTo>
                    <a:pt x="7344130" y="76844"/>
                  </a:lnTo>
                  <a:lnTo>
                    <a:pt x="7356370" y="76844"/>
                  </a:lnTo>
                  <a:lnTo>
                    <a:pt x="7368610" y="76844"/>
                  </a:lnTo>
                  <a:lnTo>
                    <a:pt x="7380850" y="76591"/>
                  </a:lnTo>
                  <a:lnTo>
                    <a:pt x="7393091" y="76338"/>
                  </a:lnTo>
                  <a:lnTo>
                    <a:pt x="7405331" y="76086"/>
                  </a:lnTo>
                  <a:lnTo>
                    <a:pt x="7417571" y="75833"/>
                  </a:lnTo>
                  <a:lnTo>
                    <a:pt x="7429811" y="75580"/>
                  </a:lnTo>
                  <a:lnTo>
                    <a:pt x="7442052" y="75327"/>
                  </a:lnTo>
                  <a:lnTo>
                    <a:pt x="7454292" y="75074"/>
                  </a:lnTo>
                  <a:lnTo>
                    <a:pt x="7466532" y="75074"/>
                  </a:lnTo>
                  <a:lnTo>
                    <a:pt x="7478772" y="75074"/>
                  </a:lnTo>
                  <a:lnTo>
                    <a:pt x="7491012" y="75074"/>
                  </a:lnTo>
                  <a:lnTo>
                    <a:pt x="7503253" y="75074"/>
                  </a:lnTo>
                  <a:lnTo>
                    <a:pt x="7515493" y="75074"/>
                  </a:lnTo>
                  <a:lnTo>
                    <a:pt x="7527733" y="75074"/>
                  </a:lnTo>
                  <a:lnTo>
                    <a:pt x="7539973" y="75074"/>
                  </a:lnTo>
                  <a:lnTo>
                    <a:pt x="7552213" y="75074"/>
                  </a:lnTo>
                  <a:lnTo>
                    <a:pt x="7564454" y="75074"/>
                  </a:lnTo>
                  <a:lnTo>
                    <a:pt x="7576694" y="75074"/>
                  </a:lnTo>
                  <a:lnTo>
                    <a:pt x="7588934" y="75074"/>
                  </a:lnTo>
                  <a:lnTo>
                    <a:pt x="7601174" y="75074"/>
                  </a:lnTo>
                  <a:lnTo>
                    <a:pt x="7613415" y="75074"/>
                  </a:lnTo>
                  <a:lnTo>
                    <a:pt x="7625655" y="75074"/>
                  </a:lnTo>
                  <a:lnTo>
                    <a:pt x="7637895" y="75074"/>
                  </a:lnTo>
                  <a:lnTo>
                    <a:pt x="7650135" y="75074"/>
                  </a:lnTo>
                  <a:lnTo>
                    <a:pt x="7662375" y="75074"/>
                  </a:lnTo>
                  <a:lnTo>
                    <a:pt x="7674616" y="75074"/>
                  </a:lnTo>
                  <a:lnTo>
                    <a:pt x="7686856" y="75074"/>
                  </a:lnTo>
                  <a:lnTo>
                    <a:pt x="7699096" y="75074"/>
                  </a:lnTo>
                  <a:lnTo>
                    <a:pt x="7711336" y="75074"/>
                  </a:lnTo>
                  <a:lnTo>
                    <a:pt x="7723576" y="75074"/>
                  </a:lnTo>
                  <a:lnTo>
                    <a:pt x="7735817" y="75074"/>
                  </a:lnTo>
                  <a:lnTo>
                    <a:pt x="7748057" y="75074"/>
                  </a:lnTo>
                  <a:lnTo>
                    <a:pt x="7760297" y="75074"/>
                  </a:lnTo>
                  <a:lnTo>
                    <a:pt x="7772537" y="75074"/>
                  </a:lnTo>
                  <a:lnTo>
                    <a:pt x="7784778" y="75074"/>
                  </a:lnTo>
                  <a:lnTo>
                    <a:pt x="7797018" y="75074"/>
                  </a:lnTo>
                  <a:lnTo>
                    <a:pt x="7809258" y="75074"/>
                  </a:lnTo>
                  <a:lnTo>
                    <a:pt x="7821498" y="75074"/>
                  </a:lnTo>
                  <a:lnTo>
                    <a:pt x="7833738" y="75074"/>
                  </a:lnTo>
                  <a:lnTo>
                    <a:pt x="7845979" y="75074"/>
                  </a:lnTo>
                  <a:lnTo>
                    <a:pt x="7858219" y="75074"/>
                  </a:lnTo>
                  <a:lnTo>
                    <a:pt x="7870459" y="75074"/>
                  </a:lnTo>
                  <a:lnTo>
                    <a:pt x="7882699" y="75074"/>
                  </a:lnTo>
                  <a:lnTo>
                    <a:pt x="7894940" y="75074"/>
                  </a:lnTo>
                  <a:lnTo>
                    <a:pt x="7907180" y="75074"/>
                  </a:lnTo>
                  <a:lnTo>
                    <a:pt x="7919420" y="75327"/>
                  </a:lnTo>
                  <a:lnTo>
                    <a:pt x="7931660" y="75580"/>
                  </a:lnTo>
                  <a:lnTo>
                    <a:pt x="7943900" y="75833"/>
                  </a:lnTo>
                  <a:lnTo>
                    <a:pt x="7956141" y="76086"/>
                  </a:lnTo>
                  <a:lnTo>
                    <a:pt x="7968381" y="76338"/>
                  </a:lnTo>
                  <a:lnTo>
                    <a:pt x="7980621" y="76591"/>
                  </a:lnTo>
                  <a:lnTo>
                    <a:pt x="7992861" y="76844"/>
                  </a:lnTo>
                  <a:lnTo>
                    <a:pt x="8005101" y="76844"/>
                  </a:lnTo>
                  <a:lnTo>
                    <a:pt x="8017342" y="76844"/>
                  </a:lnTo>
                  <a:lnTo>
                    <a:pt x="8029582" y="76844"/>
                  </a:lnTo>
                  <a:lnTo>
                    <a:pt x="8041822" y="76844"/>
                  </a:lnTo>
                  <a:lnTo>
                    <a:pt x="8054062" y="77097"/>
                  </a:lnTo>
                  <a:lnTo>
                    <a:pt x="8066303" y="77349"/>
                  </a:lnTo>
                  <a:lnTo>
                    <a:pt x="8078543" y="77602"/>
                  </a:lnTo>
                  <a:lnTo>
                    <a:pt x="8090783" y="77855"/>
                  </a:lnTo>
                  <a:lnTo>
                    <a:pt x="8103023" y="78108"/>
                  </a:lnTo>
                  <a:lnTo>
                    <a:pt x="8115263" y="78361"/>
                  </a:lnTo>
                  <a:lnTo>
                    <a:pt x="8127504" y="78613"/>
                  </a:lnTo>
                  <a:lnTo>
                    <a:pt x="8139744" y="78613"/>
                  </a:lnTo>
                  <a:lnTo>
                    <a:pt x="8151984" y="78866"/>
                  </a:lnTo>
                  <a:lnTo>
                    <a:pt x="8164224" y="79119"/>
                  </a:lnTo>
                  <a:lnTo>
                    <a:pt x="8176465" y="79372"/>
                  </a:lnTo>
                  <a:lnTo>
                    <a:pt x="8188705" y="79624"/>
                  </a:lnTo>
                  <a:lnTo>
                    <a:pt x="8200945" y="79877"/>
                  </a:lnTo>
                  <a:lnTo>
                    <a:pt x="8213185" y="80130"/>
                  </a:lnTo>
                  <a:lnTo>
                    <a:pt x="8225425" y="80383"/>
                  </a:lnTo>
                  <a:lnTo>
                    <a:pt x="8237666" y="80636"/>
                  </a:lnTo>
                  <a:lnTo>
                    <a:pt x="8249906" y="80888"/>
                  </a:lnTo>
                  <a:lnTo>
                    <a:pt x="8262146" y="81141"/>
                  </a:lnTo>
                  <a:lnTo>
                    <a:pt x="8274386" y="81394"/>
                  </a:lnTo>
                  <a:lnTo>
                    <a:pt x="8286626" y="81647"/>
                  </a:lnTo>
                  <a:lnTo>
                    <a:pt x="8298867" y="81899"/>
                  </a:lnTo>
                  <a:lnTo>
                    <a:pt x="8311107" y="82152"/>
                  </a:lnTo>
                  <a:lnTo>
                    <a:pt x="8323347" y="82152"/>
                  </a:lnTo>
                  <a:lnTo>
                    <a:pt x="8335587" y="82152"/>
                  </a:lnTo>
                  <a:lnTo>
                    <a:pt x="8347828" y="82152"/>
                  </a:lnTo>
                  <a:lnTo>
                    <a:pt x="8360068" y="82152"/>
                  </a:lnTo>
                  <a:lnTo>
                    <a:pt x="8372308" y="82152"/>
                  </a:lnTo>
                  <a:lnTo>
                    <a:pt x="8384548" y="82152"/>
                  </a:lnTo>
                  <a:lnTo>
                    <a:pt x="8396788" y="82152"/>
                  </a:lnTo>
                  <a:lnTo>
                    <a:pt x="8409029" y="82152"/>
                  </a:lnTo>
                  <a:lnTo>
                    <a:pt x="8421269" y="82152"/>
                  </a:lnTo>
                  <a:lnTo>
                    <a:pt x="8433509" y="82152"/>
                  </a:lnTo>
                  <a:lnTo>
                    <a:pt x="8445749" y="82152"/>
                  </a:lnTo>
                  <a:lnTo>
                    <a:pt x="8457990" y="82152"/>
                  </a:lnTo>
                  <a:lnTo>
                    <a:pt x="8470230" y="82152"/>
                  </a:lnTo>
                  <a:lnTo>
                    <a:pt x="8482470" y="82152"/>
                  </a:lnTo>
                  <a:lnTo>
                    <a:pt x="8494710" y="82152"/>
                  </a:lnTo>
                  <a:lnTo>
                    <a:pt x="8506950" y="82152"/>
                  </a:lnTo>
                  <a:lnTo>
                    <a:pt x="8519191" y="82152"/>
                  </a:lnTo>
                  <a:lnTo>
                    <a:pt x="8531431" y="82152"/>
                  </a:lnTo>
                  <a:lnTo>
                    <a:pt x="8543671" y="82152"/>
                  </a:lnTo>
                  <a:lnTo>
                    <a:pt x="8555911" y="82152"/>
                  </a:lnTo>
                  <a:lnTo>
                    <a:pt x="8568151" y="82152"/>
                  </a:lnTo>
                  <a:lnTo>
                    <a:pt x="8580392" y="82152"/>
                  </a:lnTo>
                  <a:lnTo>
                    <a:pt x="8592632" y="82152"/>
                  </a:lnTo>
                  <a:lnTo>
                    <a:pt x="8604872" y="82152"/>
                  </a:lnTo>
                  <a:lnTo>
                    <a:pt x="8617112" y="82152"/>
                  </a:lnTo>
                  <a:lnTo>
                    <a:pt x="8629353" y="82152"/>
                  </a:lnTo>
                  <a:lnTo>
                    <a:pt x="8641593" y="82152"/>
                  </a:lnTo>
                  <a:lnTo>
                    <a:pt x="8653833" y="82152"/>
                  </a:lnTo>
                  <a:lnTo>
                    <a:pt x="8666073" y="82152"/>
                  </a:lnTo>
                  <a:lnTo>
                    <a:pt x="8678313" y="82152"/>
                  </a:lnTo>
                  <a:lnTo>
                    <a:pt x="8690554" y="82152"/>
                  </a:lnTo>
                  <a:lnTo>
                    <a:pt x="8702794" y="82152"/>
                  </a:lnTo>
                  <a:lnTo>
                    <a:pt x="8715034" y="82152"/>
                  </a:lnTo>
                  <a:lnTo>
                    <a:pt x="8727274" y="82152"/>
                  </a:lnTo>
                  <a:lnTo>
                    <a:pt x="8739515" y="82152"/>
                  </a:lnTo>
                  <a:lnTo>
                    <a:pt x="8751755" y="82152"/>
                  </a:lnTo>
                  <a:lnTo>
                    <a:pt x="8763995" y="82152"/>
                  </a:lnTo>
                  <a:lnTo>
                    <a:pt x="8776235" y="82152"/>
                  </a:lnTo>
                  <a:lnTo>
                    <a:pt x="8788475" y="82152"/>
                  </a:lnTo>
                  <a:lnTo>
                    <a:pt x="8800716" y="82152"/>
                  </a:lnTo>
                  <a:lnTo>
                    <a:pt x="8812956" y="82152"/>
                  </a:lnTo>
                  <a:lnTo>
                    <a:pt x="8825196" y="82152"/>
                  </a:lnTo>
                  <a:lnTo>
                    <a:pt x="8837436" y="82152"/>
                  </a:lnTo>
                  <a:lnTo>
                    <a:pt x="8849676" y="82152"/>
                  </a:lnTo>
                  <a:lnTo>
                    <a:pt x="8861917" y="82152"/>
                  </a:lnTo>
                  <a:lnTo>
                    <a:pt x="8874157" y="82152"/>
                  </a:lnTo>
                  <a:lnTo>
                    <a:pt x="8886397" y="82152"/>
                  </a:lnTo>
                  <a:lnTo>
                    <a:pt x="8898637" y="82152"/>
                  </a:lnTo>
                  <a:lnTo>
                    <a:pt x="8910878" y="82152"/>
                  </a:lnTo>
                  <a:lnTo>
                    <a:pt x="8923118" y="82152"/>
                  </a:lnTo>
                  <a:lnTo>
                    <a:pt x="8935358" y="82152"/>
                  </a:lnTo>
                  <a:lnTo>
                    <a:pt x="8947598" y="82152"/>
                  </a:lnTo>
                  <a:lnTo>
                    <a:pt x="8959838" y="82152"/>
                  </a:lnTo>
                  <a:lnTo>
                    <a:pt x="8972079" y="82152"/>
                  </a:lnTo>
                  <a:lnTo>
                    <a:pt x="8984319" y="82152"/>
                  </a:lnTo>
                  <a:lnTo>
                    <a:pt x="8996559" y="82152"/>
                  </a:lnTo>
                  <a:lnTo>
                    <a:pt x="9008799" y="82152"/>
                  </a:lnTo>
                  <a:lnTo>
                    <a:pt x="9021040" y="82152"/>
                  </a:lnTo>
                  <a:lnTo>
                    <a:pt x="9033280" y="82152"/>
                  </a:lnTo>
                  <a:lnTo>
                    <a:pt x="9045520" y="82152"/>
                  </a:lnTo>
                  <a:lnTo>
                    <a:pt x="9057760" y="82152"/>
                  </a:lnTo>
                  <a:lnTo>
                    <a:pt x="9070000" y="82152"/>
                  </a:lnTo>
                  <a:lnTo>
                    <a:pt x="9082241" y="82152"/>
                  </a:lnTo>
                  <a:lnTo>
                    <a:pt x="9094481" y="82152"/>
                  </a:lnTo>
                  <a:lnTo>
                    <a:pt x="9106721" y="82152"/>
                  </a:lnTo>
                  <a:lnTo>
                    <a:pt x="9118961" y="82152"/>
                  </a:lnTo>
                  <a:lnTo>
                    <a:pt x="9131201" y="82152"/>
                  </a:lnTo>
                  <a:lnTo>
                    <a:pt x="9143442" y="82152"/>
                  </a:lnTo>
                  <a:lnTo>
                    <a:pt x="9155682" y="82152"/>
                  </a:lnTo>
                  <a:lnTo>
                    <a:pt x="9167922" y="82152"/>
                  </a:lnTo>
                  <a:lnTo>
                    <a:pt x="9180162" y="82152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031961" y="4639930"/>
              <a:ext cx="341106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0.00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1031961" y="4197569"/>
              <a:ext cx="341106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0.25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31961" y="3755208"/>
              <a:ext cx="341106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0.50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031961" y="3312847"/>
              <a:ext cx="341106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0.75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031961" y="2870486"/>
              <a:ext cx="341106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1.00</a:t>
              </a:r>
            </a:p>
          </p:txBody>
        </p:sp>
        <p:sp>
          <p:nvSpPr>
            <p:cNvPr id="49" name="tx43"/>
            <p:cNvSpPr/>
            <p:nvPr/>
          </p:nvSpPr>
          <p:spPr>
            <a:xfrm rot="-5400000">
              <a:off x="1199313" y="5043756"/>
              <a:ext cx="555303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Feb-20</a:t>
              </a:r>
            </a:p>
          </p:txBody>
        </p:sp>
        <p:sp>
          <p:nvSpPr>
            <p:cNvPr id="50" name="tx44"/>
            <p:cNvSpPr/>
            <p:nvPr/>
          </p:nvSpPr>
          <p:spPr>
            <a:xfrm rot="-5400000">
              <a:off x="1554365" y="5043671"/>
              <a:ext cx="555132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Mar-20</a:t>
              </a:r>
            </a:p>
          </p:txBody>
        </p:sp>
        <p:sp>
          <p:nvSpPr>
            <p:cNvPr id="51" name="tx45"/>
            <p:cNvSpPr/>
            <p:nvPr/>
          </p:nvSpPr>
          <p:spPr>
            <a:xfrm rot="-5400000">
              <a:off x="1932014" y="5012778"/>
              <a:ext cx="526036" cy="1607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Apr-20</a:t>
              </a:r>
            </a:p>
          </p:txBody>
        </p:sp>
        <p:sp>
          <p:nvSpPr>
            <p:cNvPr id="52" name="tx46"/>
            <p:cNvSpPr/>
            <p:nvPr/>
          </p:nvSpPr>
          <p:spPr>
            <a:xfrm rot="-5400000">
              <a:off x="2269013" y="5040932"/>
              <a:ext cx="584399" cy="1628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May-20</a:t>
              </a:r>
            </a:p>
          </p:txBody>
        </p:sp>
        <p:sp>
          <p:nvSpPr>
            <p:cNvPr id="53" name="tx47"/>
            <p:cNvSpPr/>
            <p:nvPr/>
          </p:nvSpPr>
          <p:spPr>
            <a:xfrm rot="-5400000">
              <a:off x="2690092" y="5034043"/>
              <a:ext cx="535877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Jun-20</a:t>
              </a:r>
            </a:p>
          </p:txBody>
        </p:sp>
        <p:sp>
          <p:nvSpPr>
            <p:cNvPr id="54" name="tx48"/>
            <p:cNvSpPr/>
            <p:nvPr/>
          </p:nvSpPr>
          <p:spPr>
            <a:xfrm rot="-5400000">
              <a:off x="3086566" y="5004776"/>
              <a:ext cx="477343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Jul-20</a:t>
              </a:r>
            </a:p>
          </p:txBody>
        </p:sp>
        <p:sp>
          <p:nvSpPr>
            <p:cNvPr id="55" name="tx49"/>
            <p:cNvSpPr/>
            <p:nvPr/>
          </p:nvSpPr>
          <p:spPr>
            <a:xfrm rot="-5400000">
              <a:off x="3404740" y="5031305"/>
              <a:ext cx="565145" cy="1628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Aug-20</a:t>
              </a:r>
            </a:p>
          </p:txBody>
        </p:sp>
        <p:sp>
          <p:nvSpPr>
            <p:cNvPr id="56" name="tx50"/>
            <p:cNvSpPr/>
            <p:nvPr/>
          </p:nvSpPr>
          <p:spPr>
            <a:xfrm rot="-5400000">
              <a:off x="3784401" y="5031519"/>
              <a:ext cx="565145" cy="1624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Sep-20</a:t>
              </a:r>
            </a:p>
          </p:txBody>
        </p:sp>
        <p:sp>
          <p:nvSpPr>
            <p:cNvPr id="57" name="tx51"/>
            <p:cNvSpPr/>
            <p:nvPr/>
          </p:nvSpPr>
          <p:spPr>
            <a:xfrm rot="-5400000">
              <a:off x="4187506" y="5028224"/>
              <a:ext cx="525951" cy="1298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Oct-20</a:t>
              </a:r>
            </a:p>
          </p:txBody>
        </p:sp>
        <p:sp>
          <p:nvSpPr>
            <p:cNvPr id="58" name="tx52"/>
            <p:cNvSpPr/>
            <p:nvPr/>
          </p:nvSpPr>
          <p:spPr>
            <a:xfrm rot="-5400000">
              <a:off x="4548297" y="5048591"/>
              <a:ext cx="564973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Nov-20</a:t>
              </a:r>
            </a:p>
          </p:txBody>
        </p:sp>
        <p:sp>
          <p:nvSpPr>
            <p:cNvPr id="59" name="tx53"/>
            <p:cNvSpPr/>
            <p:nvPr/>
          </p:nvSpPr>
          <p:spPr>
            <a:xfrm rot="-5400000">
              <a:off x="4915504" y="5048591"/>
              <a:ext cx="564973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Dec-20</a:t>
              </a:r>
            </a:p>
          </p:txBody>
        </p:sp>
        <p:sp>
          <p:nvSpPr>
            <p:cNvPr id="60" name="tx54"/>
            <p:cNvSpPr/>
            <p:nvPr/>
          </p:nvSpPr>
          <p:spPr>
            <a:xfrm rot="-5400000">
              <a:off x="5309499" y="5034043"/>
              <a:ext cx="535877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Jan-21</a:t>
              </a:r>
            </a:p>
          </p:txBody>
        </p:sp>
        <p:sp>
          <p:nvSpPr>
            <p:cNvPr id="61" name="tx55"/>
            <p:cNvSpPr/>
            <p:nvPr/>
          </p:nvSpPr>
          <p:spPr>
            <a:xfrm rot="-5400000">
              <a:off x="5679275" y="5043799"/>
              <a:ext cx="555303" cy="12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Feb-21</a:t>
              </a:r>
            </a:p>
          </p:txBody>
        </p:sp>
        <p:sp>
          <p:nvSpPr>
            <p:cNvPr id="62" name="tx56"/>
            <p:cNvSpPr/>
            <p:nvPr/>
          </p:nvSpPr>
          <p:spPr>
            <a:xfrm rot="-5400000">
              <a:off x="6022087" y="5043714"/>
              <a:ext cx="555132" cy="12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Mar-21</a:t>
              </a:r>
            </a:p>
          </p:txBody>
        </p:sp>
        <p:sp>
          <p:nvSpPr>
            <p:cNvPr id="63" name="tx57"/>
            <p:cNvSpPr/>
            <p:nvPr/>
          </p:nvSpPr>
          <p:spPr>
            <a:xfrm rot="-5400000">
              <a:off x="6399694" y="5012778"/>
              <a:ext cx="526036" cy="1607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Apr-21</a:t>
              </a:r>
            </a:p>
          </p:txBody>
        </p:sp>
        <p:sp>
          <p:nvSpPr>
            <p:cNvPr id="64" name="tx58"/>
            <p:cNvSpPr/>
            <p:nvPr/>
          </p:nvSpPr>
          <p:spPr>
            <a:xfrm rot="-5400000">
              <a:off x="6736692" y="5040932"/>
              <a:ext cx="584399" cy="1628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May-21</a:t>
              </a:r>
            </a:p>
          </p:txBody>
        </p:sp>
        <p:sp>
          <p:nvSpPr>
            <p:cNvPr id="65" name="tx59"/>
            <p:cNvSpPr/>
            <p:nvPr/>
          </p:nvSpPr>
          <p:spPr>
            <a:xfrm rot="-5400000">
              <a:off x="7157771" y="5034043"/>
              <a:ext cx="535877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Jun-21</a:t>
              </a:r>
            </a:p>
          </p:txBody>
        </p:sp>
        <p:sp>
          <p:nvSpPr>
            <p:cNvPr id="66" name="tx60"/>
            <p:cNvSpPr/>
            <p:nvPr/>
          </p:nvSpPr>
          <p:spPr>
            <a:xfrm rot="-5400000">
              <a:off x="7554245" y="5004776"/>
              <a:ext cx="477343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Jul-21</a:t>
              </a:r>
            </a:p>
          </p:txBody>
        </p:sp>
        <p:sp>
          <p:nvSpPr>
            <p:cNvPr id="67" name="tx61"/>
            <p:cNvSpPr/>
            <p:nvPr/>
          </p:nvSpPr>
          <p:spPr>
            <a:xfrm rot="-5400000">
              <a:off x="7872419" y="5031305"/>
              <a:ext cx="565145" cy="1628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Aug-21</a:t>
              </a:r>
            </a:p>
          </p:txBody>
        </p:sp>
        <p:sp>
          <p:nvSpPr>
            <p:cNvPr id="68" name="tx62"/>
            <p:cNvSpPr/>
            <p:nvPr/>
          </p:nvSpPr>
          <p:spPr>
            <a:xfrm rot="-5400000">
              <a:off x="8252080" y="5031519"/>
              <a:ext cx="565145" cy="1624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Sep-21</a:t>
              </a:r>
            </a:p>
          </p:txBody>
        </p:sp>
        <p:sp>
          <p:nvSpPr>
            <p:cNvPr id="69" name="tx63"/>
            <p:cNvSpPr/>
            <p:nvPr/>
          </p:nvSpPr>
          <p:spPr>
            <a:xfrm rot="-5400000">
              <a:off x="8655185" y="5028224"/>
              <a:ext cx="525951" cy="1298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Oct-21</a:t>
              </a:r>
            </a:p>
          </p:txBody>
        </p:sp>
        <p:sp>
          <p:nvSpPr>
            <p:cNvPr id="70" name="tx64"/>
            <p:cNvSpPr/>
            <p:nvPr/>
          </p:nvSpPr>
          <p:spPr>
            <a:xfrm rot="-5400000">
              <a:off x="9016019" y="5048634"/>
              <a:ext cx="564973" cy="12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Nov-21</a:t>
              </a:r>
            </a:p>
          </p:txBody>
        </p:sp>
        <p:sp>
          <p:nvSpPr>
            <p:cNvPr id="71" name="tx65"/>
            <p:cNvSpPr/>
            <p:nvPr/>
          </p:nvSpPr>
          <p:spPr>
            <a:xfrm rot="-5400000">
              <a:off x="9383226" y="5048634"/>
              <a:ext cx="564973" cy="12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Dec-21</a:t>
              </a:r>
            </a:p>
          </p:txBody>
        </p:sp>
        <p:sp>
          <p:nvSpPr>
            <p:cNvPr id="72" name="tx66"/>
            <p:cNvSpPr/>
            <p:nvPr/>
          </p:nvSpPr>
          <p:spPr>
            <a:xfrm rot="-5400000">
              <a:off x="9777178" y="5034043"/>
              <a:ext cx="535877" cy="128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Jan-22</a:t>
              </a:r>
            </a:p>
          </p:txBody>
        </p:sp>
        <p:sp>
          <p:nvSpPr>
            <p:cNvPr id="73" name="tx67"/>
            <p:cNvSpPr/>
            <p:nvPr/>
          </p:nvSpPr>
          <p:spPr>
            <a:xfrm rot="-5400000">
              <a:off x="10146954" y="5043799"/>
              <a:ext cx="555303" cy="12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Feb-22</a:t>
              </a:r>
            </a:p>
          </p:txBody>
        </p:sp>
        <p:sp>
          <p:nvSpPr>
            <p:cNvPr id="74" name="tx68"/>
            <p:cNvSpPr/>
            <p:nvPr/>
          </p:nvSpPr>
          <p:spPr>
            <a:xfrm rot="-5400000">
              <a:off x="10489766" y="5043714"/>
              <a:ext cx="555132" cy="12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Mar-22</a:t>
              </a:r>
            </a:p>
          </p:txBody>
        </p:sp>
        <p:sp>
          <p:nvSpPr>
            <p:cNvPr id="75" name="tx69"/>
            <p:cNvSpPr/>
            <p:nvPr/>
          </p:nvSpPr>
          <p:spPr>
            <a:xfrm rot="-5400000">
              <a:off x="10867373" y="5012778"/>
              <a:ext cx="526036" cy="1607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Apr-22</a:t>
              </a:r>
            </a:p>
          </p:txBody>
        </p:sp>
        <p:sp>
          <p:nvSpPr>
            <p:cNvPr id="76" name="tx70"/>
            <p:cNvSpPr/>
            <p:nvPr/>
          </p:nvSpPr>
          <p:spPr>
            <a:xfrm rot="-5400000">
              <a:off x="11204371" y="5040932"/>
              <a:ext cx="584399" cy="1628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May-22</a:t>
              </a:r>
            </a:p>
          </p:txBody>
        </p:sp>
        <p:sp>
          <p:nvSpPr>
            <p:cNvPr id="77" name="tx71"/>
            <p:cNvSpPr/>
            <p:nvPr/>
          </p:nvSpPr>
          <p:spPr>
            <a:xfrm>
              <a:off x="6272726" y="5448925"/>
              <a:ext cx="371614" cy="124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5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Date</a:t>
              </a:r>
            </a:p>
          </p:txBody>
        </p:sp>
        <p:sp>
          <p:nvSpPr>
            <p:cNvPr id="78" name="tx72"/>
            <p:cNvSpPr/>
            <p:nvPr/>
          </p:nvSpPr>
          <p:spPr>
            <a:xfrm rot="-5400000">
              <a:off x="-35542" y="3740137"/>
              <a:ext cx="1829190" cy="1609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5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7-Rolling average CFR</a:t>
              </a:r>
            </a:p>
          </p:txBody>
        </p:sp>
        <p:sp>
          <p:nvSpPr>
            <p:cNvPr id="79" name="tx73"/>
            <p:cNvSpPr/>
            <p:nvPr/>
          </p:nvSpPr>
          <p:spPr>
            <a:xfrm>
              <a:off x="4717963" y="1817965"/>
              <a:ext cx="2908473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Fulton County, Georgia /n</a:t>
              </a:r>
            </a:p>
          </p:txBody>
        </p:sp>
        <p:sp>
          <p:nvSpPr>
            <p:cNvPr id="80" name="tx74"/>
            <p:cNvSpPr/>
            <p:nvPr/>
          </p:nvSpPr>
          <p:spPr>
            <a:xfrm>
              <a:off x="4294361" y="2203569"/>
              <a:ext cx="3755677" cy="218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March 09, 2020 - March 29, 2022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068077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134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Corbel</vt:lpstr>
      <vt:lpstr>Basis</vt:lpstr>
      <vt:lpstr>COVID-19 Case Fatality Ratio Fulton County, Georgia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Hoehner, Jessica (CDC/DDID/NCIRD/OD) (CTR)</dc:creator>
  <cp:lastModifiedBy/>
  <cp:revision>2</cp:revision>
  <dcterms:created xsi:type="dcterms:W3CDTF">2021-11-29T21:16:12Z</dcterms:created>
  <dcterms:modified xsi:type="dcterms:W3CDTF">2022-03-31T13:08:36Z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94a7b8-f06c-4dfe-bdcc-9b548fd58c31_Enabled">
    <vt:lpwstr>true</vt:lpwstr>
  </property>
  <property fmtid="{D5CDD505-2E9C-101B-9397-08002B2CF9AE}" pid="3" name="MSIP_Label_7b94a7b8-f06c-4dfe-bdcc-9b548fd58c31_SetDate">
    <vt:lpwstr>2021-11-29T21:23:17Z</vt:lpwstr>
  </property>
  <property fmtid="{D5CDD505-2E9C-101B-9397-08002B2CF9AE}" pid="4" name="MSIP_Label_7b94a7b8-f06c-4dfe-bdcc-9b548fd58c31_Method">
    <vt:lpwstr>Privileged</vt:lpwstr>
  </property>
  <property fmtid="{D5CDD505-2E9C-101B-9397-08002B2CF9AE}" pid="5" name="MSIP_Label_7b94a7b8-f06c-4dfe-bdcc-9b548fd58c31_Name">
    <vt:lpwstr>7b94a7b8-f06c-4dfe-bdcc-9b548fd58c31</vt:lpwstr>
  </property>
  <property fmtid="{D5CDD505-2E9C-101B-9397-08002B2CF9AE}" pid="6" name="MSIP_Label_7b94a7b8-f06c-4dfe-bdcc-9b548fd58c31_SiteId">
    <vt:lpwstr>9ce70869-60db-44fd-abe8-d2767077fc8f</vt:lpwstr>
  </property>
  <property fmtid="{D5CDD505-2E9C-101B-9397-08002B2CF9AE}" pid="7" name="MSIP_Label_7b94a7b8-f06c-4dfe-bdcc-9b548fd58c31_ActionId">
    <vt:lpwstr>9b5c9f7d-3bf9-431a-8f82-ab5e2985045c</vt:lpwstr>
  </property>
  <property fmtid="{D5CDD505-2E9C-101B-9397-08002B2CF9AE}" pid="8" name="MSIP_Label_7b94a7b8-f06c-4dfe-bdcc-9b548fd58c31_ContentBits">
    <vt:lpwstr>0</vt:lpwstr>
  </property>
</Properties>
</file>