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3C2642-FC5A-4993-9ADF-BF38AC9CD452}" v="7" dt="2022-03-31T16:44:16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ehner, Jessica (CDC/DDID/NCIRD/OD) (CTR)" userId="b88aa93a-6a08-4073-8edf-590511b466ba" providerId="ADAL" clId="{8D3C2642-FC5A-4993-9ADF-BF38AC9CD452}"/>
    <pc:docChg chg="undo custSel modSld">
      <pc:chgData name="Hoehner, Jessica (CDC/DDID/NCIRD/OD) (CTR)" userId="b88aa93a-6a08-4073-8edf-590511b466ba" providerId="ADAL" clId="{8D3C2642-FC5A-4993-9ADF-BF38AC9CD452}" dt="2022-03-31T18:45:47.324" v="83" actId="20577"/>
      <pc:docMkLst>
        <pc:docMk/>
      </pc:docMkLst>
      <pc:sldChg chg="addSp delSp modSp mod setBg modClrScheme setClrOvrMap delDesignElem chgLayout">
        <pc:chgData name="Hoehner, Jessica (CDC/DDID/NCIRD/OD) (CTR)" userId="b88aa93a-6a08-4073-8edf-590511b466ba" providerId="ADAL" clId="{8D3C2642-FC5A-4993-9ADF-BF38AC9CD452}" dt="2022-03-31T18:45:47.324" v="83" actId="20577"/>
        <pc:sldMkLst>
          <pc:docMk/>
          <pc:sldMk cId="1710680779" sldId="256"/>
        </pc:sldMkLst>
        <pc:spChg chg="mod ord">
          <ac:chgData name="Hoehner, Jessica (CDC/DDID/NCIRD/OD) (CTR)" userId="b88aa93a-6a08-4073-8edf-590511b466ba" providerId="ADAL" clId="{8D3C2642-FC5A-4993-9ADF-BF38AC9CD452}" dt="2022-03-31T18:45:47.324" v="83" actId="20577"/>
          <ac:spMkLst>
            <pc:docMk/>
            <pc:sldMk cId="1710680779" sldId="256"/>
            <ac:spMk id="2" creationId="{60355B90-D965-49E8-9D4D-7F1D5C77F37E}"/>
          </ac:spMkLst>
        </pc:spChg>
        <pc:spChg chg="del mod ord">
          <ac:chgData name="Hoehner, Jessica (CDC/DDID/NCIRD/OD) (CTR)" userId="b88aa93a-6a08-4073-8edf-590511b466ba" providerId="ADAL" clId="{8D3C2642-FC5A-4993-9ADF-BF38AC9CD452}" dt="2022-03-31T16:42:28.145" v="7" actId="478"/>
          <ac:spMkLst>
            <pc:docMk/>
            <pc:sldMk cId="1710680779" sldId="256"/>
            <ac:spMk id="3" creationId="{60EA179E-843A-43A6-A701-2FC7E82A7BC1}"/>
          </ac:spMkLst>
        </pc:spChg>
        <pc:spChg chg="del mod ord">
          <ac:chgData name="Hoehner, Jessica (CDC/DDID/NCIRD/OD) (CTR)" userId="b88aa93a-6a08-4073-8edf-590511b466ba" providerId="ADAL" clId="{8D3C2642-FC5A-4993-9ADF-BF38AC9CD452}" dt="2022-03-31T16:42:21.084" v="2" actId="478"/>
          <ac:spMkLst>
            <pc:docMk/>
            <pc:sldMk cId="1710680779" sldId="256"/>
            <ac:spMk id="6" creationId="{B3C11B2E-4071-43BF-92F0-2616D5233906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3:35.063" v="19" actId="26606"/>
          <ac:spMkLst>
            <pc:docMk/>
            <pc:sldMk cId="1710680779" sldId="256"/>
            <ac:spMk id="8" creationId="{6343C326-A55B-48C9-AC97-417D5349B1A5}"/>
          </ac:spMkLst>
        </pc:spChg>
        <pc:spChg chg="add del mod">
          <ac:chgData name="Hoehner, Jessica (CDC/DDID/NCIRD/OD) (CTR)" userId="b88aa93a-6a08-4073-8edf-590511b466ba" providerId="ADAL" clId="{8D3C2642-FC5A-4993-9ADF-BF38AC9CD452}" dt="2022-03-31T16:42:24.960" v="5" actId="478"/>
          <ac:spMkLst>
            <pc:docMk/>
            <pc:sldMk cId="1710680779" sldId="256"/>
            <ac:spMk id="10" creationId="{EA68B7E8-1BB4-421A-9896-5284E4A005A2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3:35.063" v="19" actId="26606"/>
          <ac:spMkLst>
            <pc:docMk/>
            <pc:sldMk cId="1710680779" sldId="256"/>
            <ac:spMk id="11" creationId="{CB5978F0-8D3C-4B12-B071-F1254173E35D}"/>
          </ac:spMkLst>
        </pc:spChg>
        <pc:spChg chg="add del mod">
          <ac:chgData name="Hoehner, Jessica (CDC/DDID/NCIRD/OD) (CTR)" userId="b88aa93a-6a08-4073-8edf-590511b466ba" providerId="ADAL" clId="{8D3C2642-FC5A-4993-9ADF-BF38AC9CD452}" dt="2022-03-31T16:42:30.715" v="9" actId="478"/>
          <ac:spMkLst>
            <pc:docMk/>
            <pc:sldMk cId="1710680779" sldId="256"/>
            <ac:spMk id="12" creationId="{5354A55A-01D2-415D-A753-C39684953542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3:35.063" v="19" actId="26606"/>
          <ac:spMkLst>
            <pc:docMk/>
            <pc:sldMk cId="1710680779" sldId="256"/>
            <ac:spMk id="13" creationId="{04B3A732-BD30-43B3-B22F-86F94190750E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4:14.179" v="25"/>
          <ac:spMkLst>
            <pc:docMk/>
            <pc:sldMk cId="1710680779" sldId="256"/>
            <ac:spMk id="14" creationId="{00C4F1C3-3ADD-491F-8C66-57912A242177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3:42.993" v="22"/>
          <ac:spMkLst>
            <pc:docMk/>
            <pc:sldMk cId="1710680779" sldId="256"/>
            <ac:spMk id="15" creationId="{519C7155-1644-4C60-B0B5-32B1800D6044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3:42.993" v="22"/>
          <ac:spMkLst>
            <pc:docMk/>
            <pc:sldMk cId="1710680779" sldId="256"/>
            <ac:spMk id="16" creationId="{6343C326-A55B-48C9-AC97-417D5349B1A5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3:42.993" v="22"/>
          <ac:spMkLst>
            <pc:docMk/>
            <pc:sldMk cId="1710680779" sldId="256"/>
            <ac:spMk id="17" creationId="{CB972422-B794-4FA8-BCC6-BAF6938A1B53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3:42.993" v="22"/>
          <ac:spMkLst>
            <pc:docMk/>
            <pc:sldMk cId="1710680779" sldId="256"/>
            <ac:spMk id="18" creationId="{89DE9E2B-5611-49C8-862E-AD4D43A8AA6D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4:14.179" v="25"/>
          <ac:spMkLst>
            <pc:docMk/>
            <pc:sldMk cId="1710680779" sldId="256"/>
            <ac:spMk id="20" creationId="{0B323FE0-DFB0-4368-A3C2-FC1402A98C03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4:14.179" v="25"/>
          <ac:spMkLst>
            <pc:docMk/>
            <pc:sldMk cId="1710680779" sldId="256"/>
            <ac:spMk id="22" creationId="{EA9681CE-BBA0-49F9-8363-09207D318662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4:14.179" v="25"/>
          <ac:spMkLst>
            <pc:docMk/>
            <pc:sldMk cId="1710680779" sldId="256"/>
            <ac:spMk id="23" creationId="{3EBAC690-37C5-465F-99FF-056C244F950A}"/>
          </ac:spMkLst>
        </pc:spChg>
        <pc:spChg chg="add">
          <ac:chgData name="Hoehner, Jessica (CDC/DDID/NCIRD/OD) (CTR)" userId="b88aa93a-6a08-4073-8edf-590511b466ba" providerId="ADAL" clId="{8D3C2642-FC5A-4993-9ADF-BF38AC9CD452}" dt="2022-03-31T16:44:19.028" v="26" actId="26606"/>
          <ac:spMkLst>
            <pc:docMk/>
            <pc:sldMk cId="1710680779" sldId="256"/>
            <ac:spMk id="25" creationId="{C79B1AF8-A94D-4E21-A2A0-7F161E1E8110}"/>
          </ac:spMkLst>
        </pc:spChg>
        <pc:spChg chg="add">
          <ac:chgData name="Hoehner, Jessica (CDC/DDID/NCIRD/OD) (CTR)" userId="b88aa93a-6a08-4073-8edf-590511b466ba" providerId="ADAL" clId="{8D3C2642-FC5A-4993-9ADF-BF38AC9CD452}" dt="2022-03-31T16:44:19.028" v="26" actId="26606"/>
          <ac:spMkLst>
            <pc:docMk/>
            <pc:sldMk cId="1710680779" sldId="256"/>
            <ac:spMk id="26" creationId="{5E10CB9E-4C45-46DB-835A-2C29CE29A625}"/>
          </ac:spMkLst>
        </pc:spChg>
        <pc:spChg chg="add">
          <ac:chgData name="Hoehner, Jessica (CDC/DDID/NCIRD/OD) (CTR)" userId="b88aa93a-6a08-4073-8edf-590511b466ba" providerId="ADAL" clId="{8D3C2642-FC5A-4993-9ADF-BF38AC9CD452}" dt="2022-03-31T16:44:19.028" v="26" actId="26606"/>
          <ac:spMkLst>
            <pc:docMk/>
            <pc:sldMk cId="1710680779" sldId="256"/>
            <ac:spMk id="28" creationId="{A62E6B9D-7061-462E-8947-2825B75789B9}"/>
          </ac:spMkLst>
        </pc:spChg>
        <pc:spChg chg="add">
          <ac:chgData name="Hoehner, Jessica (CDC/DDID/NCIRD/OD) (CTR)" userId="b88aa93a-6a08-4073-8edf-590511b466ba" providerId="ADAL" clId="{8D3C2642-FC5A-4993-9ADF-BF38AC9CD452}" dt="2022-03-31T16:44:19.028" v="26" actId="26606"/>
          <ac:spMkLst>
            <pc:docMk/>
            <pc:sldMk cId="1710680779" sldId="256"/>
            <ac:spMk id="29" creationId="{EBCBE66D-4E28-4F31-90A0-960C40C59C7D}"/>
          </ac:spMkLst>
        </pc:spChg>
        <pc:cxnChg chg="add del">
          <ac:chgData name="Hoehner, Jessica (CDC/DDID/NCIRD/OD) (CTR)" userId="b88aa93a-6a08-4073-8edf-590511b466ba" providerId="ADAL" clId="{8D3C2642-FC5A-4993-9ADF-BF38AC9CD452}" dt="2022-03-31T16:43:42.993" v="22"/>
          <ac:cxnSpMkLst>
            <pc:docMk/>
            <pc:sldMk cId="1710680779" sldId="256"/>
            <ac:cxnSpMk id="19" creationId="{5296EC4F-8732-481B-94CB-C98E4EF297FF}"/>
          </ac:cxnSpMkLst>
        </pc:cxnChg>
        <pc:cxnChg chg="add del">
          <ac:chgData name="Hoehner, Jessica (CDC/DDID/NCIRD/OD) (CTR)" userId="b88aa93a-6a08-4073-8edf-590511b466ba" providerId="ADAL" clId="{8D3C2642-FC5A-4993-9ADF-BF38AC9CD452}" dt="2022-03-31T16:44:14.179" v="25"/>
          <ac:cxnSpMkLst>
            <pc:docMk/>
            <pc:sldMk cId="1710680779" sldId="256"/>
            <ac:cxnSpMk id="21" creationId="{E4BCA77F-6A46-46C1-822E-DF8DB6F08D5A}"/>
          </ac:cxnSpMkLst>
        </pc:cxnChg>
        <pc:cxnChg chg="add del">
          <ac:chgData name="Hoehner, Jessica (CDC/DDID/NCIRD/OD) (CTR)" userId="b88aa93a-6a08-4073-8edf-590511b466ba" providerId="ADAL" clId="{8D3C2642-FC5A-4993-9ADF-BF38AC9CD452}" dt="2022-03-31T16:44:14.179" v="25"/>
          <ac:cxnSpMkLst>
            <pc:docMk/>
            <pc:sldMk cId="1710680779" sldId="256"/>
            <ac:cxnSpMk id="24" creationId="{20129D1B-5EF7-4D54-8EE3-90A400E4027A}"/>
          </ac:cxnSpMkLst>
        </pc:cxnChg>
        <pc:cxnChg chg="add">
          <ac:chgData name="Hoehner, Jessica (CDC/DDID/NCIRD/OD) (CTR)" userId="b88aa93a-6a08-4073-8edf-590511b466ba" providerId="ADAL" clId="{8D3C2642-FC5A-4993-9ADF-BF38AC9CD452}" dt="2022-03-31T16:44:19.028" v="26" actId="26606"/>
          <ac:cxnSpMkLst>
            <pc:docMk/>
            <pc:sldMk cId="1710680779" sldId="256"/>
            <ac:cxnSpMk id="27" creationId="{2C1AF0B9-E97D-4D5D-BA2D-1C0BDE3A5EA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8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6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4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34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5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6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6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4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1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8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8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8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C79B1AF8-A94D-4E21-A2A0-7F161E1E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5E10CB9E-4C45-46DB-835A-2C29CE29A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" name="Straight Connector 10">
            <a:extLst>
              <a:ext uri="{FF2B5EF4-FFF2-40B4-BE49-F238E27FC236}">
                <a16:creationId xmlns:a16="http://schemas.microsoft.com/office/drawing/2014/main" id="{2C1AF0B9-E97D-4D5D-BA2D-1C0BDE3A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2">
            <a:extLst>
              <a:ext uri="{FF2B5EF4-FFF2-40B4-BE49-F238E27FC236}">
                <a16:creationId xmlns:a16="http://schemas.microsoft.com/office/drawing/2014/main" id="{A62E6B9D-7061-462E-8947-2825B75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" name="Rectangle 14">
            <a:extLst>
              <a:ext uri="{FF2B5EF4-FFF2-40B4-BE49-F238E27FC236}">
                <a16:creationId xmlns:a16="http://schemas.microsoft.com/office/drawing/2014/main" id="{EBCBE66D-4E28-4F31-90A0-960C40C59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355B90-D965-49E8-9D4D-7F1D5C77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89" y="790252"/>
            <a:ext cx="9892751" cy="1198568"/>
          </a:xfrm>
          <a:noFill/>
          <a:ln w="12700" cmpd="sng">
            <a:noFill/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sz="3600" b="1" cap="all" spc="150" dirty="0">
                <a:solidFill>
                  <a:schemeClr val="tx1"/>
                </a:solidFill>
              </a:rPr>
              <a:t>COVID-19 Case Fatality Ratio</a:t>
            </a:r>
            <a:br>
              <a:rPr lang="en-US" sz="3600" b="1" cap="all" spc="150" dirty="0">
                <a:solidFill>
                  <a:schemeClr val="tx1"/>
                </a:solidFill>
              </a:rPr>
            </a:br>
            <a:br>
              <a:rPr lang="en-US" sz="4400" b="1" cap="all" spc="150" dirty="0">
                <a:solidFill>
                  <a:schemeClr val="tx1"/>
                </a:solidFill>
              </a:rPr>
            </a:br>
            <a:endParaRPr lang="en-US" sz="4400" b="1" cap="all" spc="150" dirty="0">
              <a:solidFill>
                <a:schemeClr val="tx1"/>
              </a:solidFill>
            </a:endParaRPr>
          </a:p>
        </p:txBody>
      </p:sp>
      <p:grpSp xmlns:pic="http://schemas.openxmlformats.org/drawingml/2006/picture">
        <p:nvGrpSpPr>
          <p:cNvPr id="8" name=""/>
          <p:cNvGrpSpPr/>
          <p:nvPr/>
        </p:nvGrpSpPr>
        <p:grpSpPr>
          <a:xfrm>
            <a:off x="457200" y="1828800"/>
            <a:ext cx="11430000" cy="4160520"/>
            <a:chOff x="457200" y="1828800"/>
            <a:chExt cx="11430000" cy="4160520"/>
          </a:xfrm>
        </p:grpSpPr>
        <p:sp>
          <p:nvSpPr>
            <p:cNvPr id="9" name="rc3"/>
            <p:cNvSpPr/>
            <p:nvPr/>
          </p:nvSpPr>
          <p:spPr>
            <a:xfrm>
              <a:off x="457200" y="1828800"/>
              <a:ext cx="11430000" cy="41605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4"/>
            <p:cNvSpPr/>
            <p:nvPr/>
          </p:nvSpPr>
          <p:spPr>
            <a:xfrm>
              <a:off x="1360751" y="4705310"/>
              <a:ext cx="10146871" cy="0"/>
            </a:xfrm>
            <a:custGeom>
              <a:avLst/>
              <a:pathLst>
                <a:path w="10146871" h="0">
                  <a:moveTo>
                    <a:pt x="0" y="0"/>
                  </a:moveTo>
                  <a:lnTo>
                    <a:pt x="10146871" y="0"/>
                  </a:lnTo>
                  <a:lnTo>
                    <a:pt x="10146871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360751" y="4262949"/>
              <a:ext cx="10146871" cy="0"/>
            </a:xfrm>
            <a:custGeom>
              <a:avLst/>
              <a:pathLst>
                <a:path w="10146871" h="0">
                  <a:moveTo>
                    <a:pt x="0" y="0"/>
                  </a:moveTo>
                  <a:lnTo>
                    <a:pt x="10146871" y="0"/>
                  </a:lnTo>
                  <a:lnTo>
                    <a:pt x="10146871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360751" y="3820588"/>
              <a:ext cx="10146871" cy="0"/>
            </a:xfrm>
            <a:custGeom>
              <a:avLst/>
              <a:pathLst>
                <a:path w="10146871" h="0">
                  <a:moveTo>
                    <a:pt x="0" y="0"/>
                  </a:moveTo>
                  <a:lnTo>
                    <a:pt x="10146871" y="0"/>
                  </a:lnTo>
                  <a:lnTo>
                    <a:pt x="10146871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360751" y="3378227"/>
              <a:ext cx="10146871" cy="0"/>
            </a:xfrm>
            <a:custGeom>
              <a:avLst/>
              <a:pathLst>
                <a:path w="10146871" h="0">
                  <a:moveTo>
                    <a:pt x="0" y="0"/>
                  </a:moveTo>
                  <a:lnTo>
                    <a:pt x="10146871" y="0"/>
                  </a:lnTo>
                  <a:lnTo>
                    <a:pt x="10146871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360751" y="2935867"/>
              <a:ext cx="10146871" cy="0"/>
            </a:xfrm>
            <a:custGeom>
              <a:avLst/>
              <a:pathLst>
                <a:path w="10146871" h="0">
                  <a:moveTo>
                    <a:pt x="0" y="0"/>
                  </a:moveTo>
                  <a:lnTo>
                    <a:pt x="10146871" y="0"/>
                  </a:lnTo>
                  <a:lnTo>
                    <a:pt x="10146871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367507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723710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2104478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2472964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2853733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3222219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3602987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3983756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4352242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4733011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5101496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5482265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5863034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6206954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6587723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6956209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7336977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7705463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8086232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8467001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8835486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9216255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9584741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9965510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10346278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10690198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11070967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11439453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821972" y="4605584"/>
              <a:ext cx="9224429" cy="99725"/>
            </a:xfrm>
            <a:custGeom>
              <a:avLst/>
              <a:pathLst>
                <a:path w="9224429" h="99725">
                  <a:moveTo>
                    <a:pt x="0" y="99725"/>
                  </a:moveTo>
                  <a:lnTo>
                    <a:pt x="12282" y="99725"/>
                  </a:lnTo>
                  <a:lnTo>
                    <a:pt x="24565" y="99725"/>
                  </a:lnTo>
                  <a:lnTo>
                    <a:pt x="36848" y="99725"/>
                  </a:lnTo>
                  <a:lnTo>
                    <a:pt x="49131" y="99725"/>
                  </a:lnTo>
                  <a:lnTo>
                    <a:pt x="61414" y="99725"/>
                  </a:lnTo>
                  <a:lnTo>
                    <a:pt x="73697" y="99725"/>
                  </a:lnTo>
                  <a:lnTo>
                    <a:pt x="85980" y="99725"/>
                  </a:lnTo>
                  <a:lnTo>
                    <a:pt x="98262" y="99725"/>
                  </a:lnTo>
                  <a:lnTo>
                    <a:pt x="110545" y="99725"/>
                  </a:lnTo>
                  <a:lnTo>
                    <a:pt x="122828" y="99725"/>
                  </a:lnTo>
                  <a:lnTo>
                    <a:pt x="135111" y="93980"/>
                  </a:lnTo>
                  <a:lnTo>
                    <a:pt x="147394" y="88874"/>
                  </a:lnTo>
                  <a:lnTo>
                    <a:pt x="159677" y="84319"/>
                  </a:lnTo>
                  <a:lnTo>
                    <a:pt x="171960" y="80833"/>
                  </a:lnTo>
                  <a:lnTo>
                    <a:pt x="184242" y="78085"/>
                  </a:lnTo>
                  <a:lnTo>
                    <a:pt x="196525" y="75532"/>
                  </a:lnTo>
                  <a:lnTo>
                    <a:pt x="208808" y="73136"/>
                  </a:lnTo>
                  <a:lnTo>
                    <a:pt x="221091" y="77236"/>
                  </a:lnTo>
                  <a:lnTo>
                    <a:pt x="233374" y="74210"/>
                  </a:lnTo>
                  <a:lnTo>
                    <a:pt x="245657" y="70691"/>
                  </a:lnTo>
                  <a:lnTo>
                    <a:pt x="257940" y="66533"/>
                  </a:lnTo>
                  <a:lnTo>
                    <a:pt x="270222" y="61743"/>
                  </a:lnTo>
                  <a:lnTo>
                    <a:pt x="282505" y="56599"/>
                  </a:lnTo>
                  <a:lnTo>
                    <a:pt x="294788" y="51184"/>
                  </a:lnTo>
                  <a:lnTo>
                    <a:pt x="307071" y="46238"/>
                  </a:lnTo>
                  <a:lnTo>
                    <a:pt x="319354" y="47385"/>
                  </a:lnTo>
                  <a:lnTo>
                    <a:pt x="331637" y="48363"/>
                  </a:lnTo>
                  <a:lnTo>
                    <a:pt x="343920" y="49117"/>
                  </a:lnTo>
                  <a:lnTo>
                    <a:pt x="356202" y="48558"/>
                  </a:lnTo>
                  <a:lnTo>
                    <a:pt x="368485" y="47898"/>
                  </a:lnTo>
                  <a:lnTo>
                    <a:pt x="380768" y="46794"/>
                  </a:lnTo>
                  <a:lnTo>
                    <a:pt x="393051" y="44491"/>
                  </a:lnTo>
                  <a:lnTo>
                    <a:pt x="405334" y="42587"/>
                  </a:lnTo>
                  <a:lnTo>
                    <a:pt x="417617" y="41068"/>
                  </a:lnTo>
                  <a:lnTo>
                    <a:pt x="429900" y="39734"/>
                  </a:lnTo>
                  <a:lnTo>
                    <a:pt x="442183" y="39461"/>
                  </a:lnTo>
                  <a:lnTo>
                    <a:pt x="454465" y="39319"/>
                  </a:lnTo>
                  <a:lnTo>
                    <a:pt x="466748" y="39979"/>
                  </a:lnTo>
                  <a:lnTo>
                    <a:pt x="479031" y="39761"/>
                  </a:lnTo>
                  <a:lnTo>
                    <a:pt x="491314" y="39542"/>
                  </a:lnTo>
                  <a:lnTo>
                    <a:pt x="503597" y="39170"/>
                  </a:lnTo>
                  <a:lnTo>
                    <a:pt x="515880" y="38194"/>
                  </a:lnTo>
                  <a:lnTo>
                    <a:pt x="528163" y="37176"/>
                  </a:lnTo>
                  <a:lnTo>
                    <a:pt x="540445" y="36147"/>
                  </a:lnTo>
                  <a:lnTo>
                    <a:pt x="552728" y="35272"/>
                  </a:lnTo>
                  <a:lnTo>
                    <a:pt x="565011" y="35184"/>
                  </a:lnTo>
                  <a:lnTo>
                    <a:pt x="577294" y="35247"/>
                  </a:lnTo>
                  <a:lnTo>
                    <a:pt x="589577" y="34895"/>
                  </a:lnTo>
                  <a:lnTo>
                    <a:pt x="601860" y="34382"/>
                  </a:lnTo>
                  <a:lnTo>
                    <a:pt x="614143" y="33760"/>
                  </a:lnTo>
                  <a:lnTo>
                    <a:pt x="626425" y="32792"/>
                  </a:lnTo>
                  <a:lnTo>
                    <a:pt x="638708" y="31402"/>
                  </a:lnTo>
                  <a:lnTo>
                    <a:pt x="650991" y="29903"/>
                  </a:lnTo>
                  <a:lnTo>
                    <a:pt x="663274" y="28414"/>
                  </a:lnTo>
                  <a:lnTo>
                    <a:pt x="675557" y="27231"/>
                  </a:lnTo>
                  <a:lnTo>
                    <a:pt x="687840" y="26306"/>
                  </a:lnTo>
                  <a:lnTo>
                    <a:pt x="700123" y="25929"/>
                  </a:lnTo>
                  <a:lnTo>
                    <a:pt x="712405" y="25927"/>
                  </a:lnTo>
                  <a:lnTo>
                    <a:pt x="724688" y="25818"/>
                  </a:lnTo>
                  <a:lnTo>
                    <a:pt x="736971" y="25545"/>
                  </a:lnTo>
                  <a:lnTo>
                    <a:pt x="749254" y="25325"/>
                  </a:lnTo>
                  <a:lnTo>
                    <a:pt x="761537" y="25469"/>
                  </a:lnTo>
                  <a:lnTo>
                    <a:pt x="773820" y="25684"/>
                  </a:lnTo>
                  <a:lnTo>
                    <a:pt x="786103" y="25593"/>
                  </a:lnTo>
                  <a:lnTo>
                    <a:pt x="798386" y="25459"/>
                  </a:lnTo>
                  <a:lnTo>
                    <a:pt x="810668" y="25002"/>
                  </a:lnTo>
                  <a:lnTo>
                    <a:pt x="822951" y="24779"/>
                  </a:lnTo>
                  <a:lnTo>
                    <a:pt x="835234" y="24408"/>
                  </a:lnTo>
                  <a:lnTo>
                    <a:pt x="847517" y="23695"/>
                  </a:lnTo>
                  <a:lnTo>
                    <a:pt x="859800" y="22595"/>
                  </a:lnTo>
                  <a:lnTo>
                    <a:pt x="872083" y="21483"/>
                  </a:lnTo>
                  <a:lnTo>
                    <a:pt x="884366" y="20520"/>
                  </a:lnTo>
                  <a:lnTo>
                    <a:pt x="896648" y="19203"/>
                  </a:lnTo>
                  <a:lnTo>
                    <a:pt x="908931" y="17795"/>
                  </a:lnTo>
                  <a:lnTo>
                    <a:pt x="921214" y="16400"/>
                  </a:lnTo>
                  <a:lnTo>
                    <a:pt x="933497" y="15267"/>
                  </a:lnTo>
                  <a:lnTo>
                    <a:pt x="945780" y="14463"/>
                  </a:lnTo>
                  <a:lnTo>
                    <a:pt x="958063" y="13564"/>
                  </a:lnTo>
                  <a:lnTo>
                    <a:pt x="970346" y="12606"/>
                  </a:lnTo>
                  <a:lnTo>
                    <a:pt x="982628" y="12044"/>
                  </a:lnTo>
                  <a:lnTo>
                    <a:pt x="994911" y="11756"/>
                  </a:lnTo>
                  <a:lnTo>
                    <a:pt x="1007194" y="11377"/>
                  </a:lnTo>
                  <a:lnTo>
                    <a:pt x="1019477" y="10467"/>
                  </a:lnTo>
                  <a:lnTo>
                    <a:pt x="1031760" y="9613"/>
                  </a:lnTo>
                  <a:lnTo>
                    <a:pt x="1044043" y="8912"/>
                  </a:lnTo>
                  <a:lnTo>
                    <a:pt x="1056326" y="8308"/>
                  </a:lnTo>
                  <a:lnTo>
                    <a:pt x="1068608" y="7896"/>
                  </a:lnTo>
                  <a:lnTo>
                    <a:pt x="1080891" y="7595"/>
                  </a:lnTo>
                  <a:lnTo>
                    <a:pt x="1093174" y="7285"/>
                  </a:lnTo>
                  <a:lnTo>
                    <a:pt x="1105457" y="7209"/>
                  </a:lnTo>
                  <a:lnTo>
                    <a:pt x="1117740" y="7151"/>
                  </a:lnTo>
                  <a:lnTo>
                    <a:pt x="1130023" y="6380"/>
                  </a:lnTo>
                  <a:lnTo>
                    <a:pt x="1142306" y="5705"/>
                  </a:lnTo>
                  <a:lnTo>
                    <a:pt x="1154588" y="5366"/>
                  </a:lnTo>
                  <a:lnTo>
                    <a:pt x="1166871" y="4595"/>
                  </a:lnTo>
                  <a:lnTo>
                    <a:pt x="1179154" y="3728"/>
                  </a:lnTo>
                  <a:lnTo>
                    <a:pt x="1191437" y="2826"/>
                  </a:lnTo>
                  <a:lnTo>
                    <a:pt x="1203720" y="1852"/>
                  </a:lnTo>
                  <a:lnTo>
                    <a:pt x="1216003" y="1329"/>
                  </a:lnTo>
                  <a:lnTo>
                    <a:pt x="1228286" y="879"/>
                  </a:lnTo>
                  <a:lnTo>
                    <a:pt x="1240569" y="305"/>
                  </a:lnTo>
                  <a:lnTo>
                    <a:pt x="1252851" y="37"/>
                  </a:lnTo>
                  <a:lnTo>
                    <a:pt x="1265134" y="0"/>
                  </a:lnTo>
                  <a:lnTo>
                    <a:pt x="1277417" y="128"/>
                  </a:lnTo>
                  <a:lnTo>
                    <a:pt x="1289700" y="872"/>
                  </a:lnTo>
                  <a:lnTo>
                    <a:pt x="1301983" y="2297"/>
                  </a:lnTo>
                  <a:lnTo>
                    <a:pt x="1314266" y="3966"/>
                  </a:lnTo>
                  <a:lnTo>
                    <a:pt x="1326549" y="5581"/>
                  </a:lnTo>
                  <a:lnTo>
                    <a:pt x="1338831" y="7431"/>
                  </a:lnTo>
                  <a:lnTo>
                    <a:pt x="1351114" y="9463"/>
                  </a:lnTo>
                  <a:lnTo>
                    <a:pt x="1363397" y="11551"/>
                  </a:lnTo>
                  <a:lnTo>
                    <a:pt x="1375680" y="13159"/>
                  </a:lnTo>
                  <a:lnTo>
                    <a:pt x="1387963" y="14893"/>
                  </a:lnTo>
                  <a:lnTo>
                    <a:pt x="1400246" y="16599"/>
                  </a:lnTo>
                  <a:lnTo>
                    <a:pt x="1412529" y="18728"/>
                  </a:lnTo>
                  <a:lnTo>
                    <a:pt x="1424811" y="21079"/>
                  </a:lnTo>
                  <a:lnTo>
                    <a:pt x="1437094" y="23750"/>
                  </a:lnTo>
                  <a:lnTo>
                    <a:pt x="1449377" y="26470"/>
                  </a:lnTo>
                  <a:lnTo>
                    <a:pt x="1461660" y="29342"/>
                  </a:lnTo>
                  <a:lnTo>
                    <a:pt x="1473943" y="31855"/>
                  </a:lnTo>
                  <a:lnTo>
                    <a:pt x="1486226" y="34145"/>
                  </a:lnTo>
                  <a:lnTo>
                    <a:pt x="1498509" y="36278"/>
                  </a:lnTo>
                  <a:lnTo>
                    <a:pt x="1510791" y="38212"/>
                  </a:lnTo>
                  <a:lnTo>
                    <a:pt x="1523074" y="39713"/>
                  </a:lnTo>
                  <a:lnTo>
                    <a:pt x="1535357" y="41157"/>
                  </a:lnTo>
                  <a:lnTo>
                    <a:pt x="1547640" y="42711"/>
                  </a:lnTo>
                  <a:lnTo>
                    <a:pt x="1559923" y="44243"/>
                  </a:lnTo>
                  <a:lnTo>
                    <a:pt x="1572206" y="45737"/>
                  </a:lnTo>
                  <a:lnTo>
                    <a:pt x="1584489" y="47241"/>
                  </a:lnTo>
                  <a:lnTo>
                    <a:pt x="1596772" y="48609"/>
                  </a:lnTo>
                  <a:lnTo>
                    <a:pt x="1609054" y="49860"/>
                  </a:lnTo>
                  <a:lnTo>
                    <a:pt x="1621337" y="51058"/>
                  </a:lnTo>
                  <a:lnTo>
                    <a:pt x="1633620" y="52072"/>
                  </a:lnTo>
                  <a:lnTo>
                    <a:pt x="1645903" y="52967"/>
                  </a:lnTo>
                  <a:lnTo>
                    <a:pt x="1658186" y="53846"/>
                  </a:lnTo>
                  <a:lnTo>
                    <a:pt x="1670469" y="54622"/>
                  </a:lnTo>
                  <a:lnTo>
                    <a:pt x="1682752" y="55290"/>
                  </a:lnTo>
                  <a:lnTo>
                    <a:pt x="1695034" y="55939"/>
                  </a:lnTo>
                  <a:lnTo>
                    <a:pt x="1707317" y="56536"/>
                  </a:lnTo>
                  <a:lnTo>
                    <a:pt x="1719600" y="57125"/>
                  </a:lnTo>
                  <a:lnTo>
                    <a:pt x="1731883" y="57790"/>
                  </a:lnTo>
                  <a:lnTo>
                    <a:pt x="1744166" y="58323"/>
                  </a:lnTo>
                  <a:lnTo>
                    <a:pt x="1756449" y="58854"/>
                  </a:lnTo>
                  <a:lnTo>
                    <a:pt x="1768732" y="59344"/>
                  </a:lnTo>
                  <a:lnTo>
                    <a:pt x="1781014" y="59718"/>
                  </a:lnTo>
                  <a:lnTo>
                    <a:pt x="1793297" y="60090"/>
                  </a:lnTo>
                  <a:lnTo>
                    <a:pt x="1805580" y="60403"/>
                  </a:lnTo>
                  <a:lnTo>
                    <a:pt x="1817863" y="60595"/>
                  </a:lnTo>
                  <a:lnTo>
                    <a:pt x="1830146" y="60889"/>
                  </a:lnTo>
                  <a:lnTo>
                    <a:pt x="1842429" y="61101"/>
                  </a:lnTo>
                  <a:lnTo>
                    <a:pt x="1854712" y="61268"/>
                  </a:lnTo>
                  <a:lnTo>
                    <a:pt x="1866994" y="61480"/>
                  </a:lnTo>
                  <a:lnTo>
                    <a:pt x="1879277" y="61682"/>
                  </a:lnTo>
                  <a:lnTo>
                    <a:pt x="1891560" y="61857"/>
                  </a:lnTo>
                  <a:lnTo>
                    <a:pt x="1903843" y="61996"/>
                  </a:lnTo>
                  <a:lnTo>
                    <a:pt x="1916126" y="61973"/>
                  </a:lnTo>
                  <a:lnTo>
                    <a:pt x="1928409" y="61897"/>
                  </a:lnTo>
                  <a:lnTo>
                    <a:pt x="1940692" y="61885"/>
                  </a:lnTo>
                  <a:lnTo>
                    <a:pt x="1952974" y="61849"/>
                  </a:lnTo>
                  <a:lnTo>
                    <a:pt x="1965257" y="61763"/>
                  </a:lnTo>
                  <a:lnTo>
                    <a:pt x="1977540" y="61667"/>
                  </a:lnTo>
                  <a:lnTo>
                    <a:pt x="1989823" y="61692"/>
                  </a:lnTo>
                  <a:lnTo>
                    <a:pt x="2002106" y="61811"/>
                  </a:lnTo>
                  <a:lnTo>
                    <a:pt x="2014389" y="62006"/>
                  </a:lnTo>
                  <a:lnTo>
                    <a:pt x="2026672" y="62168"/>
                  </a:lnTo>
                  <a:lnTo>
                    <a:pt x="2038955" y="62393"/>
                  </a:lnTo>
                  <a:lnTo>
                    <a:pt x="2051237" y="62625"/>
                  </a:lnTo>
                  <a:lnTo>
                    <a:pt x="2063520" y="62868"/>
                  </a:lnTo>
                  <a:lnTo>
                    <a:pt x="2075803" y="62994"/>
                  </a:lnTo>
                  <a:lnTo>
                    <a:pt x="2088086" y="63126"/>
                  </a:lnTo>
                  <a:lnTo>
                    <a:pt x="2100369" y="63232"/>
                  </a:lnTo>
                  <a:lnTo>
                    <a:pt x="2112652" y="63315"/>
                  </a:lnTo>
                  <a:lnTo>
                    <a:pt x="2124935" y="63308"/>
                  </a:lnTo>
                  <a:lnTo>
                    <a:pt x="2137217" y="63272"/>
                  </a:lnTo>
                  <a:lnTo>
                    <a:pt x="2149500" y="63212"/>
                  </a:lnTo>
                  <a:lnTo>
                    <a:pt x="2161783" y="63153"/>
                  </a:lnTo>
                  <a:lnTo>
                    <a:pt x="2174066" y="63047"/>
                  </a:lnTo>
                  <a:lnTo>
                    <a:pt x="2186349" y="62913"/>
                  </a:lnTo>
                  <a:lnTo>
                    <a:pt x="2198632" y="62769"/>
                  </a:lnTo>
                  <a:lnTo>
                    <a:pt x="2210915" y="62655"/>
                  </a:lnTo>
                  <a:lnTo>
                    <a:pt x="2223197" y="62532"/>
                  </a:lnTo>
                  <a:lnTo>
                    <a:pt x="2235480" y="62428"/>
                  </a:lnTo>
                  <a:lnTo>
                    <a:pt x="2247763" y="62345"/>
                  </a:lnTo>
                  <a:lnTo>
                    <a:pt x="2260046" y="62254"/>
                  </a:lnTo>
                  <a:lnTo>
                    <a:pt x="2272329" y="62190"/>
                  </a:lnTo>
                  <a:lnTo>
                    <a:pt x="2284612" y="62155"/>
                  </a:lnTo>
                  <a:lnTo>
                    <a:pt x="2296895" y="62145"/>
                  </a:lnTo>
                  <a:lnTo>
                    <a:pt x="2309177" y="62170"/>
                  </a:lnTo>
                  <a:lnTo>
                    <a:pt x="2321460" y="62198"/>
                  </a:lnTo>
                  <a:lnTo>
                    <a:pt x="2333743" y="62246"/>
                  </a:lnTo>
                  <a:lnTo>
                    <a:pt x="2346026" y="62322"/>
                  </a:lnTo>
                  <a:lnTo>
                    <a:pt x="2358309" y="62365"/>
                  </a:lnTo>
                  <a:lnTo>
                    <a:pt x="2370592" y="62403"/>
                  </a:lnTo>
                  <a:lnTo>
                    <a:pt x="2382875" y="62468"/>
                  </a:lnTo>
                  <a:lnTo>
                    <a:pt x="2395158" y="62534"/>
                  </a:lnTo>
                  <a:lnTo>
                    <a:pt x="2407440" y="62605"/>
                  </a:lnTo>
                  <a:lnTo>
                    <a:pt x="2419723" y="62671"/>
                  </a:lnTo>
                  <a:lnTo>
                    <a:pt x="2432006" y="62711"/>
                  </a:lnTo>
                  <a:lnTo>
                    <a:pt x="2444289" y="62762"/>
                  </a:lnTo>
                  <a:lnTo>
                    <a:pt x="2456572" y="62805"/>
                  </a:lnTo>
                  <a:lnTo>
                    <a:pt x="2468855" y="62840"/>
                  </a:lnTo>
                  <a:lnTo>
                    <a:pt x="2481138" y="62843"/>
                  </a:lnTo>
                  <a:lnTo>
                    <a:pt x="2493420" y="62843"/>
                  </a:lnTo>
                  <a:lnTo>
                    <a:pt x="2505703" y="62843"/>
                  </a:lnTo>
                  <a:lnTo>
                    <a:pt x="2517986" y="62863"/>
                  </a:lnTo>
                  <a:lnTo>
                    <a:pt x="2530269" y="62883"/>
                  </a:lnTo>
                  <a:lnTo>
                    <a:pt x="2542552" y="62898"/>
                  </a:lnTo>
                  <a:lnTo>
                    <a:pt x="2554835" y="62934"/>
                  </a:lnTo>
                  <a:lnTo>
                    <a:pt x="2567118" y="63004"/>
                  </a:lnTo>
                  <a:lnTo>
                    <a:pt x="2579400" y="63080"/>
                  </a:lnTo>
                  <a:lnTo>
                    <a:pt x="2591683" y="63148"/>
                  </a:lnTo>
                  <a:lnTo>
                    <a:pt x="2603966" y="63227"/>
                  </a:lnTo>
                  <a:lnTo>
                    <a:pt x="2616249" y="63318"/>
                  </a:lnTo>
                  <a:lnTo>
                    <a:pt x="2628532" y="63419"/>
                  </a:lnTo>
                  <a:lnTo>
                    <a:pt x="2640815" y="63492"/>
                  </a:lnTo>
                  <a:lnTo>
                    <a:pt x="2653098" y="63563"/>
                  </a:lnTo>
                  <a:lnTo>
                    <a:pt x="2665380" y="63624"/>
                  </a:lnTo>
                  <a:lnTo>
                    <a:pt x="2677663" y="63692"/>
                  </a:lnTo>
                  <a:lnTo>
                    <a:pt x="2689946" y="63717"/>
                  </a:lnTo>
                  <a:lnTo>
                    <a:pt x="2702229" y="63730"/>
                  </a:lnTo>
                  <a:lnTo>
                    <a:pt x="2714512" y="63727"/>
                  </a:lnTo>
                  <a:lnTo>
                    <a:pt x="2726795" y="63727"/>
                  </a:lnTo>
                  <a:lnTo>
                    <a:pt x="2739078" y="63730"/>
                  </a:lnTo>
                  <a:lnTo>
                    <a:pt x="2751360" y="63725"/>
                  </a:lnTo>
                  <a:lnTo>
                    <a:pt x="2763643" y="63730"/>
                  </a:lnTo>
                  <a:lnTo>
                    <a:pt x="2775926" y="63745"/>
                  </a:lnTo>
                  <a:lnTo>
                    <a:pt x="2788209" y="63768"/>
                  </a:lnTo>
                  <a:lnTo>
                    <a:pt x="2800492" y="63844"/>
                  </a:lnTo>
                  <a:lnTo>
                    <a:pt x="2812775" y="63907"/>
                  </a:lnTo>
                  <a:lnTo>
                    <a:pt x="2825058" y="63978"/>
                  </a:lnTo>
                  <a:lnTo>
                    <a:pt x="2837341" y="64051"/>
                  </a:lnTo>
                  <a:lnTo>
                    <a:pt x="2849623" y="64134"/>
                  </a:lnTo>
                  <a:lnTo>
                    <a:pt x="2861906" y="64245"/>
                  </a:lnTo>
                  <a:lnTo>
                    <a:pt x="2874189" y="64314"/>
                  </a:lnTo>
                  <a:lnTo>
                    <a:pt x="2886472" y="64352"/>
                  </a:lnTo>
                  <a:lnTo>
                    <a:pt x="2898755" y="64427"/>
                  </a:lnTo>
                  <a:lnTo>
                    <a:pt x="2911038" y="64493"/>
                  </a:lnTo>
                  <a:lnTo>
                    <a:pt x="2923321" y="64569"/>
                  </a:lnTo>
                  <a:lnTo>
                    <a:pt x="2935603" y="64716"/>
                  </a:lnTo>
                  <a:lnTo>
                    <a:pt x="2947886" y="64875"/>
                  </a:lnTo>
                  <a:lnTo>
                    <a:pt x="2960169" y="65082"/>
                  </a:lnTo>
                  <a:lnTo>
                    <a:pt x="2972452" y="65279"/>
                  </a:lnTo>
                  <a:lnTo>
                    <a:pt x="2984735" y="65456"/>
                  </a:lnTo>
                  <a:lnTo>
                    <a:pt x="2997018" y="65646"/>
                  </a:lnTo>
                  <a:lnTo>
                    <a:pt x="3009301" y="65820"/>
                  </a:lnTo>
                  <a:lnTo>
                    <a:pt x="3021583" y="65926"/>
                  </a:lnTo>
                  <a:lnTo>
                    <a:pt x="3033866" y="66010"/>
                  </a:lnTo>
                  <a:lnTo>
                    <a:pt x="3046149" y="66091"/>
                  </a:lnTo>
                  <a:lnTo>
                    <a:pt x="3058432" y="66202"/>
                  </a:lnTo>
                  <a:lnTo>
                    <a:pt x="3070715" y="66321"/>
                  </a:lnTo>
                  <a:lnTo>
                    <a:pt x="3082998" y="66432"/>
                  </a:lnTo>
                  <a:lnTo>
                    <a:pt x="3095281" y="66553"/>
                  </a:lnTo>
                  <a:lnTo>
                    <a:pt x="3107563" y="66728"/>
                  </a:lnTo>
                  <a:lnTo>
                    <a:pt x="3119846" y="66915"/>
                  </a:lnTo>
                  <a:lnTo>
                    <a:pt x="3132129" y="67120"/>
                  </a:lnTo>
                  <a:lnTo>
                    <a:pt x="3144412" y="67322"/>
                  </a:lnTo>
                  <a:lnTo>
                    <a:pt x="3156695" y="67572"/>
                  </a:lnTo>
                  <a:lnTo>
                    <a:pt x="3168978" y="67812"/>
                  </a:lnTo>
                  <a:lnTo>
                    <a:pt x="3181261" y="68065"/>
                  </a:lnTo>
                  <a:lnTo>
                    <a:pt x="3193544" y="68287"/>
                  </a:lnTo>
                  <a:lnTo>
                    <a:pt x="3205826" y="68510"/>
                  </a:lnTo>
                  <a:lnTo>
                    <a:pt x="3218109" y="68702"/>
                  </a:lnTo>
                  <a:lnTo>
                    <a:pt x="3230392" y="68881"/>
                  </a:lnTo>
                  <a:lnTo>
                    <a:pt x="3242675" y="68985"/>
                  </a:lnTo>
                  <a:lnTo>
                    <a:pt x="3254958" y="69063"/>
                  </a:lnTo>
                  <a:lnTo>
                    <a:pt x="3267241" y="69137"/>
                  </a:lnTo>
                  <a:lnTo>
                    <a:pt x="3279524" y="69213"/>
                  </a:lnTo>
                  <a:lnTo>
                    <a:pt x="3291806" y="69288"/>
                  </a:lnTo>
                  <a:lnTo>
                    <a:pt x="3304089" y="69372"/>
                  </a:lnTo>
                  <a:lnTo>
                    <a:pt x="3316372" y="69483"/>
                  </a:lnTo>
                  <a:lnTo>
                    <a:pt x="3328655" y="69614"/>
                  </a:lnTo>
                  <a:lnTo>
                    <a:pt x="3340938" y="69779"/>
                  </a:lnTo>
                  <a:lnTo>
                    <a:pt x="3353221" y="69958"/>
                  </a:lnTo>
                  <a:lnTo>
                    <a:pt x="3365504" y="70133"/>
                  </a:lnTo>
                  <a:lnTo>
                    <a:pt x="3377786" y="70299"/>
                  </a:lnTo>
                  <a:lnTo>
                    <a:pt x="3390069" y="70481"/>
                  </a:lnTo>
                  <a:lnTo>
                    <a:pt x="3402352" y="70621"/>
                  </a:lnTo>
                  <a:lnTo>
                    <a:pt x="3414635" y="70787"/>
                  </a:lnTo>
                  <a:lnTo>
                    <a:pt x="3426918" y="70972"/>
                  </a:lnTo>
                  <a:lnTo>
                    <a:pt x="3439201" y="71136"/>
                  </a:lnTo>
                  <a:lnTo>
                    <a:pt x="3451484" y="71308"/>
                  </a:lnTo>
                  <a:lnTo>
                    <a:pt x="3463766" y="71498"/>
                  </a:lnTo>
                  <a:lnTo>
                    <a:pt x="3476049" y="71685"/>
                  </a:lnTo>
                  <a:lnTo>
                    <a:pt x="3488332" y="71902"/>
                  </a:lnTo>
                  <a:lnTo>
                    <a:pt x="3500615" y="72107"/>
                  </a:lnTo>
                  <a:lnTo>
                    <a:pt x="3512898" y="72317"/>
                  </a:lnTo>
                  <a:lnTo>
                    <a:pt x="3525181" y="72537"/>
                  </a:lnTo>
                  <a:lnTo>
                    <a:pt x="3537464" y="72777"/>
                  </a:lnTo>
                  <a:lnTo>
                    <a:pt x="3549746" y="72987"/>
                  </a:lnTo>
                  <a:lnTo>
                    <a:pt x="3562029" y="73237"/>
                  </a:lnTo>
                  <a:lnTo>
                    <a:pt x="3574312" y="73484"/>
                  </a:lnTo>
                  <a:lnTo>
                    <a:pt x="3586595" y="73725"/>
                  </a:lnTo>
                  <a:lnTo>
                    <a:pt x="3598878" y="73939"/>
                  </a:lnTo>
                  <a:lnTo>
                    <a:pt x="3611161" y="74152"/>
                  </a:lnTo>
                  <a:lnTo>
                    <a:pt x="3623444" y="74321"/>
                  </a:lnTo>
                  <a:lnTo>
                    <a:pt x="3635727" y="74496"/>
                  </a:lnTo>
                  <a:lnTo>
                    <a:pt x="3648009" y="74645"/>
                  </a:lnTo>
                  <a:lnTo>
                    <a:pt x="3660292" y="74822"/>
                  </a:lnTo>
                  <a:lnTo>
                    <a:pt x="3672575" y="75026"/>
                  </a:lnTo>
                  <a:lnTo>
                    <a:pt x="3684858" y="75234"/>
                  </a:lnTo>
                  <a:lnTo>
                    <a:pt x="3697141" y="75438"/>
                  </a:lnTo>
                  <a:lnTo>
                    <a:pt x="3709424" y="75648"/>
                  </a:lnTo>
                  <a:lnTo>
                    <a:pt x="3721707" y="75843"/>
                  </a:lnTo>
                  <a:lnTo>
                    <a:pt x="3733989" y="76055"/>
                  </a:lnTo>
                  <a:lnTo>
                    <a:pt x="3746272" y="76250"/>
                  </a:lnTo>
                  <a:lnTo>
                    <a:pt x="3758555" y="76427"/>
                  </a:lnTo>
                  <a:lnTo>
                    <a:pt x="3770838" y="76627"/>
                  </a:lnTo>
                  <a:lnTo>
                    <a:pt x="3783121" y="76839"/>
                  </a:lnTo>
                  <a:lnTo>
                    <a:pt x="3795404" y="77016"/>
                  </a:lnTo>
                  <a:lnTo>
                    <a:pt x="3807687" y="77198"/>
                  </a:lnTo>
                  <a:lnTo>
                    <a:pt x="3819969" y="77324"/>
                  </a:lnTo>
                  <a:lnTo>
                    <a:pt x="3832252" y="77382"/>
                  </a:lnTo>
                  <a:lnTo>
                    <a:pt x="3844535" y="77433"/>
                  </a:lnTo>
                  <a:lnTo>
                    <a:pt x="3856818" y="77473"/>
                  </a:lnTo>
                  <a:lnTo>
                    <a:pt x="3869101" y="77506"/>
                  </a:lnTo>
                  <a:lnTo>
                    <a:pt x="3881384" y="77542"/>
                  </a:lnTo>
                  <a:lnTo>
                    <a:pt x="3893667" y="77585"/>
                  </a:lnTo>
                  <a:lnTo>
                    <a:pt x="3905949" y="77620"/>
                  </a:lnTo>
                  <a:lnTo>
                    <a:pt x="3918232" y="77676"/>
                  </a:lnTo>
                  <a:lnTo>
                    <a:pt x="3930515" y="77736"/>
                  </a:lnTo>
                  <a:lnTo>
                    <a:pt x="3942798" y="77789"/>
                  </a:lnTo>
                  <a:lnTo>
                    <a:pt x="3955081" y="77830"/>
                  </a:lnTo>
                  <a:lnTo>
                    <a:pt x="3967364" y="77880"/>
                  </a:lnTo>
                  <a:lnTo>
                    <a:pt x="3979647" y="77918"/>
                  </a:lnTo>
                  <a:lnTo>
                    <a:pt x="3991930" y="77954"/>
                  </a:lnTo>
                  <a:lnTo>
                    <a:pt x="4004212" y="78002"/>
                  </a:lnTo>
                  <a:lnTo>
                    <a:pt x="4016495" y="78004"/>
                  </a:lnTo>
                  <a:lnTo>
                    <a:pt x="4028778" y="77994"/>
                  </a:lnTo>
                  <a:lnTo>
                    <a:pt x="4041061" y="77981"/>
                  </a:lnTo>
                  <a:lnTo>
                    <a:pt x="4053344" y="77943"/>
                  </a:lnTo>
                  <a:lnTo>
                    <a:pt x="4065627" y="77898"/>
                  </a:lnTo>
                  <a:lnTo>
                    <a:pt x="4077910" y="77840"/>
                  </a:lnTo>
                  <a:lnTo>
                    <a:pt x="4090192" y="77764"/>
                  </a:lnTo>
                  <a:lnTo>
                    <a:pt x="4102475" y="77696"/>
                  </a:lnTo>
                  <a:lnTo>
                    <a:pt x="4114758" y="77633"/>
                  </a:lnTo>
                  <a:lnTo>
                    <a:pt x="4127041" y="77572"/>
                  </a:lnTo>
                  <a:lnTo>
                    <a:pt x="4139324" y="77506"/>
                  </a:lnTo>
                  <a:lnTo>
                    <a:pt x="4151607" y="77448"/>
                  </a:lnTo>
                  <a:lnTo>
                    <a:pt x="4163890" y="77413"/>
                  </a:lnTo>
                  <a:lnTo>
                    <a:pt x="4176172" y="77367"/>
                  </a:lnTo>
                  <a:lnTo>
                    <a:pt x="4188455" y="77317"/>
                  </a:lnTo>
                  <a:lnTo>
                    <a:pt x="4200738" y="77253"/>
                  </a:lnTo>
                  <a:lnTo>
                    <a:pt x="4213021" y="77178"/>
                  </a:lnTo>
                  <a:lnTo>
                    <a:pt x="4225304" y="77097"/>
                  </a:lnTo>
                  <a:lnTo>
                    <a:pt x="4237587" y="77023"/>
                  </a:lnTo>
                  <a:lnTo>
                    <a:pt x="4249870" y="76937"/>
                  </a:lnTo>
                  <a:lnTo>
                    <a:pt x="4262152" y="76857"/>
                  </a:lnTo>
                  <a:lnTo>
                    <a:pt x="4274435" y="76791"/>
                  </a:lnTo>
                  <a:lnTo>
                    <a:pt x="4286718" y="76730"/>
                  </a:lnTo>
                  <a:lnTo>
                    <a:pt x="4299001" y="76667"/>
                  </a:lnTo>
                  <a:lnTo>
                    <a:pt x="4311284" y="76657"/>
                  </a:lnTo>
                  <a:lnTo>
                    <a:pt x="4323567" y="76614"/>
                  </a:lnTo>
                  <a:lnTo>
                    <a:pt x="4335850" y="76558"/>
                  </a:lnTo>
                  <a:lnTo>
                    <a:pt x="4348133" y="76548"/>
                  </a:lnTo>
                  <a:lnTo>
                    <a:pt x="4360415" y="76538"/>
                  </a:lnTo>
                  <a:lnTo>
                    <a:pt x="4372698" y="76528"/>
                  </a:lnTo>
                  <a:lnTo>
                    <a:pt x="4384981" y="76520"/>
                  </a:lnTo>
                  <a:lnTo>
                    <a:pt x="4397264" y="76477"/>
                  </a:lnTo>
                  <a:lnTo>
                    <a:pt x="4409547" y="76439"/>
                  </a:lnTo>
                  <a:lnTo>
                    <a:pt x="4421830" y="76419"/>
                  </a:lnTo>
                  <a:lnTo>
                    <a:pt x="4434113" y="76371"/>
                  </a:lnTo>
                  <a:lnTo>
                    <a:pt x="4446395" y="76328"/>
                  </a:lnTo>
                  <a:lnTo>
                    <a:pt x="4458678" y="76283"/>
                  </a:lnTo>
                  <a:lnTo>
                    <a:pt x="4470961" y="76237"/>
                  </a:lnTo>
                  <a:lnTo>
                    <a:pt x="4483244" y="76199"/>
                  </a:lnTo>
                  <a:lnTo>
                    <a:pt x="4495527" y="76159"/>
                  </a:lnTo>
                  <a:lnTo>
                    <a:pt x="4507810" y="76108"/>
                  </a:lnTo>
                  <a:lnTo>
                    <a:pt x="4520093" y="76055"/>
                  </a:lnTo>
                  <a:lnTo>
                    <a:pt x="4532375" y="75995"/>
                  </a:lnTo>
                  <a:lnTo>
                    <a:pt x="4544658" y="75931"/>
                  </a:lnTo>
                  <a:lnTo>
                    <a:pt x="4556941" y="75856"/>
                  </a:lnTo>
                  <a:lnTo>
                    <a:pt x="4569224" y="75782"/>
                  </a:lnTo>
                  <a:lnTo>
                    <a:pt x="4581507" y="75729"/>
                  </a:lnTo>
                  <a:lnTo>
                    <a:pt x="4593790" y="75696"/>
                  </a:lnTo>
                  <a:lnTo>
                    <a:pt x="4606073" y="75663"/>
                  </a:lnTo>
                  <a:lnTo>
                    <a:pt x="4618355" y="75626"/>
                  </a:lnTo>
                  <a:lnTo>
                    <a:pt x="4630638" y="75593"/>
                  </a:lnTo>
                  <a:lnTo>
                    <a:pt x="4642921" y="75577"/>
                  </a:lnTo>
                  <a:lnTo>
                    <a:pt x="4655204" y="75562"/>
                  </a:lnTo>
                  <a:lnTo>
                    <a:pt x="4667487" y="75532"/>
                  </a:lnTo>
                  <a:lnTo>
                    <a:pt x="4679770" y="75497"/>
                  </a:lnTo>
                  <a:lnTo>
                    <a:pt x="4692053" y="75464"/>
                  </a:lnTo>
                  <a:lnTo>
                    <a:pt x="4704335" y="75433"/>
                  </a:lnTo>
                  <a:lnTo>
                    <a:pt x="4716618" y="75403"/>
                  </a:lnTo>
                  <a:lnTo>
                    <a:pt x="4728901" y="75370"/>
                  </a:lnTo>
                  <a:lnTo>
                    <a:pt x="4741184" y="75330"/>
                  </a:lnTo>
                  <a:lnTo>
                    <a:pt x="4753467" y="75307"/>
                  </a:lnTo>
                  <a:lnTo>
                    <a:pt x="4765750" y="75282"/>
                  </a:lnTo>
                  <a:lnTo>
                    <a:pt x="4778033" y="75244"/>
                  </a:lnTo>
                  <a:lnTo>
                    <a:pt x="4790316" y="75201"/>
                  </a:lnTo>
                  <a:lnTo>
                    <a:pt x="4802598" y="75155"/>
                  </a:lnTo>
                  <a:lnTo>
                    <a:pt x="4814881" y="75112"/>
                  </a:lnTo>
                  <a:lnTo>
                    <a:pt x="4827164" y="75077"/>
                  </a:lnTo>
                  <a:lnTo>
                    <a:pt x="4839447" y="75039"/>
                  </a:lnTo>
                  <a:lnTo>
                    <a:pt x="4851730" y="75004"/>
                  </a:lnTo>
                  <a:lnTo>
                    <a:pt x="4864013" y="74978"/>
                  </a:lnTo>
                  <a:lnTo>
                    <a:pt x="4876296" y="74961"/>
                  </a:lnTo>
                  <a:lnTo>
                    <a:pt x="4888578" y="74943"/>
                  </a:lnTo>
                  <a:lnTo>
                    <a:pt x="4900861" y="74923"/>
                  </a:lnTo>
                  <a:lnTo>
                    <a:pt x="4913144" y="74898"/>
                  </a:lnTo>
                  <a:lnTo>
                    <a:pt x="4925427" y="74870"/>
                  </a:lnTo>
                  <a:lnTo>
                    <a:pt x="4937710" y="74832"/>
                  </a:lnTo>
                  <a:lnTo>
                    <a:pt x="4949993" y="74794"/>
                  </a:lnTo>
                  <a:lnTo>
                    <a:pt x="4962276" y="74764"/>
                  </a:lnTo>
                  <a:lnTo>
                    <a:pt x="4974558" y="74733"/>
                  </a:lnTo>
                  <a:lnTo>
                    <a:pt x="4986841" y="74703"/>
                  </a:lnTo>
                  <a:lnTo>
                    <a:pt x="4999124" y="74685"/>
                  </a:lnTo>
                  <a:lnTo>
                    <a:pt x="5011407" y="74678"/>
                  </a:lnTo>
                  <a:lnTo>
                    <a:pt x="5023690" y="74685"/>
                  </a:lnTo>
                  <a:lnTo>
                    <a:pt x="5035973" y="74693"/>
                  </a:lnTo>
                  <a:lnTo>
                    <a:pt x="5048256" y="74698"/>
                  </a:lnTo>
                  <a:lnTo>
                    <a:pt x="5060538" y="74708"/>
                  </a:lnTo>
                  <a:lnTo>
                    <a:pt x="5072821" y="74713"/>
                  </a:lnTo>
                  <a:lnTo>
                    <a:pt x="5085104" y="74710"/>
                  </a:lnTo>
                  <a:lnTo>
                    <a:pt x="5097387" y="74698"/>
                  </a:lnTo>
                  <a:lnTo>
                    <a:pt x="5109670" y="74678"/>
                  </a:lnTo>
                  <a:lnTo>
                    <a:pt x="5121953" y="74662"/>
                  </a:lnTo>
                  <a:lnTo>
                    <a:pt x="5134236" y="74652"/>
                  </a:lnTo>
                  <a:lnTo>
                    <a:pt x="5146519" y="74637"/>
                  </a:lnTo>
                  <a:lnTo>
                    <a:pt x="5158801" y="74625"/>
                  </a:lnTo>
                  <a:lnTo>
                    <a:pt x="5171084" y="74614"/>
                  </a:lnTo>
                  <a:lnTo>
                    <a:pt x="5183367" y="74612"/>
                  </a:lnTo>
                  <a:lnTo>
                    <a:pt x="5195650" y="74622"/>
                  </a:lnTo>
                  <a:lnTo>
                    <a:pt x="5207933" y="74612"/>
                  </a:lnTo>
                  <a:lnTo>
                    <a:pt x="5220216" y="74599"/>
                  </a:lnTo>
                  <a:lnTo>
                    <a:pt x="5232499" y="74584"/>
                  </a:lnTo>
                  <a:lnTo>
                    <a:pt x="5244781" y="74574"/>
                  </a:lnTo>
                  <a:lnTo>
                    <a:pt x="5257064" y="74554"/>
                  </a:lnTo>
                  <a:lnTo>
                    <a:pt x="5269347" y="74541"/>
                  </a:lnTo>
                  <a:lnTo>
                    <a:pt x="5281630" y="74526"/>
                  </a:lnTo>
                  <a:lnTo>
                    <a:pt x="5293913" y="74534"/>
                  </a:lnTo>
                  <a:lnTo>
                    <a:pt x="5306196" y="74539"/>
                  </a:lnTo>
                  <a:lnTo>
                    <a:pt x="5318479" y="74544"/>
                  </a:lnTo>
                  <a:lnTo>
                    <a:pt x="5330761" y="74549"/>
                  </a:lnTo>
                  <a:lnTo>
                    <a:pt x="5343044" y="74554"/>
                  </a:lnTo>
                  <a:lnTo>
                    <a:pt x="5355327" y="74556"/>
                  </a:lnTo>
                  <a:lnTo>
                    <a:pt x="5367610" y="74556"/>
                  </a:lnTo>
                  <a:lnTo>
                    <a:pt x="5379893" y="74546"/>
                  </a:lnTo>
                  <a:lnTo>
                    <a:pt x="5392176" y="74526"/>
                  </a:lnTo>
                  <a:lnTo>
                    <a:pt x="5404459" y="74506"/>
                  </a:lnTo>
                  <a:lnTo>
                    <a:pt x="5416741" y="74483"/>
                  </a:lnTo>
                  <a:lnTo>
                    <a:pt x="5429024" y="74463"/>
                  </a:lnTo>
                  <a:lnTo>
                    <a:pt x="5441307" y="74440"/>
                  </a:lnTo>
                  <a:lnTo>
                    <a:pt x="5453590" y="74410"/>
                  </a:lnTo>
                  <a:lnTo>
                    <a:pt x="5465873" y="74367"/>
                  </a:lnTo>
                  <a:lnTo>
                    <a:pt x="5478156" y="74339"/>
                  </a:lnTo>
                  <a:lnTo>
                    <a:pt x="5490439" y="74309"/>
                  </a:lnTo>
                  <a:lnTo>
                    <a:pt x="5502721" y="74278"/>
                  </a:lnTo>
                  <a:lnTo>
                    <a:pt x="5515004" y="74250"/>
                  </a:lnTo>
                  <a:lnTo>
                    <a:pt x="5527287" y="74218"/>
                  </a:lnTo>
                  <a:lnTo>
                    <a:pt x="5539570" y="74185"/>
                  </a:lnTo>
                  <a:lnTo>
                    <a:pt x="5551853" y="74164"/>
                  </a:lnTo>
                  <a:lnTo>
                    <a:pt x="5564136" y="74129"/>
                  </a:lnTo>
                  <a:lnTo>
                    <a:pt x="5576419" y="74096"/>
                  </a:lnTo>
                  <a:lnTo>
                    <a:pt x="5588702" y="74063"/>
                  </a:lnTo>
                  <a:lnTo>
                    <a:pt x="5600984" y="74030"/>
                  </a:lnTo>
                  <a:lnTo>
                    <a:pt x="5613267" y="74005"/>
                  </a:lnTo>
                  <a:lnTo>
                    <a:pt x="5625550" y="73967"/>
                  </a:lnTo>
                  <a:lnTo>
                    <a:pt x="5637833" y="73924"/>
                  </a:lnTo>
                  <a:lnTo>
                    <a:pt x="5650116" y="73894"/>
                  </a:lnTo>
                  <a:lnTo>
                    <a:pt x="5662399" y="73861"/>
                  </a:lnTo>
                  <a:lnTo>
                    <a:pt x="5674682" y="73831"/>
                  </a:lnTo>
                  <a:lnTo>
                    <a:pt x="5686964" y="73798"/>
                  </a:lnTo>
                  <a:lnTo>
                    <a:pt x="5699247" y="73755"/>
                  </a:lnTo>
                  <a:lnTo>
                    <a:pt x="5711530" y="73735"/>
                  </a:lnTo>
                  <a:lnTo>
                    <a:pt x="5723813" y="73715"/>
                  </a:lnTo>
                  <a:lnTo>
                    <a:pt x="5736096" y="73689"/>
                  </a:lnTo>
                  <a:lnTo>
                    <a:pt x="5748379" y="73664"/>
                  </a:lnTo>
                  <a:lnTo>
                    <a:pt x="5760662" y="73639"/>
                  </a:lnTo>
                  <a:lnTo>
                    <a:pt x="5772944" y="73621"/>
                  </a:lnTo>
                  <a:lnTo>
                    <a:pt x="5785227" y="73611"/>
                  </a:lnTo>
                  <a:lnTo>
                    <a:pt x="5797510" y="73593"/>
                  </a:lnTo>
                  <a:lnTo>
                    <a:pt x="5809793" y="73583"/>
                  </a:lnTo>
                  <a:lnTo>
                    <a:pt x="5822076" y="73573"/>
                  </a:lnTo>
                  <a:lnTo>
                    <a:pt x="5834359" y="73563"/>
                  </a:lnTo>
                  <a:lnTo>
                    <a:pt x="5846642" y="73550"/>
                  </a:lnTo>
                  <a:lnTo>
                    <a:pt x="5858924" y="73535"/>
                  </a:lnTo>
                  <a:lnTo>
                    <a:pt x="5871207" y="73520"/>
                  </a:lnTo>
                  <a:lnTo>
                    <a:pt x="5883490" y="73510"/>
                  </a:lnTo>
                  <a:lnTo>
                    <a:pt x="5895773" y="73505"/>
                  </a:lnTo>
                  <a:lnTo>
                    <a:pt x="5908056" y="73505"/>
                  </a:lnTo>
                  <a:lnTo>
                    <a:pt x="5920339" y="73505"/>
                  </a:lnTo>
                  <a:lnTo>
                    <a:pt x="5932622" y="73505"/>
                  </a:lnTo>
                  <a:lnTo>
                    <a:pt x="5944905" y="73505"/>
                  </a:lnTo>
                  <a:lnTo>
                    <a:pt x="5957187" y="73507"/>
                  </a:lnTo>
                  <a:lnTo>
                    <a:pt x="5969470" y="73510"/>
                  </a:lnTo>
                  <a:lnTo>
                    <a:pt x="5981753" y="73515"/>
                  </a:lnTo>
                  <a:lnTo>
                    <a:pt x="5994036" y="73520"/>
                  </a:lnTo>
                  <a:lnTo>
                    <a:pt x="6006319" y="73525"/>
                  </a:lnTo>
                  <a:lnTo>
                    <a:pt x="6018602" y="73533"/>
                  </a:lnTo>
                  <a:lnTo>
                    <a:pt x="6030885" y="73540"/>
                  </a:lnTo>
                  <a:lnTo>
                    <a:pt x="6043167" y="73550"/>
                  </a:lnTo>
                  <a:lnTo>
                    <a:pt x="6055450" y="73560"/>
                  </a:lnTo>
                  <a:lnTo>
                    <a:pt x="6067733" y="73570"/>
                  </a:lnTo>
                  <a:lnTo>
                    <a:pt x="6080016" y="73581"/>
                  </a:lnTo>
                  <a:lnTo>
                    <a:pt x="6092299" y="73591"/>
                  </a:lnTo>
                  <a:lnTo>
                    <a:pt x="6104582" y="73611"/>
                  </a:lnTo>
                  <a:lnTo>
                    <a:pt x="6116865" y="73626"/>
                  </a:lnTo>
                  <a:lnTo>
                    <a:pt x="6129147" y="73644"/>
                  </a:lnTo>
                  <a:lnTo>
                    <a:pt x="6141430" y="73669"/>
                  </a:lnTo>
                  <a:lnTo>
                    <a:pt x="6153713" y="73697"/>
                  </a:lnTo>
                  <a:lnTo>
                    <a:pt x="6165996" y="73725"/>
                  </a:lnTo>
                  <a:lnTo>
                    <a:pt x="6178279" y="73752"/>
                  </a:lnTo>
                  <a:lnTo>
                    <a:pt x="6190562" y="73783"/>
                  </a:lnTo>
                  <a:lnTo>
                    <a:pt x="6202845" y="73826"/>
                  </a:lnTo>
                  <a:lnTo>
                    <a:pt x="6215127" y="73866"/>
                  </a:lnTo>
                  <a:lnTo>
                    <a:pt x="6227410" y="73909"/>
                  </a:lnTo>
                  <a:lnTo>
                    <a:pt x="6239693" y="73955"/>
                  </a:lnTo>
                  <a:lnTo>
                    <a:pt x="6251976" y="74000"/>
                  </a:lnTo>
                  <a:lnTo>
                    <a:pt x="6264259" y="74046"/>
                  </a:lnTo>
                  <a:lnTo>
                    <a:pt x="6276542" y="74094"/>
                  </a:lnTo>
                  <a:lnTo>
                    <a:pt x="6288825" y="74159"/>
                  </a:lnTo>
                  <a:lnTo>
                    <a:pt x="6301107" y="74233"/>
                  </a:lnTo>
                  <a:lnTo>
                    <a:pt x="6313390" y="74309"/>
                  </a:lnTo>
                  <a:lnTo>
                    <a:pt x="6325673" y="74384"/>
                  </a:lnTo>
                  <a:lnTo>
                    <a:pt x="6337956" y="74460"/>
                  </a:lnTo>
                  <a:lnTo>
                    <a:pt x="6350239" y="74536"/>
                  </a:lnTo>
                  <a:lnTo>
                    <a:pt x="6362522" y="74630"/>
                  </a:lnTo>
                  <a:lnTo>
                    <a:pt x="6374805" y="74705"/>
                  </a:lnTo>
                  <a:lnTo>
                    <a:pt x="6387088" y="74784"/>
                  </a:lnTo>
                  <a:lnTo>
                    <a:pt x="6399370" y="74865"/>
                  </a:lnTo>
                  <a:lnTo>
                    <a:pt x="6411653" y="74948"/>
                  </a:lnTo>
                  <a:lnTo>
                    <a:pt x="6423936" y="75031"/>
                  </a:lnTo>
                  <a:lnTo>
                    <a:pt x="6436219" y="75115"/>
                  </a:lnTo>
                  <a:lnTo>
                    <a:pt x="6448502" y="75203"/>
                  </a:lnTo>
                  <a:lnTo>
                    <a:pt x="6460785" y="75292"/>
                  </a:lnTo>
                  <a:lnTo>
                    <a:pt x="6473068" y="75368"/>
                  </a:lnTo>
                  <a:lnTo>
                    <a:pt x="6485350" y="75444"/>
                  </a:lnTo>
                  <a:lnTo>
                    <a:pt x="6497633" y="75517"/>
                  </a:lnTo>
                  <a:lnTo>
                    <a:pt x="6509916" y="75590"/>
                  </a:lnTo>
                  <a:lnTo>
                    <a:pt x="6522199" y="75663"/>
                  </a:lnTo>
                  <a:lnTo>
                    <a:pt x="6534482" y="75729"/>
                  </a:lnTo>
                  <a:lnTo>
                    <a:pt x="6546765" y="75792"/>
                  </a:lnTo>
                  <a:lnTo>
                    <a:pt x="6559048" y="75866"/>
                  </a:lnTo>
                  <a:lnTo>
                    <a:pt x="6571330" y="75939"/>
                  </a:lnTo>
                  <a:lnTo>
                    <a:pt x="6583613" y="76015"/>
                  </a:lnTo>
                  <a:lnTo>
                    <a:pt x="6595896" y="76091"/>
                  </a:lnTo>
                  <a:lnTo>
                    <a:pt x="6608179" y="76166"/>
                  </a:lnTo>
                  <a:lnTo>
                    <a:pt x="6620462" y="76240"/>
                  </a:lnTo>
                  <a:lnTo>
                    <a:pt x="6632745" y="76321"/>
                  </a:lnTo>
                  <a:lnTo>
                    <a:pt x="6645028" y="76402"/>
                  </a:lnTo>
                  <a:lnTo>
                    <a:pt x="6657310" y="76475"/>
                  </a:lnTo>
                  <a:lnTo>
                    <a:pt x="6669593" y="76541"/>
                  </a:lnTo>
                  <a:lnTo>
                    <a:pt x="6681876" y="76606"/>
                  </a:lnTo>
                  <a:lnTo>
                    <a:pt x="6694159" y="76672"/>
                  </a:lnTo>
                  <a:lnTo>
                    <a:pt x="6706442" y="76707"/>
                  </a:lnTo>
                  <a:lnTo>
                    <a:pt x="6718725" y="76760"/>
                  </a:lnTo>
                  <a:lnTo>
                    <a:pt x="6731008" y="76819"/>
                  </a:lnTo>
                  <a:lnTo>
                    <a:pt x="6743291" y="76867"/>
                  </a:lnTo>
                  <a:lnTo>
                    <a:pt x="6755573" y="76907"/>
                  </a:lnTo>
                  <a:lnTo>
                    <a:pt x="6767856" y="76948"/>
                  </a:lnTo>
                  <a:lnTo>
                    <a:pt x="6780139" y="76988"/>
                  </a:lnTo>
                  <a:lnTo>
                    <a:pt x="6792422" y="77049"/>
                  </a:lnTo>
                  <a:lnTo>
                    <a:pt x="6804705" y="77076"/>
                  </a:lnTo>
                  <a:lnTo>
                    <a:pt x="6816988" y="77087"/>
                  </a:lnTo>
                  <a:lnTo>
                    <a:pt x="6829271" y="77094"/>
                  </a:lnTo>
                  <a:lnTo>
                    <a:pt x="6841553" y="77109"/>
                  </a:lnTo>
                  <a:lnTo>
                    <a:pt x="6853836" y="77124"/>
                  </a:lnTo>
                  <a:lnTo>
                    <a:pt x="6866119" y="77140"/>
                  </a:lnTo>
                  <a:lnTo>
                    <a:pt x="6878402" y="77137"/>
                  </a:lnTo>
                  <a:lnTo>
                    <a:pt x="6890685" y="77145"/>
                  </a:lnTo>
                  <a:lnTo>
                    <a:pt x="6902968" y="77150"/>
                  </a:lnTo>
                  <a:lnTo>
                    <a:pt x="6915251" y="77140"/>
                  </a:lnTo>
                  <a:lnTo>
                    <a:pt x="6927533" y="77124"/>
                  </a:lnTo>
                  <a:lnTo>
                    <a:pt x="6939816" y="77109"/>
                  </a:lnTo>
                  <a:lnTo>
                    <a:pt x="6952099" y="77094"/>
                  </a:lnTo>
                  <a:lnTo>
                    <a:pt x="6964382" y="77082"/>
                  </a:lnTo>
                  <a:lnTo>
                    <a:pt x="6976665" y="77059"/>
                  </a:lnTo>
                  <a:lnTo>
                    <a:pt x="6988948" y="77044"/>
                  </a:lnTo>
                  <a:lnTo>
                    <a:pt x="7001231" y="77056"/>
                  </a:lnTo>
                  <a:lnTo>
                    <a:pt x="7013513" y="77064"/>
                  </a:lnTo>
                  <a:lnTo>
                    <a:pt x="7025796" y="77071"/>
                  </a:lnTo>
                  <a:lnTo>
                    <a:pt x="7038079" y="77079"/>
                  </a:lnTo>
                  <a:lnTo>
                    <a:pt x="7050362" y="77074"/>
                  </a:lnTo>
                  <a:lnTo>
                    <a:pt x="7062645" y="77059"/>
                  </a:lnTo>
                  <a:lnTo>
                    <a:pt x="7074928" y="77033"/>
                  </a:lnTo>
                  <a:lnTo>
                    <a:pt x="7087211" y="77003"/>
                  </a:lnTo>
                  <a:lnTo>
                    <a:pt x="7099493" y="76975"/>
                  </a:lnTo>
                  <a:lnTo>
                    <a:pt x="7111776" y="76948"/>
                  </a:lnTo>
                  <a:lnTo>
                    <a:pt x="7124059" y="76920"/>
                  </a:lnTo>
                  <a:lnTo>
                    <a:pt x="7136342" y="76900"/>
                  </a:lnTo>
                  <a:lnTo>
                    <a:pt x="7148625" y="76887"/>
                  </a:lnTo>
                  <a:lnTo>
                    <a:pt x="7160908" y="76884"/>
                  </a:lnTo>
                  <a:lnTo>
                    <a:pt x="7173191" y="76872"/>
                  </a:lnTo>
                  <a:lnTo>
                    <a:pt x="7185474" y="76844"/>
                  </a:lnTo>
                  <a:lnTo>
                    <a:pt x="7197756" y="76816"/>
                  </a:lnTo>
                  <a:lnTo>
                    <a:pt x="7210039" y="76788"/>
                  </a:lnTo>
                  <a:lnTo>
                    <a:pt x="7222322" y="76750"/>
                  </a:lnTo>
                  <a:lnTo>
                    <a:pt x="7234605" y="76707"/>
                  </a:lnTo>
                  <a:lnTo>
                    <a:pt x="7246888" y="76649"/>
                  </a:lnTo>
                  <a:lnTo>
                    <a:pt x="7259171" y="76581"/>
                  </a:lnTo>
                  <a:lnTo>
                    <a:pt x="7271454" y="76520"/>
                  </a:lnTo>
                  <a:lnTo>
                    <a:pt x="7283736" y="76460"/>
                  </a:lnTo>
                  <a:lnTo>
                    <a:pt x="7296019" y="76399"/>
                  </a:lnTo>
                  <a:lnTo>
                    <a:pt x="7308302" y="76336"/>
                  </a:lnTo>
                  <a:lnTo>
                    <a:pt x="7320585" y="76273"/>
                  </a:lnTo>
                  <a:lnTo>
                    <a:pt x="7332868" y="76207"/>
                  </a:lnTo>
                  <a:lnTo>
                    <a:pt x="7345151" y="76156"/>
                  </a:lnTo>
                  <a:lnTo>
                    <a:pt x="7357434" y="76106"/>
                  </a:lnTo>
                  <a:lnTo>
                    <a:pt x="7369716" y="76055"/>
                  </a:lnTo>
                  <a:lnTo>
                    <a:pt x="7381999" y="76005"/>
                  </a:lnTo>
                  <a:lnTo>
                    <a:pt x="7394282" y="75964"/>
                  </a:lnTo>
                  <a:lnTo>
                    <a:pt x="7406565" y="75921"/>
                  </a:lnTo>
                  <a:lnTo>
                    <a:pt x="7418848" y="75888"/>
                  </a:lnTo>
                  <a:lnTo>
                    <a:pt x="7431131" y="75858"/>
                  </a:lnTo>
                  <a:lnTo>
                    <a:pt x="7443414" y="75833"/>
                  </a:lnTo>
                  <a:lnTo>
                    <a:pt x="7455696" y="75808"/>
                  </a:lnTo>
                  <a:lnTo>
                    <a:pt x="7467979" y="75782"/>
                  </a:lnTo>
                  <a:lnTo>
                    <a:pt x="7480262" y="75759"/>
                  </a:lnTo>
                  <a:lnTo>
                    <a:pt x="7492545" y="75744"/>
                  </a:lnTo>
                  <a:lnTo>
                    <a:pt x="7504828" y="75729"/>
                  </a:lnTo>
                  <a:lnTo>
                    <a:pt x="7517111" y="75714"/>
                  </a:lnTo>
                  <a:lnTo>
                    <a:pt x="7529394" y="75704"/>
                  </a:lnTo>
                  <a:lnTo>
                    <a:pt x="7541677" y="75694"/>
                  </a:lnTo>
                  <a:lnTo>
                    <a:pt x="7553959" y="75684"/>
                  </a:lnTo>
                  <a:lnTo>
                    <a:pt x="7566242" y="75676"/>
                  </a:lnTo>
                  <a:lnTo>
                    <a:pt x="7578525" y="75674"/>
                  </a:lnTo>
                  <a:lnTo>
                    <a:pt x="7590808" y="75666"/>
                  </a:lnTo>
                  <a:lnTo>
                    <a:pt x="7603091" y="75658"/>
                  </a:lnTo>
                  <a:lnTo>
                    <a:pt x="7615374" y="75658"/>
                  </a:lnTo>
                  <a:lnTo>
                    <a:pt x="7627657" y="75658"/>
                  </a:lnTo>
                  <a:lnTo>
                    <a:pt x="7639939" y="75658"/>
                  </a:lnTo>
                  <a:lnTo>
                    <a:pt x="7652222" y="75648"/>
                  </a:lnTo>
                  <a:lnTo>
                    <a:pt x="7664505" y="75633"/>
                  </a:lnTo>
                  <a:lnTo>
                    <a:pt x="7676788" y="75631"/>
                  </a:lnTo>
                  <a:lnTo>
                    <a:pt x="7689071" y="75628"/>
                  </a:lnTo>
                  <a:lnTo>
                    <a:pt x="7701354" y="75620"/>
                  </a:lnTo>
                  <a:lnTo>
                    <a:pt x="7713637" y="75613"/>
                  </a:lnTo>
                  <a:lnTo>
                    <a:pt x="7725919" y="75605"/>
                  </a:lnTo>
                  <a:lnTo>
                    <a:pt x="7738202" y="75613"/>
                  </a:lnTo>
                  <a:lnTo>
                    <a:pt x="7750485" y="75626"/>
                  </a:lnTo>
                  <a:lnTo>
                    <a:pt x="7762768" y="75633"/>
                  </a:lnTo>
                  <a:lnTo>
                    <a:pt x="7775051" y="75643"/>
                  </a:lnTo>
                  <a:lnTo>
                    <a:pt x="7787334" y="75651"/>
                  </a:lnTo>
                  <a:lnTo>
                    <a:pt x="7799617" y="75658"/>
                  </a:lnTo>
                  <a:lnTo>
                    <a:pt x="7811899" y="75666"/>
                  </a:lnTo>
                  <a:lnTo>
                    <a:pt x="7824182" y="75668"/>
                  </a:lnTo>
                  <a:lnTo>
                    <a:pt x="7836465" y="75666"/>
                  </a:lnTo>
                  <a:lnTo>
                    <a:pt x="7848748" y="75668"/>
                  </a:lnTo>
                  <a:lnTo>
                    <a:pt x="7861031" y="75663"/>
                  </a:lnTo>
                  <a:lnTo>
                    <a:pt x="7873314" y="75663"/>
                  </a:lnTo>
                  <a:lnTo>
                    <a:pt x="7885597" y="75663"/>
                  </a:lnTo>
                  <a:lnTo>
                    <a:pt x="7897879" y="75663"/>
                  </a:lnTo>
                  <a:lnTo>
                    <a:pt x="7910162" y="75666"/>
                  </a:lnTo>
                  <a:lnTo>
                    <a:pt x="7922445" y="75676"/>
                  </a:lnTo>
                  <a:lnTo>
                    <a:pt x="7934728" y="75694"/>
                  </a:lnTo>
                  <a:lnTo>
                    <a:pt x="7947011" y="75727"/>
                  </a:lnTo>
                  <a:lnTo>
                    <a:pt x="7959294" y="75757"/>
                  </a:lnTo>
                  <a:lnTo>
                    <a:pt x="7971577" y="75787"/>
                  </a:lnTo>
                  <a:lnTo>
                    <a:pt x="7983860" y="75818"/>
                  </a:lnTo>
                  <a:lnTo>
                    <a:pt x="7996142" y="75878"/>
                  </a:lnTo>
                  <a:lnTo>
                    <a:pt x="8008425" y="75947"/>
                  </a:lnTo>
                  <a:lnTo>
                    <a:pt x="8020708" y="76040"/>
                  </a:lnTo>
                  <a:lnTo>
                    <a:pt x="8032991" y="76159"/>
                  </a:lnTo>
                  <a:lnTo>
                    <a:pt x="8045274" y="76313"/>
                  </a:lnTo>
                  <a:lnTo>
                    <a:pt x="8057557" y="76467"/>
                  </a:lnTo>
                  <a:lnTo>
                    <a:pt x="8069840" y="76621"/>
                  </a:lnTo>
                  <a:lnTo>
                    <a:pt x="8082122" y="76839"/>
                  </a:lnTo>
                  <a:lnTo>
                    <a:pt x="8094405" y="77071"/>
                  </a:lnTo>
                  <a:lnTo>
                    <a:pt x="8106688" y="77319"/>
                  </a:lnTo>
                  <a:lnTo>
                    <a:pt x="8118971" y="77587"/>
                  </a:lnTo>
                  <a:lnTo>
                    <a:pt x="8131254" y="77870"/>
                  </a:lnTo>
                  <a:lnTo>
                    <a:pt x="8143537" y="78153"/>
                  </a:lnTo>
                  <a:lnTo>
                    <a:pt x="8155820" y="78436"/>
                  </a:lnTo>
                  <a:lnTo>
                    <a:pt x="8168102" y="78621"/>
                  </a:lnTo>
                  <a:lnTo>
                    <a:pt x="8180385" y="78907"/>
                  </a:lnTo>
                  <a:lnTo>
                    <a:pt x="8192668" y="79182"/>
                  </a:lnTo>
                  <a:lnTo>
                    <a:pt x="8204951" y="79402"/>
                  </a:lnTo>
                  <a:lnTo>
                    <a:pt x="8217234" y="79571"/>
                  </a:lnTo>
                  <a:lnTo>
                    <a:pt x="8229517" y="79741"/>
                  </a:lnTo>
                  <a:lnTo>
                    <a:pt x="8241800" y="79910"/>
                  </a:lnTo>
                  <a:lnTo>
                    <a:pt x="8254082" y="80218"/>
                  </a:lnTo>
                  <a:lnTo>
                    <a:pt x="8266365" y="80421"/>
                  </a:lnTo>
                  <a:lnTo>
                    <a:pt x="8278648" y="80590"/>
                  </a:lnTo>
                  <a:lnTo>
                    <a:pt x="8290931" y="80775"/>
                  </a:lnTo>
                  <a:lnTo>
                    <a:pt x="8303214" y="80974"/>
                  </a:lnTo>
                  <a:lnTo>
                    <a:pt x="8315497" y="81174"/>
                  </a:lnTo>
                  <a:lnTo>
                    <a:pt x="8327780" y="81374"/>
                  </a:lnTo>
                  <a:lnTo>
                    <a:pt x="8340063" y="81462"/>
                  </a:lnTo>
                  <a:lnTo>
                    <a:pt x="8352345" y="81541"/>
                  </a:lnTo>
                  <a:lnTo>
                    <a:pt x="8364628" y="81619"/>
                  </a:lnTo>
                  <a:lnTo>
                    <a:pt x="8376911" y="81687"/>
                  </a:lnTo>
                  <a:lnTo>
                    <a:pt x="8389194" y="81753"/>
                  </a:lnTo>
                  <a:lnTo>
                    <a:pt x="8401477" y="81819"/>
                  </a:lnTo>
                  <a:lnTo>
                    <a:pt x="8413760" y="81884"/>
                  </a:lnTo>
                  <a:lnTo>
                    <a:pt x="8426043" y="81958"/>
                  </a:lnTo>
                  <a:lnTo>
                    <a:pt x="8438325" y="82031"/>
                  </a:lnTo>
                  <a:lnTo>
                    <a:pt x="8450608" y="82112"/>
                  </a:lnTo>
                  <a:lnTo>
                    <a:pt x="8462891" y="82200"/>
                  </a:lnTo>
                  <a:lnTo>
                    <a:pt x="8475174" y="82291"/>
                  </a:lnTo>
                  <a:lnTo>
                    <a:pt x="8487457" y="82382"/>
                  </a:lnTo>
                  <a:lnTo>
                    <a:pt x="8499740" y="82473"/>
                  </a:lnTo>
                  <a:lnTo>
                    <a:pt x="8512023" y="82536"/>
                  </a:lnTo>
                  <a:lnTo>
                    <a:pt x="8524305" y="82582"/>
                  </a:lnTo>
                  <a:lnTo>
                    <a:pt x="8536588" y="82612"/>
                  </a:lnTo>
                  <a:lnTo>
                    <a:pt x="8548871" y="82625"/>
                  </a:lnTo>
                  <a:lnTo>
                    <a:pt x="8561154" y="82627"/>
                  </a:lnTo>
                  <a:lnTo>
                    <a:pt x="8573437" y="82630"/>
                  </a:lnTo>
                  <a:lnTo>
                    <a:pt x="8585720" y="82633"/>
                  </a:lnTo>
                  <a:lnTo>
                    <a:pt x="8598003" y="82625"/>
                  </a:lnTo>
                  <a:lnTo>
                    <a:pt x="8610285" y="82622"/>
                  </a:lnTo>
                  <a:lnTo>
                    <a:pt x="8622568" y="82607"/>
                  </a:lnTo>
                  <a:lnTo>
                    <a:pt x="8634851" y="82597"/>
                  </a:lnTo>
                  <a:lnTo>
                    <a:pt x="8647134" y="82574"/>
                  </a:lnTo>
                  <a:lnTo>
                    <a:pt x="8659417" y="82552"/>
                  </a:lnTo>
                  <a:lnTo>
                    <a:pt x="8671700" y="82529"/>
                  </a:lnTo>
                  <a:lnTo>
                    <a:pt x="8683983" y="82506"/>
                  </a:lnTo>
                  <a:lnTo>
                    <a:pt x="8696266" y="82476"/>
                  </a:lnTo>
                  <a:lnTo>
                    <a:pt x="8708548" y="82453"/>
                  </a:lnTo>
                  <a:lnTo>
                    <a:pt x="8720831" y="82425"/>
                  </a:lnTo>
                  <a:lnTo>
                    <a:pt x="8733114" y="82397"/>
                  </a:lnTo>
                  <a:lnTo>
                    <a:pt x="8745397" y="82370"/>
                  </a:lnTo>
                  <a:lnTo>
                    <a:pt x="8757680" y="82342"/>
                  </a:lnTo>
                  <a:lnTo>
                    <a:pt x="8769963" y="82317"/>
                  </a:lnTo>
                  <a:lnTo>
                    <a:pt x="8782246" y="82289"/>
                  </a:lnTo>
                  <a:lnTo>
                    <a:pt x="8794528" y="82261"/>
                  </a:lnTo>
                  <a:lnTo>
                    <a:pt x="8806811" y="82226"/>
                  </a:lnTo>
                  <a:lnTo>
                    <a:pt x="8819094" y="82185"/>
                  </a:lnTo>
                  <a:lnTo>
                    <a:pt x="8831377" y="82145"/>
                  </a:lnTo>
                  <a:lnTo>
                    <a:pt x="8843660" y="82104"/>
                  </a:lnTo>
                  <a:lnTo>
                    <a:pt x="8855943" y="82061"/>
                  </a:lnTo>
                  <a:lnTo>
                    <a:pt x="8868226" y="82021"/>
                  </a:lnTo>
                  <a:lnTo>
                    <a:pt x="8880508" y="81983"/>
                  </a:lnTo>
                  <a:lnTo>
                    <a:pt x="8892791" y="81950"/>
                  </a:lnTo>
                  <a:lnTo>
                    <a:pt x="8905074" y="81920"/>
                  </a:lnTo>
                  <a:lnTo>
                    <a:pt x="8917357" y="81889"/>
                  </a:lnTo>
                  <a:lnTo>
                    <a:pt x="8929640" y="81859"/>
                  </a:lnTo>
                  <a:lnTo>
                    <a:pt x="8941923" y="81826"/>
                  </a:lnTo>
                  <a:lnTo>
                    <a:pt x="8954206" y="81793"/>
                  </a:lnTo>
                  <a:lnTo>
                    <a:pt x="8966488" y="81760"/>
                  </a:lnTo>
                  <a:lnTo>
                    <a:pt x="8978771" y="81725"/>
                  </a:lnTo>
                  <a:lnTo>
                    <a:pt x="8991054" y="81697"/>
                  </a:lnTo>
                  <a:lnTo>
                    <a:pt x="9003337" y="81669"/>
                  </a:lnTo>
                  <a:lnTo>
                    <a:pt x="9015620" y="81642"/>
                  </a:lnTo>
                  <a:lnTo>
                    <a:pt x="9027903" y="81609"/>
                  </a:lnTo>
                  <a:lnTo>
                    <a:pt x="9040186" y="81586"/>
                  </a:lnTo>
                  <a:lnTo>
                    <a:pt x="9052468" y="81563"/>
                  </a:lnTo>
                  <a:lnTo>
                    <a:pt x="9064751" y="81543"/>
                  </a:lnTo>
                  <a:lnTo>
                    <a:pt x="9077034" y="81520"/>
                  </a:lnTo>
                  <a:lnTo>
                    <a:pt x="9089317" y="81498"/>
                  </a:lnTo>
                  <a:lnTo>
                    <a:pt x="9101600" y="81475"/>
                  </a:lnTo>
                  <a:lnTo>
                    <a:pt x="9113883" y="81462"/>
                  </a:lnTo>
                  <a:lnTo>
                    <a:pt x="9126166" y="81444"/>
                  </a:lnTo>
                  <a:lnTo>
                    <a:pt x="9138449" y="81424"/>
                  </a:lnTo>
                  <a:lnTo>
                    <a:pt x="9150731" y="81407"/>
                  </a:lnTo>
                  <a:lnTo>
                    <a:pt x="9163014" y="81389"/>
                  </a:lnTo>
                  <a:lnTo>
                    <a:pt x="9175297" y="81371"/>
                  </a:lnTo>
                  <a:lnTo>
                    <a:pt x="9187580" y="81353"/>
                  </a:lnTo>
                  <a:lnTo>
                    <a:pt x="9199863" y="81331"/>
                  </a:lnTo>
                  <a:lnTo>
                    <a:pt x="9212146" y="81308"/>
                  </a:lnTo>
                  <a:lnTo>
                    <a:pt x="9224429" y="81303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226904" y="4639930"/>
              <a:ext cx="97471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1129432" y="4197569"/>
              <a:ext cx="194942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25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129432" y="3755208"/>
              <a:ext cx="194942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50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129432" y="3314987"/>
              <a:ext cx="194942" cy="125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75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031961" y="2870486"/>
              <a:ext cx="292413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100</a:t>
              </a:r>
            </a:p>
          </p:txBody>
        </p:sp>
        <p:sp>
          <p:nvSpPr>
            <p:cNvPr id="49" name="tx43"/>
            <p:cNvSpPr/>
            <p:nvPr/>
          </p:nvSpPr>
          <p:spPr>
            <a:xfrm rot="-5400000">
              <a:off x="1151256" y="5043756"/>
              <a:ext cx="555303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Feb-20</a:t>
              </a:r>
            </a:p>
          </p:txBody>
        </p:sp>
        <p:sp>
          <p:nvSpPr>
            <p:cNvPr id="50" name="tx44"/>
            <p:cNvSpPr/>
            <p:nvPr/>
          </p:nvSpPr>
          <p:spPr>
            <a:xfrm rot="-5400000">
              <a:off x="1507544" y="5043671"/>
              <a:ext cx="555132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Mar-20</a:t>
              </a:r>
            </a:p>
          </p:txBody>
        </p:sp>
        <p:sp>
          <p:nvSpPr>
            <p:cNvPr id="51" name="tx45"/>
            <p:cNvSpPr/>
            <p:nvPr/>
          </p:nvSpPr>
          <p:spPr>
            <a:xfrm rot="-5400000">
              <a:off x="1886516" y="5012778"/>
              <a:ext cx="526036" cy="1607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Apr-20</a:t>
              </a:r>
            </a:p>
          </p:txBody>
        </p:sp>
        <p:sp>
          <p:nvSpPr>
            <p:cNvPr id="52" name="tx46"/>
            <p:cNvSpPr/>
            <p:nvPr/>
          </p:nvSpPr>
          <p:spPr>
            <a:xfrm rot="-5400000">
              <a:off x="2224793" y="5040932"/>
              <a:ext cx="584399" cy="1628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May-20</a:t>
              </a:r>
            </a:p>
          </p:txBody>
        </p:sp>
        <p:sp>
          <p:nvSpPr>
            <p:cNvPr id="53" name="tx47"/>
            <p:cNvSpPr/>
            <p:nvPr/>
          </p:nvSpPr>
          <p:spPr>
            <a:xfrm rot="-5400000">
              <a:off x="2647195" y="5034043"/>
              <a:ext cx="535877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Jun-20</a:t>
              </a:r>
            </a:p>
          </p:txBody>
        </p:sp>
        <p:sp>
          <p:nvSpPr>
            <p:cNvPr id="54" name="tx48"/>
            <p:cNvSpPr/>
            <p:nvPr/>
          </p:nvSpPr>
          <p:spPr>
            <a:xfrm rot="-5400000">
              <a:off x="3044948" y="5004776"/>
              <a:ext cx="477343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Jul-20</a:t>
              </a:r>
            </a:p>
          </p:txBody>
        </p:sp>
        <p:sp>
          <p:nvSpPr>
            <p:cNvPr id="55" name="tx49"/>
            <p:cNvSpPr/>
            <p:nvPr/>
          </p:nvSpPr>
          <p:spPr>
            <a:xfrm rot="-5400000">
              <a:off x="3364444" y="5031305"/>
              <a:ext cx="565145" cy="1628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Aug-20</a:t>
              </a:r>
            </a:p>
          </p:txBody>
        </p:sp>
        <p:sp>
          <p:nvSpPr>
            <p:cNvPr id="56" name="tx50"/>
            <p:cNvSpPr/>
            <p:nvPr/>
          </p:nvSpPr>
          <p:spPr>
            <a:xfrm rot="-5400000">
              <a:off x="3745426" y="5031519"/>
              <a:ext cx="565145" cy="1624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Sep-20</a:t>
              </a:r>
            </a:p>
          </p:txBody>
        </p:sp>
        <p:sp>
          <p:nvSpPr>
            <p:cNvPr id="57" name="tx51"/>
            <p:cNvSpPr/>
            <p:nvPr/>
          </p:nvSpPr>
          <p:spPr>
            <a:xfrm rot="-5400000">
              <a:off x="4149811" y="5028224"/>
              <a:ext cx="525951" cy="1298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Oct-20</a:t>
              </a:r>
            </a:p>
          </p:txBody>
        </p:sp>
        <p:sp>
          <p:nvSpPr>
            <p:cNvPr id="58" name="tx52"/>
            <p:cNvSpPr/>
            <p:nvPr/>
          </p:nvSpPr>
          <p:spPr>
            <a:xfrm rot="-5400000">
              <a:off x="4511925" y="5048591"/>
              <a:ext cx="564973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Nov-20</a:t>
              </a:r>
            </a:p>
          </p:txBody>
        </p:sp>
        <p:sp>
          <p:nvSpPr>
            <p:cNvPr id="59" name="tx53"/>
            <p:cNvSpPr/>
            <p:nvPr/>
          </p:nvSpPr>
          <p:spPr>
            <a:xfrm rot="-5400000">
              <a:off x="4880410" y="5048591"/>
              <a:ext cx="564973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Dec-20</a:t>
              </a:r>
            </a:p>
          </p:txBody>
        </p:sp>
        <p:sp>
          <p:nvSpPr>
            <p:cNvPr id="60" name="tx54"/>
            <p:cNvSpPr/>
            <p:nvPr/>
          </p:nvSpPr>
          <p:spPr>
            <a:xfrm rot="-5400000">
              <a:off x="5275727" y="5034043"/>
              <a:ext cx="535877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Jan-21</a:t>
              </a:r>
            </a:p>
          </p:txBody>
        </p:sp>
        <p:sp>
          <p:nvSpPr>
            <p:cNvPr id="61" name="tx55"/>
            <p:cNvSpPr/>
            <p:nvPr/>
          </p:nvSpPr>
          <p:spPr>
            <a:xfrm rot="-5400000">
              <a:off x="5646826" y="5043799"/>
              <a:ext cx="555303" cy="12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Feb-21</a:t>
              </a:r>
            </a:p>
          </p:txBody>
        </p:sp>
        <p:sp>
          <p:nvSpPr>
            <p:cNvPr id="62" name="tx56"/>
            <p:cNvSpPr/>
            <p:nvPr/>
          </p:nvSpPr>
          <p:spPr>
            <a:xfrm rot="-5400000">
              <a:off x="5990831" y="5043714"/>
              <a:ext cx="555132" cy="12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Mar-21</a:t>
              </a:r>
            </a:p>
          </p:txBody>
        </p:sp>
        <p:sp>
          <p:nvSpPr>
            <p:cNvPr id="63" name="tx57"/>
            <p:cNvSpPr/>
            <p:nvPr/>
          </p:nvSpPr>
          <p:spPr>
            <a:xfrm rot="-5400000">
              <a:off x="6369760" y="5012778"/>
              <a:ext cx="526036" cy="1607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Apr-21</a:t>
              </a:r>
            </a:p>
          </p:txBody>
        </p:sp>
        <p:sp>
          <p:nvSpPr>
            <p:cNvPr id="64" name="tx58"/>
            <p:cNvSpPr/>
            <p:nvPr/>
          </p:nvSpPr>
          <p:spPr>
            <a:xfrm rot="-5400000">
              <a:off x="6708038" y="5040932"/>
              <a:ext cx="584399" cy="1628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May-21</a:t>
              </a:r>
            </a:p>
          </p:txBody>
        </p:sp>
        <p:sp>
          <p:nvSpPr>
            <p:cNvPr id="65" name="tx59"/>
            <p:cNvSpPr/>
            <p:nvPr/>
          </p:nvSpPr>
          <p:spPr>
            <a:xfrm rot="-5400000">
              <a:off x="7130439" y="5034043"/>
              <a:ext cx="535877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Jun-21</a:t>
              </a:r>
            </a:p>
          </p:txBody>
        </p:sp>
        <p:sp>
          <p:nvSpPr>
            <p:cNvPr id="66" name="tx60"/>
            <p:cNvSpPr/>
            <p:nvPr/>
          </p:nvSpPr>
          <p:spPr>
            <a:xfrm rot="-5400000">
              <a:off x="7528192" y="5004776"/>
              <a:ext cx="477343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Jul-21</a:t>
              </a:r>
            </a:p>
          </p:txBody>
        </p:sp>
        <p:sp>
          <p:nvSpPr>
            <p:cNvPr id="67" name="tx61"/>
            <p:cNvSpPr/>
            <p:nvPr/>
          </p:nvSpPr>
          <p:spPr>
            <a:xfrm rot="-5400000">
              <a:off x="7847688" y="5031305"/>
              <a:ext cx="565145" cy="1628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Aug-21</a:t>
              </a:r>
            </a:p>
          </p:txBody>
        </p:sp>
        <p:sp>
          <p:nvSpPr>
            <p:cNvPr id="68" name="tx62"/>
            <p:cNvSpPr/>
            <p:nvPr/>
          </p:nvSpPr>
          <p:spPr>
            <a:xfrm rot="-5400000">
              <a:off x="8228671" y="5031519"/>
              <a:ext cx="565145" cy="1624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Sep-21</a:t>
              </a:r>
            </a:p>
          </p:txBody>
        </p:sp>
        <p:sp>
          <p:nvSpPr>
            <p:cNvPr id="69" name="tx63"/>
            <p:cNvSpPr/>
            <p:nvPr/>
          </p:nvSpPr>
          <p:spPr>
            <a:xfrm rot="-5400000">
              <a:off x="8633056" y="5028224"/>
              <a:ext cx="525951" cy="1298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Oct-21</a:t>
              </a:r>
            </a:p>
          </p:txBody>
        </p:sp>
        <p:sp>
          <p:nvSpPr>
            <p:cNvPr id="70" name="tx64"/>
            <p:cNvSpPr/>
            <p:nvPr/>
          </p:nvSpPr>
          <p:spPr>
            <a:xfrm rot="-5400000">
              <a:off x="8995212" y="5048634"/>
              <a:ext cx="564973" cy="12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Nov-21</a:t>
              </a:r>
            </a:p>
          </p:txBody>
        </p:sp>
        <p:sp>
          <p:nvSpPr>
            <p:cNvPr id="71" name="tx65"/>
            <p:cNvSpPr/>
            <p:nvPr/>
          </p:nvSpPr>
          <p:spPr>
            <a:xfrm rot="-5400000">
              <a:off x="9363698" y="5048634"/>
              <a:ext cx="564973" cy="12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Dec-21</a:t>
              </a:r>
            </a:p>
          </p:txBody>
        </p:sp>
        <p:sp>
          <p:nvSpPr>
            <p:cNvPr id="72" name="tx66"/>
            <p:cNvSpPr/>
            <p:nvPr/>
          </p:nvSpPr>
          <p:spPr>
            <a:xfrm rot="-5400000">
              <a:off x="9758972" y="5034043"/>
              <a:ext cx="535877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Jan-22</a:t>
              </a:r>
            </a:p>
          </p:txBody>
        </p:sp>
        <p:sp>
          <p:nvSpPr>
            <p:cNvPr id="73" name="tx67"/>
            <p:cNvSpPr/>
            <p:nvPr/>
          </p:nvSpPr>
          <p:spPr>
            <a:xfrm rot="-5400000">
              <a:off x="10130070" y="5043799"/>
              <a:ext cx="555303" cy="12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Feb-22</a:t>
              </a:r>
            </a:p>
          </p:txBody>
        </p:sp>
        <p:sp>
          <p:nvSpPr>
            <p:cNvPr id="74" name="tx68"/>
            <p:cNvSpPr/>
            <p:nvPr/>
          </p:nvSpPr>
          <p:spPr>
            <a:xfrm rot="-5400000">
              <a:off x="10474076" y="5043714"/>
              <a:ext cx="555132" cy="12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Mar-22</a:t>
              </a:r>
            </a:p>
          </p:txBody>
        </p:sp>
        <p:sp>
          <p:nvSpPr>
            <p:cNvPr id="75" name="tx69"/>
            <p:cNvSpPr/>
            <p:nvPr/>
          </p:nvSpPr>
          <p:spPr>
            <a:xfrm rot="-5400000">
              <a:off x="10853005" y="5012778"/>
              <a:ext cx="526036" cy="1607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Apr-22</a:t>
              </a:r>
            </a:p>
          </p:txBody>
        </p:sp>
        <p:sp>
          <p:nvSpPr>
            <p:cNvPr id="76" name="tx70"/>
            <p:cNvSpPr/>
            <p:nvPr/>
          </p:nvSpPr>
          <p:spPr>
            <a:xfrm rot="-5400000">
              <a:off x="11191282" y="5040932"/>
              <a:ext cx="584399" cy="1628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May-22</a:t>
              </a:r>
            </a:p>
          </p:txBody>
        </p:sp>
        <p:sp>
          <p:nvSpPr>
            <p:cNvPr id="77" name="tx71"/>
            <p:cNvSpPr/>
            <p:nvPr/>
          </p:nvSpPr>
          <p:spPr>
            <a:xfrm>
              <a:off x="6248380" y="5448925"/>
              <a:ext cx="371614" cy="124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5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Date</a:t>
              </a:r>
            </a:p>
          </p:txBody>
        </p:sp>
        <p:sp>
          <p:nvSpPr>
            <p:cNvPr id="78" name="tx72"/>
            <p:cNvSpPr/>
            <p:nvPr/>
          </p:nvSpPr>
          <p:spPr>
            <a:xfrm rot="-5400000">
              <a:off x="-35542" y="3740137"/>
              <a:ext cx="1829190" cy="1609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5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7-Rolling average CFR</a:t>
              </a:r>
            </a:p>
          </p:txBody>
        </p:sp>
        <p:sp>
          <p:nvSpPr>
            <p:cNvPr id="79" name="tx73"/>
            <p:cNvSpPr/>
            <p:nvPr/>
          </p:nvSpPr>
          <p:spPr>
            <a:xfrm>
              <a:off x="4859163" y="1817965"/>
              <a:ext cx="2626072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Fulton County, Georgia</a:t>
              </a:r>
            </a:p>
          </p:txBody>
        </p:sp>
        <p:sp>
          <p:nvSpPr>
            <p:cNvPr id="80" name="tx74"/>
            <p:cNvSpPr/>
            <p:nvPr/>
          </p:nvSpPr>
          <p:spPr>
            <a:xfrm>
              <a:off x="4294361" y="2203569"/>
              <a:ext cx="3755677" cy="218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March 09, 2020 - March 30, 2022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068077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134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Corbel</vt:lpstr>
      <vt:lpstr>Basis</vt:lpstr>
      <vt:lpstr>COVID-19 Case Fatality Ratio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Hoehner, Jessica (CDC/DDID/NCIRD/OD) (CTR)</dc:creator>
  <cp:lastModifiedBy/>
  <cp:revision>2</cp:revision>
  <dcterms:created xsi:type="dcterms:W3CDTF">2021-11-29T21:16:12Z</dcterms:created>
  <dcterms:modified xsi:type="dcterms:W3CDTF">2022-04-01T12:57:09Z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94a7b8-f06c-4dfe-bdcc-9b548fd58c31_Enabled">
    <vt:lpwstr>true</vt:lpwstr>
  </property>
  <property fmtid="{D5CDD505-2E9C-101B-9397-08002B2CF9AE}" pid="3" name="MSIP_Label_7b94a7b8-f06c-4dfe-bdcc-9b548fd58c31_SetDate">
    <vt:lpwstr>2021-11-29T21:23:17Z</vt:lpwstr>
  </property>
  <property fmtid="{D5CDD505-2E9C-101B-9397-08002B2CF9AE}" pid="4" name="MSIP_Label_7b94a7b8-f06c-4dfe-bdcc-9b548fd58c31_Method">
    <vt:lpwstr>Privileged</vt:lpwstr>
  </property>
  <property fmtid="{D5CDD505-2E9C-101B-9397-08002B2CF9AE}" pid="5" name="MSIP_Label_7b94a7b8-f06c-4dfe-bdcc-9b548fd58c31_Name">
    <vt:lpwstr>7b94a7b8-f06c-4dfe-bdcc-9b548fd58c31</vt:lpwstr>
  </property>
  <property fmtid="{D5CDD505-2E9C-101B-9397-08002B2CF9AE}" pid="6" name="MSIP_Label_7b94a7b8-f06c-4dfe-bdcc-9b548fd58c31_SiteId">
    <vt:lpwstr>9ce70869-60db-44fd-abe8-d2767077fc8f</vt:lpwstr>
  </property>
  <property fmtid="{D5CDD505-2E9C-101B-9397-08002B2CF9AE}" pid="7" name="MSIP_Label_7b94a7b8-f06c-4dfe-bdcc-9b548fd58c31_ActionId">
    <vt:lpwstr>9b5c9f7d-3bf9-431a-8f82-ab5e2985045c</vt:lpwstr>
  </property>
  <property fmtid="{D5CDD505-2E9C-101B-9397-08002B2CF9AE}" pid="8" name="MSIP_Label_7b94a7b8-f06c-4dfe-bdcc-9b548fd58c31_ContentBits">
    <vt:lpwstr>0</vt:lpwstr>
  </property>
</Properties>
</file>