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C2642-FC5A-4993-9ADF-BF38AC9CD452}" v="7" dt="2022-03-31T16:44:1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ehner, Jessica (CDC/DDID/NCIRD/OD) (CTR)" userId="b88aa93a-6a08-4073-8edf-590511b466ba" providerId="ADAL" clId="{8D3C2642-FC5A-4993-9ADF-BF38AC9CD452}"/>
    <pc:docChg chg="undo custSel modSld">
      <pc:chgData name="Hoehner, Jessica (CDC/DDID/NCIRD/OD) (CTR)" userId="b88aa93a-6a08-4073-8edf-590511b466ba" providerId="ADAL" clId="{8D3C2642-FC5A-4993-9ADF-BF38AC9CD452}" dt="2022-03-31T18:45:47.324" v="83" actId="20577"/>
      <pc:docMkLst>
        <pc:docMk/>
      </pc:docMkLst>
      <pc:sldChg chg="addSp delSp modSp mod setBg modClrScheme setClrOvrMap delDesignElem chgLayout">
        <pc:chgData name="Hoehner, Jessica (CDC/DDID/NCIRD/OD) (CTR)" userId="b88aa93a-6a08-4073-8edf-590511b466ba" providerId="ADAL" clId="{8D3C2642-FC5A-4993-9ADF-BF38AC9CD452}" dt="2022-03-31T18:45:47.324" v="83" actId="20577"/>
        <pc:sldMkLst>
          <pc:docMk/>
          <pc:sldMk cId="1710680779" sldId="256"/>
        </pc:sldMkLst>
        <pc:spChg chg="mod ord">
          <ac:chgData name="Hoehner, Jessica (CDC/DDID/NCIRD/OD) (CTR)" userId="b88aa93a-6a08-4073-8edf-590511b466ba" providerId="ADAL" clId="{8D3C2642-FC5A-4993-9ADF-BF38AC9CD452}" dt="2022-03-31T18:45:47.324" v="83" actId="20577"/>
          <ac:spMkLst>
            <pc:docMk/>
            <pc:sldMk cId="1710680779" sldId="256"/>
            <ac:spMk id="2" creationId="{60355B90-D965-49E8-9D4D-7F1D5C77F37E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8.145" v="7" actId="478"/>
          <ac:spMkLst>
            <pc:docMk/>
            <pc:sldMk cId="1710680779" sldId="256"/>
            <ac:spMk id="3" creationId="{60EA179E-843A-43A6-A701-2FC7E82A7BC1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1.084" v="2" actId="478"/>
          <ac:spMkLst>
            <pc:docMk/>
            <pc:sldMk cId="1710680779" sldId="256"/>
            <ac:spMk id="6" creationId="{B3C11B2E-4071-43BF-92F0-2616D5233906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8" creationId="{6343C326-A55B-48C9-AC97-417D5349B1A5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24.960" v="5" actId="478"/>
          <ac:spMkLst>
            <pc:docMk/>
            <pc:sldMk cId="1710680779" sldId="256"/>
            <ac:spMk id="10" creationId="{EA68B7E8-1BB4-421A-9896-5284E4A005A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1" creationId="{CB5978F0-8D3C-4B12-B071-F1254173E35D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30.715" v="9" actId="478"/>
          <ac:spMkLst>
            <pc:docMk/>
            <pc:sldMk cId="1710680779" sldId="256"/>
            <ac:spMk id="12" creationId="{5354A55A-01D2-415D-A753-C3968495354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3" creationId="{04B3A732-BD30-43B3-B22F-86F94190750E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14" creationId="{00C4F1C3-3ADD-491F-8C66-57912A242177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5" creationId="{519C7155-1644-4C60-B0B5-32B1800D6044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6" creationId="{6343C326-A55B-48C9-AC97-417D5349B1A5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7" creationId="{CB972422-B794-4FA8-BCC6-BAF6938A1B5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8" creationId="{89DE9E2B-5611-49C8-862E-AD4D43A8AA6D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0" creationId="{0B323FE0-DFB0-4368-A3C2-FC1402A98C0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2" creationId="{EA9681CE-BBA0-49F9-8363-09207D31866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3" creationId="{3EBAC690-37C5-465F-99FF-056C244F950A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5" creationId="{C79B1AF8-A94D-4E21-A2A0-7F161E1E8110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6" creationId="{5E10CB9E-4C45-46DB-835A-2C29CE29A625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8" creationId="{A62E6B9D-7061-462E-8947-2825B75789B9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9" creationId="{EBCBE66D-4E28-4F31-90A0-960C40C59C7D}"/>
          </ac:spMkLst>
        </pc:spChg>
        <pc:cxnChg chg="add del">
          <ac:chgData name="Hoehner, Jessica (CDC/DDID/NCIRD/OD) (CTR)" userId="b88aa93a-6a08-4073-8edf-590511b466ba" providerId="ADAL" clId="{8D3C2642-FC5A-4993-9ADF-BF38AC9CD452}" dt="2022-03-31T16:43:42.993" v="22"/>
          <ac:cxnSpMkLst>
            <pc:docMk/>
            <pc:sldMk cId="1710680779" sldId="256"/>
            <ac:cxnSpMk id="19" creationId="{5296EC4F-8732-481B-94CB-C98E4EF297FF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1" creationId="{E4BCA77F-6A46-46C1-822E-DF8DB6F08D5A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4" creationId="{20129D1B-5EF7-4D54-8EE3-90A400E4027A}"/>
          </ac:cxnSpMkLst>
        </pc:cxnChg>
        <pc:cxnChg chg="add">
          <ac:chgData name="Hoehner, Jessica (CDC/DDID/NCIRD/OD) (CTR)" userId="b88aa93a-6a08-4073-8edf-590511b466ba" providerId="ADAL" clId="{8D3C2642-FC5A-4993-9ADF-BF38AC9CD452}" dt="2022-03-31T16:44:19.028" v="26" actId="26606"/>
          <ac:cxnSpMkLst>
            <pc:docMk/>
            <pc:sldMk cId="1710680779" sldId="256"/>
            <ac:cxnSpMk id="27" creationId="{2C1AF0B9-E97D-4D5D-BA2D-1C0BDE3A5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14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55B90-D965-49E8-9D4D-7F1D5C77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9" y="790252"/>
            <a:ext cx="9892751" cy="1198568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3600" b="1" cap="all" spc="150" dirty="0">
                <a:solidFill>
                  <a:schemeClr val="tx1"/>
                </a:solidFill>
              </a:rPr>
              <a:t>COVID-19 Case Fatality Ratio</a:t>
            </a:r>
            <a:br>
              <a:rPr lang="en-US" sz="3600" b="1" cap="all" spc="150" dirty="0">
                <a:solidFill>
                  <a:schemeClr val="tx1"/>
                </a:solidFill>
              </a:rPr>
            </a:br>
            <a:br>
              <a:rPr lang="en-US" sz="4400" b="1" cap="all" spc="150" dirty="0">
                <a:solidFill>
                  <a:schemeClr val="tx1"/>
                </a:solidFill>
              </a:rPr>
            </a:br>
            <a:endParaRPr lang="en-US" sz="4400" b="1" cap="all" spc="150" dirty="0">
              <a:solidFill>
                <a:schemeClr val="tx1"/>
              </a:solidFill>
            </a:endParaRPr>
          </a:p>
        </p:txBody>
      </p:sp>
      <p:grpSp xmlns:pic="http://schemas.openxmlformats.org/drawingml/2006/picture">
        <p:nvGrpSpPr>
          <p:cNvPr id="8" name=""/>
          <p:cNvGrpSpPr/>
          <p:nvPr/>
        </p:nvGrpSpPr>
        <p:grpSpPr>
          <a:xfrm>
            <a:off x="457200" y="1828800"/>
            <a:ext cx="11430000" cy="4160520"/>
            <a:chOff x="457200" y="1828800"/>
            <a:chExt cx="11430000" cy="4160520"/>
          </a:xfrm>
        </p:grpSpPr>
        <p:sp>
          <p:nvSpPr>
            <p:cNvPr id="9" name="rc3"/>
            <p:cNvSpPr/>
            <p:nvPr/>
          </p:nvSpPr>
          <p:spPr>
            <a:xfrm>
              <a:off x="457200" y="1828800"/>
              <a:ext cx="11430000" cy="4160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4"/>
            <p:cNvSpPr/>
            <p:nvPr/>
          </p:nvSpPr>
          <p:spPr>
            <a:xfrm>
              <a:off x="1360751" y="4705310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360751" y="4262949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360751" y="3820588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360751" y="3378227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360751" y="2935867"/>
              <a:ext cx="10146871" cy="0"/>
            </a:xfrm>
            <a:custGeom>
              <a:avLst/>
              <a:pathLst>
                <a:path w="10146871" h="0">
                  <a:moveTo>
                    <a:pt x="0" y="0"/>
                  </a:moveTo>
                  <a:lnTo>
                    <a:pt x="10146871" y="0"/>
                  </a:lnTo>
                  <a:lnTo>
                    <a:pt x="10146871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38158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72675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209573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245280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282178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317885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354783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391681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4273885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464286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499993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536891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573789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607116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6440138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679721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716619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7523265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789224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826121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861829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898727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934434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971332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08230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41557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78454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1141621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821972" y="4605584"/>
              <a:ext cx="9224429" cy="99725"/>
            </a:xfrm>
            <a:custGeom>
              <a:avLst/>
              <a:pathLst>
                <a:path w="9224429" h="99725">
                  <a:moveTo>
                    <a:pt x="0" y="99725"/>
                  </a:moveTo>
                  <a:lnTo>
                    <a:pt x="11902" y="99725"/>
                  </a:lnTo>
                  <a:lnTo>
                    <a:pt x="23804" y="99725"/>
                  </a:lnTo>
                  <a:lnTo>
                    <a:pt x="35707" y="99725"/>
                  </a:lnTo>
                  <a:lnTo>
                    <a:pt x="47609" y="99725"/>
                  </a:lnTo>
                  <a:lnTo>
                    <a:pt x="59512" y="99725"/>
                  </a:lnTo>
                  <a:lnTo>
                    <a:pt x="71414" y="99725"/>
                  </a:lnTo>
                  <a:lnTo>
                    <a:pt x="83317" y="99725"/>
                  </a:lnTo>
                  <a:lnTo>
                    <a:pt x="95219" y="99725"/>
                  </a:lnTo>
                  <a:lnTo>
                    <a:pt x="107122" y="99725"/>
                  </a:lnTo>
                  <a:lnTo>
                    <a:pt x="119024" y="99725"/>
                  </a:lnTo>
                  <a:lnTo>
                    <a:pt x="130927" y="93980"/>
                  </a:lnTo>
                  <a:lnTo>
                    <a:pt x="142829" y="88874"/>
                  </a:lnTo>
                  <a:lnTo>
                    <a:pt x="154732" y="84319"/>
                  </a:lnTo>
                  <a:lnTo>
                    <a:pt x="166634" y="80833"/>
                  </a:lnTo>
                  <a:lnTo>
                    <a:pt x="178537" y="78085"/>
                  </a:lnTo>
                  <a:lnTo>
                    <a:pt x="190439" y="75532"/>
                  </a:lnTo>
                  <a:lnTo>
                    <a:pt x="202342" y="73136"/>
                  </a:lnTo>
                  <a:lnTo>
                    <a:pt x="214244" y="77236"/>
                  </a:lnTo>
                  <a:lnTo>
                    <a:pt x="226147" y="74210"/>
                  </a:lnTo>
                  <a:lnTo>
                    <a:pt x="238049" y="70691"/>
                  </a:lnTo>
                  <a:lnTo>
                    <a:pt x="249952" y="66533"/>
                  </a:lnTo>
                  <a:lnTo>
                    <a:pt x="261854" y="61743"/>
                  </a:lnTo>
                  <a:lnTo>
                    <a:pt x="273757" y="56599"/>
                  </a:lnTo>
                  <a:lnTo>
                    <a:pt x="285659" y="51184"/>
                  </a:lnTo>
                  <a:lnTo>
                    <a:pt x="297562" y="46238"/>
                  </a:lnTo>
                  <a:lnTo>
                    <a:pt x="309464" y="47385"/>
                  </a:lnTo>
                  <a:lnTo>
                    <a:pt x="321367" y="48363"/>
                  </a:lnTo>
                  <a:lnTo>
                    <a:pt x="333269" y="49117"/>
                  </a:lnTo>
                  <a:lnTo>
                    <a:pt x="345172" y="48558"/>
                  </a:lnTo>
                  <a:lnTo>
                    <a:pt x="357074" y="47898"/>
                  </a:lnTo>
                  <a:lnTo>
                    <a:pt x="368977" y="46794"/>
                  </a:lnTo>
                  <a:lnTo>
                    <a:pt x="380879" y="44491"/>
                  </a:lnTo>
                  <a:lnTo>
                    <a:pt x="392782" y="42587"/>
                  </a:lnTo>
                  <a:lnTo>
                    <a:pt x="404684" y="41068"/>
                  </a:lnTo>
                  <a:lnTo>
                    <a:pt x="416587" y="39734"/>
                  </a:lnTo>
                  <a:lnTo>
                    <a:pt x="428489" y="39461"/>
                  </a:lnTo>
                  <a:lnTo>
                    <a:pt x="440392" y="39319"/>
                  </a:lnTo>
                  <a:lnTo>
                    <a:pt x="452294" y="39979"/>
                  </a:lnTo>
                  <a:lnTo>
                    <a:pt x="464197" y="39761"/>
                  </a:lnTo>
                  <a:lnTo>
                    <a:pt x="476099" y="39542"/>
                  </a:lnTo>
                  <a:lnTo>
                    <a:pt x="488002" y="39170"/>
                  </a:lnTo>
                  <a:lnTo>
                    <a:pt x="499904" y="38194"/>
                  </a:lnTo>
                  <a:lnTo>
                    <a:pt x="511807" y="37176"/>
                  </a:lnTo>
                  <a:lnTo>
                    <a:pt x="523709" y="36147"/>
                  </a:lnTo>
                  <a:lnTo>
                    <a:pt x="535612" y="35272"/>
                  </a:lnTo>
                  <a:lnTo>
                    <a:pt x="547514" y="35184"/>
                  </a:lnTo>
                  <a:lnTo>
                    <a:pt x="559416" y="35247"/>
                  </a:lnTo>
                  <a:lnTo>
                    <a:pt x="571319" y="34895"/>
                  </a:lnTo>
                  <a:lnTo>
                    <a:pt x="583221" y="34382"/>
                  </a:lnTo>
                  <a:lnTo>
                    <a:pt x="595124" y="33760"/>
                  </a:lnTo>
                  <a:lnTo>
                    <a:pt x="607026" y="32792"/>
                  </a:lnTo>
                  <a:lnTo>
                    <a:pt x="618929" y="31402"/>
                  </a:lnTo>
                  <a:lnTo>
                    <a:pt x="630831" y="29903"/>
                  </a:lnTo>
                  <a:lnTo>
                    <a:pt x="642734" y="28414"/>
                  </a:lnTo>
                  <a:lnTo>
                    <a:pt x="654636" y="27231"/>
                  </a:lnTo>
                  <a:lnTo>
                    <a:pt x="666539" y="26306"/>
                  </a:lnTo>
                  <a:lnTo>
                    <a:pt x="678441" y="25929"/>
                  </a:lnTo>
                  <a:lnTo>
                    <a:pt x="690344" y="25927"/>
                  </a:lnTo>
                  <a:lnTo>
                    <a:pt x="702246" y="25818"/>
                  </a:lnTo>
                  <a:lnTo>
                    <a:pt x="714149" y="25545"/>
                  </a:lnTo>
                  <a:lnTo>
                    <a:pt x="726051" y="25325"/>
                  </a:lnTo>
                  <a:lnTo>
                    <a:pt x="737954" y="25469"/>
                  </a:lnTo>
                  <a:lnTo>
                    <a:pt x="749856" y="25684"/>
                  </a:lnTo>
                  <a:lnTo>
                    <a:pt x="761759" y="25593"/>
                  </a:lnTo>
                  <a:lnTo>
                    <a:pt x="773661" y="25459"/>
                  </a:lnTo>
                  <a:lnTo>
                    <a:pt x="785564" y="25002"/>
                  </a:lnTo>
                  <a:lnTo>
                    <a:pt x="797466" y="24779"/>
                  </a:lnTo>
                  <a:lnTo>
                    <a:pt x="809369" y="24408"/>
                  </a:lnTo>
                  <a:lnTo>
                    <a:pt x="821271" y="23695"/>
                  </a:lnTo>
                  <a:lnTo>
                    <a:pt x="833174" y="22595"/>
                  </a:lnTo>
                  <a:lnTo>
                    <a:pt x="845076" y="21483"/>
                  </a:lnTo>
                  <a:lnTo>
                    <a:pt x="856979" y="20520"/>
                  </a:lnTo>
                  <a:lnTo>
                    <a:pt x="868881" y="19203"/>
                  </a:lnTo>
                  <a:lnTo>
                    <a:pt x="880784" y="17795"/>
                  </a:lnTo>
                  <a:lnTo>
                    <a:pt x="892686" y="16400"/>
                  </a:lnTo>
                  <a:lnTo>
                    <a:pt x="904589" y="15267"/>
                  </a:lnTo>
                  <a:lnTo>
                    <a:pt x="916491" y="14463"/>
                  </a:lnTo>
                  <a:lnTo>
                    <a:pt x="928394" y="13564"/>
                  </a:lnTo>
                  <a:lnTo>
                    <a:pt x="940296" y="12606"/>
                  </a:lnTo>
                  <a:lnTo>
                    <a:pt x="952199" y="12044"/>
                  </a:lnTo>
                  <a:lnTo>
                    <a:pt x="964101" y="11756"/>
                  </a:lnTo>
                  <a:lnTo>
                    <a:pt x="976004" y="11377"/>
                  </a:lnTo>
                  <a:lnTo>
                    <a:pt x="987906" y="10467"/>
                  </a:lnTo>
                  <a:lnTo>
                    <a:pt x="999809" y="9613"/>
                  </a:lnTo>
                  <a:lnTo>
                    <a:pt x="1011711" y="8912"/>
                  </a:lnTo>
                  <a:lnTo>
                    <a:pt x="1023614" y="8308"/>
                  </a:lnTo>
                  <a:lnTo>
                    <a:pt x="1035516" y="7896"/>
                  </a:lnTo>
                  <a:lnTo>
                    <a:pt x="1047419" y="7595"/>
                  </a:lnTo>
                  <a:lnTo>
                    <a:pt x="1059321" y="7285"/>
                  </a:lnTo>
                  <a:lnTo>
                    <a:pt x="1071224" y="7209"/>
                  </a:lnTo>
                  <a:lnTo>
                    <a:pt x="1083126" y="7151"/>
                  </a:lnTo>
                  <a:lnTo>
                    <a:pt x="1095028" y="6380"/>
                  </a:lnTo>
                  <a:lnTo>
                    <a:pt x="1106931" y="5705"/>
                  </a:lnTo>
                  <a:lnTo>
                    <a:pt x="1118833" y="5366"/>
                  </a:lnTo>
                  <a:lnTo>
                    <a:pt x="1130736" y="4595"/>
                  </a:lnTo>
                  <a:lnTo>
                    <a:pt x="1142638" y="3728"/>
                  </a:lnTo>
                  <a:lnTo>
                    <a:pt x="1154541" y="2826"/>
                  </a:lnTo>
                  <a:lnTo>
                    <a:pt x="1166443" y="1852"/>
                  </a:lnTo>
                  <a:lnTo>
                    <a:pt x="1178346" y="1329"/>
                  </a:lnTo>
                  <a:lnTo>
                    <a:pt x="1190248" y="879"/>
                  </a:lnTo>
                  <a:lnTo>
                    <a:pt x="1202151" y="305"/>
                  </a:lnTo>
                  <a:lnTo>
                    <a:pt x="1214053" y="37"/>
                  </a:lnTo>
                  <a:lnTo>
                    <a:pt x="1225956" y="0"/>
                  </a:lnTo>
                  <a:lnTo>
                    <a:pt x="1237858" y="128"/>
                  </a:lnTo>
                  <a:lnTo>
                    <a:pt x="1249761" y="872"/>
                  </a:lnTo>
                  <a:lnTo>
                    <a:pt x="1261663" y="2297"/>
                  </a:lnTo>
                  <a:lnTo>
                    <a:pt x="1273566" y="3966"/>
                  </a:lnTo>
                  <a:lnTo>
                    <a:pt x="1285468" y="5581"/>
                  </a:lnTo>
                  <a:lnTo>
                    <a:pt x="1297371" y="7431"/>
                  </a:lnTo>
                  <a:lnTo>
                    <a:pt x="1309273" y="9463"/>
                  </a:lnTo>
                  <a:lnTo>
                    <a:pt x="1321176" y="11551"/>
                  </a:lnTo>
                  <a:lnTo>
                    <a:pt x="1333078" y="13159"/>
                  </a:lnTo>
                  <a:lnTo>
                    <a:pt x="1344981" y="14893"/>
                  </a:lnTo>
                  <a:lnTo>
                    <a:pt x="1356883" y="16599"/>
                  </a:lnTo>
                  <a:lnTo>
                    <a:pt x="1368786" y="18728"/>
                  </a:lnTo>
                  <a:lnTo>
                    <a:pt x="1380688" y="21079"/>
                  </a:lnTo>
                  <a:lnTo>
                    <a:pt x="1392591" y="23750"/>
                  </a:lnTo>
                  <a:lnTo>
                    <a:pt x="1404493" y="26470"/>
                  </a:lnTo>
                  <a:lnTo>
                    <a:pt x="1416396" y="29342"/>
                  </a:lnTo>
                  <a:lnTo>
                    <a:pt x="1428298" y="31855"/>
                  </a:lnTo>
                  <a:lnTo>
                    <a:pt x="1440201" y="34145"/>
                  </a:lnTo>
                  <a:lnTo>
                    <a:pt x="1452103" y="36278"/>
                  </a:lnTo>
                  <a:lnTo>
                    <a:pt x="1464006" y="38212"/>
                  </a:lnTo>
                  <a:lnTo>
                    <a:pt x="1475908" y="39713"/>
                  </a:lnTo>
                  <a:lnTo>
                    <a:pt x="1487811" y="41157"/>
                  </a:lnTo>
                  <a:lnTo>
                    <a:pt x="1499713" y="42711"/>
                  </a:lnTo>
                  <a:lnTo>
                    <a:pt x="1511616" y="44243"/>
                  </a:lnTo>
                  <a:lnTo>
                    <a:pt x="1523518" y="45737"/>
                  </a:lnTo>
                  <a:lnTo>
                    <a:pt x="1535421" y="47241"/>
                  </a:lnTo>
                  <a:lnTo>
                    <a:pt x="1547323" y="48609"/>
                  </a:lnTo>
                  <a:lnTo>
                    <a:pt x="1559226" y="49860"/>
                  </a:lnTo>
                  <a:lnTo>
                    <a:pt x="1571128" y="51058"/>
                  </a:lnTo>
                  <a:lnTo>
                    <a:pt x="1583031" y="52072"/>
                  </a:lnTo>
                  <a:lnTo>
                    <a:pt x="1594933" y="52967"/>
                  </a:lnTo>
                  <a:lnTo>
                    <a:pt x="1606836" y="53846"/>
                  </a:lnTo>
                  <a:lnTo>
                    <a:pt x="1618738" y="54622"/>
                  </a:lnTo>
                  <a:lnTo>
                    <a:pt x="1630641" y="55290"/>
                  </a:lnTo>
                  <a:lnTo>
                    <a:pt x="1642543" y="55939"/>
                  </a:lnTo>
                  <a:lnTo>
                    <a:pt x="1654445" y="56536"/>
                  </a:lnTo>
                  <a:lnTo>
                    <a:pt x="1666348" y="57125"/>
                  </a:lnTo>
                  <a:lnTo>
                    <a:pt x="1678250" y="57790"/>
                  </a:lnTo>
                  <a:lnTo>
                    <a:pt x="1690153" y="58323"/>
                  </a:lnTo>
                  <a:lnTo>
                    <a:pt x="1702055" y="58854"/>
                  </a:lnTo>
                  <a:lnTo>
                    <a:pt x="1713958" y="59344"/>
                  </a:lnTo>
                  <a:lnTo>
                    <a:pt x="1725860" y="59718"/>
                  </a:lnTo>
                  <a:lnTo>
                    <a:pt x="1737763" y="60090"/>
                  </a:lnTo>
                  <a:lnTo>
                    <a:pt x="1749665" y="60403"/>
                  </a:lnTo>
                  <a:lnTo>
                    <a:pt x="1761568" y="60595"/>
                  </a:lnTo>
                  <a:lnTo>
                    <a:pt x="1773470" y="60889"/>
                  </a:lnTo>
                  <a:lnTo>
                    <a:pt x="1785373" y="61101"/>
                  </a:lnTo>
                  <a:lnTo>
                    <a:pt x="1797275" y="61268"/>
                  </a:lnTo>
                  <a:lnTo>
                    <a:pt x="1809178" y="61480"/>
                  </a:lnTo>
                  <a:lnTo>
                    <a:pt x="1821080" y="61682"/>
                  </a:lnTo>
                  <a:lnTo>
                    <a:pt x="1832983" y="61857"/>
                  </a:lnTo>
                  <a:lnTo>
                    <a:pt x="1844885" y="61996"/>
                  </a:lnTo>
                  <a:lnTo>
                    <a:pt x="1856788" y="61973"/>
                  </a:lnTo>
                  <a:lnTo>
                    <a:pt x="1868690" y="61897"/>
                  </a:lnTo>
                  <a:lnTo>
                    <a:pt x="1880593" y="61885"/>
                  </a:lnTo>
                  <a:lnTo>
                    <a:pt x="1892495" y="61849"/>
                  </a:lnTo>
                  <a:lnTo>
                    <a:pt x="1904398" y="61763"/>
                  </a:lnTo>
                  <a:lnTo>
                    <a:pt x="1916300" y="61667"/>
                  </a:lnTo>
                  <a:lnTo>
                    <a:pt x="1928203" y="61692"/>
                  </a:lnTo>
                  <a:lnTo>
                    <a:pt x="1940105" y="61811"/>
                  </a:lnTo>
                  <a:lnTo>
                    <a:pt x="1952008" y="62006"/>
                  </a:lnTo>
                  <a:lnTo>
                    <a:pt x="1963910" y="62168"/>
                  </a:lnTo>
                  <a:lnTo>
                    <a:pt x="1975813" y="62393"/>
                  </a:lnTo>
                  <a:lnTo>
                    <a:pt x="1987715" y="62625"/>
                  </a:lnTo>
                  <a:lnTo>
                    <a:pt x="1999618" y="62868"/>
                  </a:lnTo>
                  <a:lnTo>
                    <a:pt x="2011520" y="62994"/>
                  </a:lnTo>
                  <a:lnTo>
                    <a:pt x="2023423" y="63126"/>
                  </a:lnTo>
                  <a:lnTo>
                    <a:pt x="2035325" y="63232"/>
                  </a:lnTo>
                  <a:lnTo>
                    <a:pt x="2047228" y="63315"/>
                  </a:lnTo>
                  <a:lnTo>
                    <a:pt x="2059130" y="63308"/>
                  </a:lnTo>
                  <a:lnTo>
                    <a:pt x="2071033" y="63272"/>
                  </a:lnTo>
                  <a:lnTo>
                    <a:pt x="2082935" y="63212"/>
                  </a:lnTo>
                  <a:lnTo>
                    <a:pt x="2094838" y="63153"/>
                  </a:lnTo>
                  <a:lnTo>
                    <a:pt x="2106740" y="63047"/>
                  </a:lnTo>
                  <a:lnTo>
                    <a:pt x="2118643" y="62913"/>
                  </a:lnTo>
                  <a:lnTo>
                    <a:pt x="2130545" y="62769"/>
                  </a:lnTo>
                  <a:lnTo>
                    <a:pt x="2142448" y="62655"/>
                  </a:lnTo>
                  <a:lnTo>
                    <a:pt x="2154350" y="62532"/>
                  </a:lnTo>
                  <a:lnTo>
                    <a:pt x="2166253" y="62428"/>
                  </a:lnTo>
                  <a:lnTo>
                    <a:pt x="2178155" y="62345"/>
                  </a:lnTo>
                  <a:lnTo>
                    <a:pt x="2190057" y="62254"/>
                  </a:lnTo>
                  <a:lnTo>
                    <a:pt x="2201960" y="62190"/>
                  </a:lnTo>
                  <a:lnTo>
                    <a:pt x="2213862" y="62155"/>
                  </a:lnTo>
                  <a:lnTo>
                    <a:pt x="2225765" y="62145"/>
                  </a:lnTo>
                  <a:lnTo>
                    <a:pt x="2237667" y="62170"/>
                  </a:lnTo>
                  <a:lnTo>
                    <a:pt x="2249570" y="62198"/>
                  </a:lnTo>
                  <a:lnTo>
                    <a:pt x="2261472" y="62246"/>
                  </a:lnTo>
                  <a:lnTo>
                    <a:pt x="2273375" y="62322"/>
                  </a:lnTo>
                  <a:lnTo>
                    <a:pt x="2285277" y="62365"/>
                  </a:lnTo>
                  <a:lnTo>
                    <a:pt x="2297180" y="62403"/>
                  </a:lnTo>
                  <a:lnTo>
                    <a:pt x="2309082" y="62468"/>
                  </a:lnTo>
                  <a:lnTo>
                    <a:pt x="2320985" y="62534"/>
                  </a:lnTo>
                  <a:lnTo>
                    <a:pt x="2332887" y="62605"/>
                  </a:lnTo>
                  <a:lnTo>
                    <a:pt x="2344790" y="62671"/>
                  </a:lnTo>
                  <a:lnTo>
                    <a:pt x="2356692" y="62711"/>
                  </a:lnTo>
                  <a:lnTo>
                    <a:pt x="2368595" y="62762"/>
                  </a:lnTo>
                  <a:lnTo>
                    <a:pt x="2380497" y="62805"/>
                  </a:lnTo>
                  <a:lnTo>
                    <a:pt x="2392400" y="62840"/>
                  </a:lnTo>
                  <a:lnTo>
                    <a:pt x="2404302" y="62843"/>
                  </a:lnTo>
                  <a:lnTo>
                    <a:pt x="2416205" y="62843"/>
                  </a:lnTo>
                  <a:lnTo>
                    <a:pt x="2428107" y="62843"/>
                  </a:lnTo>
                  <a:lnTo>
                    <a:pt x="2440010" y="62863"/>
                  </a:lnTo>
                  <a:lnTo>
                    <a:pt x="2451912" y="62883"/>
                  </a:lnTo>
                  <a:lnTo>
                    <a:pt x="2463815" y="62898"/>
                  </a:lnTo>
                  <a:lnTo>
                    <a:pt x="2475717" y="62934"/>
                  </a:lnTo>
                  <a:lnTo>
                    <a:pt x="2487620" y="63004"/>
                  </a:lnTo>
                  <a:lnTo>
                    <a:pt x="2499522" y="63080"/>
                  </a:lnTo>
                  <a:lnTo>
                    <a:pt x="2511425" y="63148"/>
                  </a:lnTo>
                  <a:lnTo>
                    <a:pt x="2523327" y="63227"/>
                  </a:lnTo>
                  <a:lnTo>
                    <a:pt x="2535230" y="63318"/>
                  </a:lnTo>
                  <a:lnTo>
                    <a:pt x="2547132" y="63419"/>
                  </a:lnTo>
                  <a:lnTo>
                    <a:pt x="2559035" y="63492"/>
                  </a:lnTo>
                  <a:lnTo>
                    <a:pt x="2570937" y="63563"/>
                  </a:lnTo>
                  <a:lnTo>
                    <a:pt x="2582840" y="63624"/>
                  </a:lnTo>
                  <a:lnTo>
                    <a:pt x="2594742" y="63692"/>
                  </a:lnTo>
                  <a:lnTo>
                    <a:pt x="2606645" y="63717"/>
                  </a:lnTo>
                  <a:lnTo>
                    <a:pt x="2618547" y="63730"/>
                  </a:lnTo>
                  <a:lnTo>
                    <a:pt x="2630450" y="63727"/>
                  </a:lnTo>
                  <a:lnTo>
                    <a:pt x="2642352" y="63727"/>
                  </a:lnTo>
                  <a:lnTo>
                    <a:pt x="2654255" y="63730"/>
                  </a:lnTo>
                  <a:lnTo>
                    <a:pt x="2666157" y="63725"/>
                  </a:lnTo>
                  <a:lnTo>
                    <a:pt x="2678060" y="63730"/>
                  </a:lnTo>
                  <a:lnTo>
                    <a:pt x="2689962" y="63745"/>
                  </a:lnTo>
                  <a:lnTo>
                    <a:pt x="2701865" y="63768"/>
                  </a:lnTo>
                  <a:lnTo>
                    <a:pt x="2713767" y="63844"/>
                  </a:lnTo>
                  <a:lnTo>
                    <a:pt x="2725670" y="63907"/>
                  </a:lnTo>
                  <a:lnTo>
                    <a:pt x="2737572" y="63978"/>
                  </a:lnTo>
                  <a:lnTo>
                    <a:pt x="2749474" y="64051"/>
                  </a:lnTo>
                  <a:lnTo>
                    <a:pt x="2761377" y="64134"/>
                  </a:lnTo>
                  <a:lnTo>
                    <a:pt x="2773279" y="64245"/>
                  </a:lnTo>
                  <a:lnTo>
                    <a:pt x="2785182" y="64314"/>
                  </a:lnTo>
                  <a:lnTo>
                    <a:pt x="2797084" y="64352"/>
                  </a:lnTo>
                  <a:lnTo>
                    <a:pt x="2808987" y="64427"/>
                  </a:lnTo>
                  <a:lnTo>
                    <a:pt x="2820889" y="64493"/>
                  </a:lnTo>
                  <a:lnTo>
                    <a:pt x="2832792" y="64569"/>
                  </a:lnTo>
                  <a:lnTo>
                    <a:pt x="2844694" y="64716"/>
                  </a:lnTo>
                  <a:lnTo>
                    <a:pt x="2856597" y="64875"/>
                  </a:lnTo>
                  <a:lnTo>
                    <a:pt x="2868499" y="65082"/>
                  </a:lnTo>
                  <a:lnTo>
                    <a:pt x="2880402" y="65279"/>
                  </a:lnTo>
                  <a:lnTo>
                    <a:pt x="2892304" y="65456"/>
                  </a:lnTo>
                  <a:lnTo>
                    <a:pt x="2904207" y="65646"/>
                  </a:lnTo>
                  <a:lnTo>
                    <a:pt x="2916109" y="65820"/>
                  </a:lnTo>
                  <a:lnTo>
                    <a:pt x="2928012" y="65926"/>
                  </a:lnTo>
                  <a:lnTo>
                    <a:pt x="2939914" y="66010"/>
                  </a:lnTo>
                  <a:lnTo>
                    <a:pt x="2951817" y="66091"/>
                  </a:lnTo>
                  <a:lnTo>
                    <a:pt x="2963719" y="66202"/>
                  </a:lnTo>
                  <a:lnTo>
                    <a:pt x="2975622" y="66321"/>
                  </a:lnTo>
                  <a:lnTo>
                    <a:pt x="2987524" y="66432"/>
                  </a:lnTo>
                  <a:lnTo>
                    <a:pt x="2999427" y="66553"/>
                  </a:lnTo>
                  <a:lnTo>
                    <a:pt x="3011329" y="66728"/>
                  </a:lnTo>
                  <a:lnTo>
                    <a:pt x="3023232" y="66915"/>
                  </a:lnTo>
                  <a:lnTo>
                    <a:pt x="3035134" y="67120"/>
                  </a:lnTo>
                  <a:lnTo>
                    <a:pt x="3047037" y="67322"/>
                  </a:lnTo>
                  <a:lnTo>
                    <a:pt x="3058939" y="67572"/>
                  </a:lnTo>
                  <a:lnTo>
                    <a:pt x="3070842" y="67812"/>
                  </a:lnTo>
                  <a:lnTo>
                    <a:pt x="3082744" y="68065"/>
                  </a:lnTo>
                  <a:lnTo>
                    <a:pt x="3094647" y="68287"/>
                  </a:lnTo>
                  <a:lnTo>
                    <a:pt x="3106549" y="68510"/>
                  </a:lnTo>
                  <a:lnTo>
                    <a:pt x="3118452" y="68702"/>
                  </a:lnTo>
                  <a:lnTo>
                    <a:pt x="3130354" y="68881"/>
                  </a:lnTo>
                  <a:lnTo>
                    <a:pt x="3142257" y="68985"/>
                  </a:lnTo>
                  <a:lnTo>
                    <a:pt x="3154159" y="69063"/>
                  </a:lnTo>
                  <a:lnTo>
                    <a:pt x="3166062" y="69137"/>
                  </a:lnTo>
                  <a:lnTo>
                    <a:pt x="3177964" y="69213"/>
                  </a:lnTo>
                  <a:lnTo>
                    <a:pt x="3189867" y="69288"/>
                  </a:lnTo>
                  <a:lnTo>
                    <a:pt x="3201769" y="69372"/>
                  </a:lnTo>
                  <a:lnTo>
                    <a:pt x="3213672" y="69483"/>
                  </a:lnTo>
                  <a:lnTo>
                    <a:pt x="3225574" y="69614"/>
                  </a:lnTo>
                  <a:lnTo>
                    <a:pt x="3237477" y="69779"/>
                  </a:lnTo>
                  <a:lnTo>
                    <a:pt x="3249379" y="69958"/>
                  </a:lnTo>
                  <a:lnTo>
                    <a:pt x="3261282" y="70133"/>
                  </a:lnTo>
                  <a:lnTo>
                    <a:pt x="3273184" y="70299"/>
                  </a:lnTo>
                  <a:lnTo>
                    <a:pt x="3285086" y="70481"/>
                  </a:lnTo>
                  <a:lnTo>
                    <a:pt x="3296989" y="70621"/>
                  </a:lnTo>
                  <a:lnTo>
                    <a:pt x="3308891" y="70787"/>
                  </a:lnTo>
                  <a:lnTo>
                    <a:pt x="3320794" y="70972"/>
                  </a:lnTo>
                  <a:lnTo>
                    <a:pt x="3332696" y="71136"/>
                  </a:lnTo>
                  <a:lnTo>
                    <a:pt x="3344599" y="71308"/>
                  </a:lnTo>
                  <a:lnTo>
                    <a:pt x="3356501" y="71498"/>
                  </a:lnTo>
                  <a:lnTo>
                    <a:pt x="3368404" y="71685"/>
                  </a:lnTo>
                  <a:lnTo>
                    <a:pt x="3380306" y="71902"/>
                  </a:lnTo>
                  <a:lnTo>
                    <a:pt x="3392209" y="72107"/>
                  </a:lnTo>
                  <a:lnTo>
                    <a:pt x="3404111" y="72317"/>
                  </a:lnTo>
                  <a:lnTo>
                    <a:pt x="3416014" y="72537"/>
                  </a:lnTo>
                  <a:lnTo>
                    <a:pt x="3427916" y="72777"/>
                  </a:lnTo>
                  <a:lnTo>
                    <a:pt x="3439819" y="72987"/>
                  </a:lnTo>
                  <a:lnTo>
                    <a:pt x="3451721" y="73237"/>
                  </a:lnTo>
                  <a:lnTo>
                    <a:pt x="3463624" y="73484"/>
                  </a:lnTo>
                  <a:lnTo>
                    <a:pt x="3475526" y="73725"/>
                  </a:lnTo>
                  <a:lnTo>
                    <a:pt x="3487429" y="73939"/>
                  </a:lnTo>
                  <a:lnTo>
                    <a:pt x="3499331" y="74152"/>
                  </a:lnTo>
                  <a:lnTo>
                    <a:pt x="3511234" y="74321"/>
                  </a:lnTo>
                  <a:lnTo>
                    <a:pt x="3523136" y="74496"/>
                  </a:lnTo>
                  <a:lnTo>
                    <a:pt x="3535039" y="74645"/>
                  </a:lnTo>
                  <a:lnTo>
                    <a:pt x="3546941" y="74822"/>
                  </a:lnTo>
                  <a:lnTo>
                    <a:pt x="3558844" y="75026"/>
                  </a:lnTo>
                  <a:lnTo>
                    <a:pt x="3570746" y="75234"/>
                  </a:lnTo>
                  <a:lnTo>
                    <a:pt x="3582649" y="75438"/>
                  </a:lnTo>
                  <a:lnTo>
                    <a:pt x="3594551" y="75648"/>
                  </a:lnTo>
                  <a:lnTo>
                    <a:pt x="3606454" y="75843"/>
                  </a:lnTo>
                  <a:lnTo>
                    <a:pt x="3618356" y="76055"/>
                  </a:lnTo>
                  <a:lnTo>
                    <a:pt x="3630259" y="76250"/>
                  </a:lnTo>
                  <a:lnTo>
                    <a:pt x="3642161" y="76427"/>
                  </a:lnTo>
                  <a:lnTo>
                    <a:pt x="3654064" y="76627"/>
                  </a:lnTo>
                  <a:lnTo>
                    <a:pt x="3665966" y="76839"/>
                  </a:lnTo>
                  <a:lnTo>
                    <a:pt x="3677869" y="77016"/>
                  </a:lnTo>
                  <a:lnTo>
                    <a:pt x="3689771" y="77198"/>
                  </a:lnTo>
                  <a:lnTo>
                    <a:pt x="3701674" y="77324"/>
                  </a:lnTo>
                  <a:lnTo>
                    <a:pt x="3713576" y="77382"/>
                  </a:lnTo>
                  <a:lnTo>
                    <a:pt x="3725479" y="77433"/>
                  </a:lnTo>
                  <a:lnTo>
                    <a:pt x="3737381" y="77473"/>
                  </a:lnTo>
                  <a:lnTo>
                    <a:pt x="3749284" y="77506"/>
                  </a:lnTo>
                  <a:lnTo>
                    <a:pt x="3761186" y="77542"/>
                  </a:lnTo>
                  <a:lnTo>
                    <a:pt x="3773089" y="77585"/>
                  </a:lnTo>
                  <a:lnTo>
                    <a:pt x="3784991" y="77620"/>
                  </a:lnTo>
                  <a:lnTo>
                    <a:pt x="3796894" y="77676"/>
                  </a:lnTo>
                  <a:lnTo>
                    <a:pt x="3808796" y="77736"/>
                  </a:lnTo>
                  <a:lnTo>
                    <a:pt x="3820698" y="77789"/>
                  </a:lnTo>
                  <a:lnTo>
                    <a:pt x="3832601" y="77830"/>
                  </a:lnTo>
                  <a:lnTo>
                    <a:pt x="3844503" y="77880"/>
                  </a:lnTo>
                  <a:lnTo>
                    <a:pt x="3856406" y="77918"/>
                  </a:lnTo>
                  <a:lnTo>
                    <a:pt x="3868308" y="77954"/>
                  </a:lnTo>
                  <a:lnTo>
                    <a:pt x="3880211" y="78002"/>
                  </a:lnTo>
                  <a:lnTo>
                    <a:pt x="3892113" y="78004"/>
                  </a:lnTo>
                  <a:lnTo>
                    <a:pt x="3904016" y="77994"/>
                  </a:lnTo>
                  <a:lnTo>
                    <a:pt x="3915918" y="77981"/>
                  </a:lnTo>
                  <a:lnTo>
                    <a:pt x="3927821" y="77943"/>
                  </a:lnTo>
                  <a:lnTo>
                    <a:pt x="3939723" y="77898"/>
                  </a:lnTo>
                  <a:lnTo>
                    <a:pt x="3951626" y="77840"/>
                  </a:lnTo>
                  <a:lnTo>
                    <a:pt x="3963528" y="77764"/>
                  </a:lnTo>
                  <a:lnTo>
                    <a:pt x="3975431" y="77696"/>
                  </a:lnTo>
                  <a:lnTo>
                    <a:pt x="3987333" y="77633"/>
                  </a:lnTo>
                  <a:lnTo>
                    <a:pt x="3999236" y="77572"/>
                  </a:lnTo>
                  <a:lnTo>
                    <a:pt x="4011138" y="77506"/>
                  </a:lnTo>
                  <a:lnTo>
                    <a:pt x="4023041" y="77448"/>
                  </a:lnTo>
                  <a:lnTo>
                    <a:pt x="4034943" y="77413"/>
                  </a:lnTo>
                  <a:lnTo>
                    <a:pt x="4046846" y="77367"/>
                  </a:lnTo>
                  <a:lnTo>
                    <a:pt x="4058748" y="77317"/>
                  </a:lnTo>
                  <a:lnTo>
                    <a:pt x="4070651" y="77253"/>
                  </a:lnTo>
                  <a:lnTo>
                    <a:pt x="4082553" y="77178"/>
                  </a:lnTo>
                  <a:lnTo>
                    <a:pt x="4094456" y="77097"/>
                  </a:lnTo>
                  <a:lnTo>
                    <a:pt x="4106358" y="77023"/>
                  </a:lnTo>
                  <a:lnTo>
                    <a:pt x="4118261" y="76937"/>
                  </a:lnTo>
                  <a:lnTo>
                    <a:pt x="4130163" y="76857"/>
                  </a:lnTo>
                  <a:lnTo>
                    <a:pt x="4142066" y="76791"/>
                  </a:lnTo>
                  <a:lnTo>
                    <a:pt x="4153968" y="76730"/>
                  </a:lnTo>
                  <a:lnTo>
                    <a:pt x="4165871" y="76667"/>
                  </a:lnTo>
                  <a:lnTo>
                    <a:pt x="4177773" y="76657"/>
                  </a:lnTo>
                  <a:lnTo>
                    <a:pt x="4189676" y="76614"/>
                  </a:lnTo>
                  <a:lnTo>
                    <a:pt x="4201578" y="76558"/>
                  </a:lnTo>
                  <a:lnTo>
                    <a:pt x="4213481" y="76548"/>
                  </a:lnTo>
                  <a:lnTo>
                    <a:pt x="4225383" y="76538"/>
                  </a:lnTo>
                  <a:lnTo>
                    <a:pt x="4237286" y="76528"/>
                  </a:lnTo>
                  <a:lnTo>
                    <a:pt x="4249188" y="76520"/>
                  </a:lnTo>
                  <a:lnTo>
                    <a:pt x="4261091" y="76477"/>
                  </a:lnTo>
                  <a:lnTo>
                    <a:pt x="4272993" y="76439"/>
                  </a:lnTo>
                  <a:lnTo>
                    <a:pt x="4284896" y="76419"/>
                  </a:lnTo>
                  <a:lnTo>
                    <a:pt x="4296798" y="76371"/>
                  </a:lnTo>
                  <a:lnTo>
                    <a:pt x="4308701" y="76328"/>
                  </a:lnTo>
                  <a:lnTo>
                    <a:pt x="4320603" y="76283"/>
                  </a:lnTo>
                  <a:lnTo>
                    <a:pt x="4332506" y="76237"/>
                  </a:lnTo>
                  <a:lnTo>
                    <a:pt x="4344408" y="76199"/>
                  </a:lnTo>
                  <a:lnTo>
                    <a:pt x="4356311" y="76159"/>
                  </a:lnTo>
                  <a:lnTo>
                    <a:pt x="4368213" y="76108"/>
                  </a:lnTo>
                  <a:lnTo>
                    <a:pt x="4380115" y="76055"/>
                  </a:lnTo>
                  <a:lnTo>
                    <a:pt x="4392018" y="75995"/>
                  </a:lnTo>
                  <a:lnTo>
                    <a:pt x="4403920" y="75931"/>
                  </a:lnTo>
                  <a:lnTo>
                    <a:pt x="4415823" y="75856"/>
                  </a:lnTo>
                  <a:lnTo>
                    <a:pt x="4427725" y="75782"/>
                  </a:lnTo>
                  <a:lnTo>
                    <a:pt x="4439628" y="75729"/>
                  </a:lnTo>
                  <a:lnTo>
                    <a:pt x="4451530" y="75696"/>
                  </a:lnTo>
                  <a:lnTo>
                    <a:pt x="4463433" y="75663"/>
                  </a:lnTo>
                  <a:lnTo>
                    <a:pt x="4475335" y="75626"/>
                  </a:lnTo>
                  <a:lnTo>
                    <a:pt x="4487238" y="75593"/>
                  </a:lnTo>
                  <a:lnTo>
                    <a:pt x="4499140" y="75577"/>
                  </a:lnTo>
                  <a:lnTo>
                    <a:pt x="4511043" y="75562"/>
                  </a:lnTo>
                  <a:lnTo>
                    <a:pt x="4522945" y="75532"/>
                  </a:lnTo>
                  <a:lnTo>
                    <a:pt x="4534848" y="75497"/>
                  </a:lnTo>
                  <a:lnTo>
                    <a:pt x="4546750" y="75464"/>
                  </a:lnTo>
                  <a:lnTo>
                    <a:pt x="4558653" y="75433"/>
                  </a:lnTo>
                  <a:lnTo>
                    <a:pt x="4570555" y="75403"/>
                  </a:lnTo>
                  <a:lnTo>
                    <a:pt x="4582458" y="75370"/>
                  </a:lnTo>
                  <a:lnTo>
                    <a:pt x="4594360" y="75330"/>
                  </a:lnTo>
                  <a:lnTo>
                    <a:pt x="4606263" y="75307"/>
                  </a:lnTo>
                  <a:lnTo>
                    <a:pt x="4618165" y="75282"/>
                  </a:lnTo>
                  <a:lnTo>
                    <a:pt x="4630068" y="75244"/>
                  </a:lnTo>
                  <a:lnTo>
                    <a:pt x="4641970" y="75201"/>
                  </a:lnTo>
                  <a:lnTo>
                    <a:pt x="4653873" y="75155"/>
                  </a:lnTo>
                  <a:lnTo>
                    <a:pt x="4665775" y="75112"/>
                  </a:lnTo>
                  <a:lnTo>
                    <a:pt x="4677678" y="75077"/>
                  </a:lnTo>
                  <a:lnTo>
                    <a:pt x="4689580" y="75039"/>
                  </a:lnTo>
                  <a:lnTo>
                    <a:pt x="4701483" y="75004"/>
                  </a:lnTo>
                  <a:lnTo>
                    <a:pt x="4713385" y="74978"/>
                  </a:lnTo>
                  <a:lnTo>
                    <a:pt x="4725288" y="74961"/>
                  </a:lnTo>
                  <a:lnTo>
                    <a:pt x="4737190" y="74943"/>
                  </a:lnTo>
                  <a:lnTo>
                    <a:pt x="4749093" y="74923"/>
                  </a:lnTo>
                  <a:lnTo>
                    <a:pt x="4760995" y="74898"/>
                  </a:lnTo>
                  <a:lnTo>
                    <a:pt x="4772898" y="74870"/>
                  </a:lnTo>
                  <a:lnTo>
                    <a:pt x="4784800" y="74832"/>
                  </a:lnTo>
                  <a:lnTo>
                    <a:pt x="4796703" y="74794"/>
                  </a:lnTo>
                  <a:lnTo>
                    <a:pt x="4808605" y="74764"/>
                  </a:lnTo>
                  <a:lnTo>
                    <a:pt x="4820508" y="74733"/>
                  </a:lnTo>
                  <a:lnTo>
                    <a:pt x="4832410" y="74703"/>
                  </a:lnTo>
                  <a:lnTo>
                    <a:pt x="4844313" y="74685"/>
                  </a:lnTo>
                  <a:lnTo>
                    <a:pt x="4856215" y="74678"/>
                  </a:lnTo>
                  <a:lnTo>
                    <a:pt x="4868118" y="74685"/>
                  </a:lnTo>
                  <a:lnTo>
                    <a:pt x="4880020" y="74693"/>
                  </a:lnTo>
                  <a:lnTo>
                    <a:pt x="4891923" y="74698"/>
                  </a:lnTo>
                  <a:lnTo>
                    <a:pt x="4903825" y="74708"/>
                  </a:lnTo>
                  <a:lnTo>
                    <a:pt x="4915727" y="74713"/>
                  </a:lnTo>
                  <a:lnTo>
                    <a:pt x="4927630" y="74710"/>
                  </a:lnTo>
                  <a:lnTo>
                    <a:pt x="4939532" y="74698"/>
                  </a:lnTo>
                  <a:lnTo>
                    <a:pt x="4951435" y="74678"/>
                  </a:lnTo>
                  <a:lnTo>
                    <a:pt x="4963337" y="74662"/>
                  </a:lnTo>
                  <a:lnTo>
                    <a:pt x="4975240" y="74652"/>
                  </a:lnTo>
                  <a:lnTo>
                    <a:pt x="4987142" y="74637"/>
                  </a:lnTo>
                  <a:lnTo>
                    <a:pt x="4999045" y="74625"/>
                  </a:lnTo>
                  <a:lnTo>
                    <a:pt x="5010947" y="74614"/>
                  </a:lnTo>
                  <a:lnTo>
                    <a:pt x="5022850" y="74612"/>
                  </a:lnTo>
                  <a:lnTo>
                    <a:pt x="5034752" y="74622"/>
                  </a:lnTo>
                  <a:lnTo>
                    <a:pt x="5046655" y="74612"/>
                  </a:lnTo>
                  <a:lnTo>
                    <a:pt x="5058557" y="74599"/>
                  </a:lnTo>
                  <a:lnTo>
                    <a:pt x="5070460" y="74584"/>
                  </a:lnTo>
                  <a:lnTo>
                    <a:pt x="5082362" y="74574"/>
                  </a:lnTo>
                  <a:lnTo>
                    <a:pt x="5094265" y="74554"/>
                  </a:lnTo>
                  <a:lnTo>
                    <a:pt x="5106167" y="74541"/>
                  </a:lnTo>
                  <a:lnTo>
                    <a:pt x="5118070" y="74526"/>
                  </a:lnTo>
                  <a:lnTo>
                    <a:pt x="5129972" y="74534"/>
                  </a:lnTo>
                  <a:lnTo>
                    <a:pt x="5141875" y="74539"/>
                  </a:lnTo>
                  <a:lnTo>
                    <a:pt x="5153777" y="74544"/>
                  </a:lnTo>
                  <a:lnTo>
                    <a:pt x="5165680" y="74549"/>
                  </a:lnTo>
                  <a:lnTo>
                    <a:pt x="5177582" y="74554"/>
                  </a:lnTo>
                  <a:lnTo>
                    <a:pt x="5189485" y="74556"/>
                  </a:lnTo>
                  <a:lnTo>
                    <a:pt x="5201387" y="74556"/>
                  </a:lnTo>
                  <a:lnTo>
                    <a:pt x="5213290" y="74546"/>
                  </a:lnTo>
                  <a:lnTo>
                    <a:pt x="5225192" y="74526"/>
                  </a:lnTo>
                  <a:lnTo>
                    <a:pt x="5237095" y="74506"/>
                  </a:lnTo>
                  <a:lnTo>
                    <a:pt x="5248997" y="74483"/>
                  </a:lnTo>
                  <a:lnTo>
                    <a:pt x="5260900" y="74463"/>
                  </a:lnTo>
                  <a:lnTo>
                    <a:pt x="5272802" y="74440"/>
                  </a:lnTo>
                  <a:lnTo>
                    <a:pt x="5284705" y="74410"/>
                  </a:lnTo>
                  <a:lnTo>
                    <a:pt x="5296607" y="74367"/>
                  </a:lnTo>
                  <a:lnTo>
                    <a:pt x="5308510" y="74339"/>
                  </a:lnTo>
                  <a:lnTo>
                    <a:pt x="5320412" y="74309"/>
                  </a:lnTo>
                  <a:lnTo>
                    <a:pt x="5332315" y="74278"/>
                  </a:lnTo>
                  <a:lnTo>
                    <a:pt x="5344217" y="74250"/>
                  </a:lnTo>
                  <a:lnTo>
                    <a:pt x="5356120" y="74218"/>
                  </a:lnTo>
                  <a:lnTo>
                    <a:pt x="5368022" y="74185"/>
                  </a:lnTo>
                  <a:lnTo>
                    <a:pt x="5379925" y="74164"/>
                  </a:lnTo>
                  <a:lnTo>
                    <a:pt x="5391827" y="74129"/>
                  </a:lnTo>
                  <a:lnTo>
                    <a:pt x="5403730" y="74096"/>
                  </a:lnTo>
                  <a:lnTo>
                    <a:pt x="5415632" y="74063"/>
                  </a:lnTo>
                  <a:lnTo>
                    <a:pt x="5427535" y="74030"/>
                  </a:lnTo>
                  <a:lnTo>
                    <a:pt x="5439437" y="74005"/>
                  </a:lnTo>
                  <a:lnTo>
                    <a:pt x="5451340" y="73967"/>
                  </a:lnTo>
                  <a:lnTo>
                    <a:pt x="5463242" y="73924"/>
                  </a:lnTo>
                  <a:lnTo>
                    <a:pt x="5475144" y="73894"/>
                  </a:lnTo>
                  <a:lnTo>
                    <a:pt x="5487047" y="73861"/>
                  </a:lnTo>
                  <a:lnTo>
                    <a:pt x="5498949" y="73831"/>
                  </a:lnTo>
                  <a:lnTo>
                    <a:pt x="5510852" y="73798"/>
                  </a:lnTo>
                  <a:lnTo>
                    <a:pt x="5522754" y="73755"/>
                  </a:lnTo>
                  <a:lnTo>
                    <a:pt x="5534657" y="73735"/>
                  </a:lnTo>
                  <a:lnTo>
                    <a:pt x="5546559" y="73715"/>
                  </a:lnTo>
                  <a:lnTo>
                    <a:pt x="5558462" y="73689"/>
                  </a:lnTo>
                  <a:lnTo>
                    <a:pt x="5570364" y="73664"/>
                  </a:lnTo>
                  <a:lnTo>
                    <a:pt x="5582267" y="73639"/>
                  </a:lnTo>
                  <a:lnTo>
                    <a:pt x="5594169" y="73621"/>
                  </a:lnTo>
                  <a:lnTo>
                    <a:pt x="5606072" y="73611"/>
                  </a:lnTo>
                  <a:lnTo>
                    <a:pt x="5617974" y="73593"/>
                  </a:lnTo>
                  <a:lnTo>
                    <a:pt x="5629877" y="73583"/>
                  </a:lnTo>
                  <a:lnTo>
                    <a:pt x="5641779" y="73573"/>
                  </a:lnTo>
                  <a:lnTo>
                    <a:pt x="5653682" y="73563"/>
                  </a:lnTo>
                  <a:lnTo>
                    <a:pt x="5665584" y="73550"/>
                  </a:lnTo>
                  <a:lnTo>
                    <a:pt x="5677487" y="73535"/>
                  </a:lnTo>
                  <a:lnTo>
                    <a:pt x="5689389" y="73520"/>
                  </a:lnTo>
                  <a:lnTo>
                    <a:pt x="5701292" y="73510"/>
                  </a:lnTo>
                  <a:lnTo>
                    <a:pt x="5713194" y="73505"/>
                  </a:lnTo>
                  <a:lnTo>
                    <a:pt x="5725097" y="73505"/>
                  </a:lnTo>
                  <a:lnTo>
                    <a:pt x="5736999" y="73505"/>
                  </a:lnTo>
                  <a:lnTo>
                    <a:pt x="5748902" y="73505"/>
                  </a:lnTo>
                  <a:lnTo>
                    <a:pt x="5760804" y="73505"/>
                  </a:lnTo>
                  <a:lnTo>
                    <a:pt x="5772707" y="73507"/>
                  </a:lnTo>
                  <a:lnTo>
                    <a:pt x="5784609" y="73510"/>
                  </a:lnTo>
                  <a:lnTo>
                    <a:pt x="5796512" y="73515"/>
                  </a:lnTo>
                  <a:lnTo>
                    <a:pt x="5808414" y="73520"/>
                  </a:lnTo>
                  <a:lnTo>
                    <a:pt x="5820317" y="73525"/>
                  </a:lnTo>
                  <a:lnTo>
                    <a:pt x="5832219" y="73533"/>
                  </a:lnTo>
                  <a:lnTo>
                    <a:pt x="5844122" y="73540"/>
                  </a:lnTo>
                  <a:lnTo>
                    <a:pt x="5856024" y="73550"/>
                  </a:lnTo>
                  <a:lnTo>
                    <a:pt x="5867927" y="73560"/>
                  </a:lnTo>
                  <a:lnTo>
                    <a:pt x="5879829" y="73570"/>
                  </a:lnTo>
                  <a:lnTo>
                    <a:pt x="5891732" y="73581"/>
                  </a:lnTo>
                  <a:lnTo>
                    <a:pt x="5903634" y="73591"/>
                  </a:lnTo>
                  <a:lnTo>
                    <a:pt x="5915537" y="73611"/>
                  </a:lnTo>
                  <a:lnTo>
                    <a:pt x="5927439" y="73626"/>
                  </a:lnTo>
                  <a:lnTo>
                    <a:pt x="5939342" y="73644"/>
                  </a:lnTo>
                  <a:lnTo>
                    <a:pt x="5951244" y="73669"/>
                  </a:lnTo>
                  <a:lnTo>
                    <a:pt x="5963147" y="73697"/>
                  </a:lnTo>
                  <a:lnTo>
                    <a:pt x="5975049" y="73725"/>
                  </a:lnTo>
                  <a:lnTo>
                    <a:pt x="5986952" y="73752"/>
                  </a:lnTo>
                  <a:lnTo>
                    <a:pt x="5998854" y="73783"/>
                  </a:lnTo>
                  <a:lnTo>
                    <a:pt x="6010756" y="73826"/>
                  </a:lnTo>
                  <a:lnTo>
                    <a:pt x="6022659" y="73866"/>
                  </a:lnTo>
                  <a:lnTo>
                    <a:pt x="6034561" y="73909"/>
                  </a:lnTo>
                  <a:lnTo>
                    <a:pt x="6046464" y="73955"/>
                  </a:lnTo>
                  <a:lnTo>
                    <a:pt x="6058366" y="74000"/>
                  </a:lnTo>
                  <a:lnTo>
                    <a:pt x="6070269" y="74046"/>
                  </a:lnTo>
                  <a:lnTo>
                    <a:pt x="6082171" y="74094"/>
                  </a:lnTo>
                  <a:lnTo>
                    <a:pt x="6094074" y="74159"/>
                  </a:lnTo>
                  <a:lnTo>
                    <a:pt x="6105976" y="74233"/>
                  </a:lnTo>
                  <a:lnTo>
                    <a:pt x="6117879" y="74309"/>
                  </a:lnTo>
                  <a:lnTo>
                    <a:pt x="6129781" y="74384"/>
                  </a:lnTo>
                  <a:lnTo>
                    <a:pt x="6141684" y="74460"/>
                  </a:lnTo>
                  <a:lnTo>
                    <a:pt x="6153586" y="74536"/>
                  </a:lnTo>
                  <a:lnTo>
                    <a:pt x="6165489" y="74630"/>
                  </a:lnTo>
                  <a:lnTo>
                    <a:pt x="6177391" y="74705"/>
                  </a:lnTo>
                  <a:lnTo>
                    <a:pt x="6189294" y="74784"/>
                  </a:lnTo>
                  <a:lnTo>
                    <a:pt x="6201196" y="74865"/>
                  </a:lnTo>
                  <a:lnTo>
                    <a:pt x="6213099" y="74948"/>
                  </a:lnTo>
                  <a:lnTo>
                    <a:pt x="6225001" y="75031"/>
                  </a:lnTo>
                  <a:lnTo>
                    <a:pt x="6236904" y="75115"/>
                  </a:lnTo>
                  <a:lnTo>
                    <a:pt x="6248806" y="75203"/>
                  </a:lnTo>
                  <a:lnTo>
                    <a:pt x="6260709" y="75292"/>
                  </a:lnTo>
                  <a:lnTo>
                    <a:pt x="6272611" y="75368"/>
                  </a:lnTo>
                  <a:lnTo>
                    <a:pt x="6284514" y="75444"/>
                  </a:lnTo>
                  <a:lnTo>
                    <a:pt x="6296416" y="75517"/>
                  </a:lnTo>
                  <a:lnTo>
                    <a:pt x="6308319" y="75590"/>
                  </a:lnTo>
                  <a:lnTo>
                    <a:pt x="6320221" y="75663"/>
                  </a:lnTo>
                  <a:lnTo>
                    <a:pt x="6332124" y="75729"/>
                  </a:lnTo>
                  <a:lnTo>
                    <a:pt x="6344026" y="75792"/>
                  </a:lnTo>
                  <a:lnTo>
                    <a:pt x="6355929" y="75866"/>
                  </a:lnTo>
                  <a:lnTo>
                    <a:pt x="6367831" y="75939"/>
                  </a:lnTo>
                  <a:lnTo>
                    <a:pt x="6379734" y="76015"/>
                  </a:lnTo>
                  <a:lnTo>
                    <a:pt x="6391636" y="76091"/>
                  </a:lnTo>
                  <a:lnTo>
                    <a:pt x="6403539" y="76166"/>
                  </a:lnTo>
                  <a:lnTo>
                    <a:pt x="6415441" y="76240"/>
                  </a:lnTo>
                  <a:lnTo>
                    <a:pt x="6427344" y="76321"/>
                  </a:lnTo>
                  <a:lnTo>
                    <a:pt x="6439246" y="76402"/>
                  </a:lnTo>
                  <a:lnTo>
                    <a:pt x="6451149" y="76475"/>
                  </a:lnTo>
                  <a:lnTo>
                    <a:pt x="6463051" y="76541"/>
                  </a:lnTo>
                  <a:lnTo>
                    <a:pt x="6474954" y="76606"/>
                  </a:lnTo>
                  <a:lnTo>
                    <a:pt x="6486856" y="76672"/>
                  </a:lnTo>
                  <a:lnTo>
                    <a:pt x="6498759" y="76707"/>
                  </a:lnTo>
                  <a:lnTo>
                    <a:pt x="6510661" y="76760"/>
                  </a:lnTo>
                  <a:lnTo>
                    <a:pt x="6522564" y="76819"/>
                  </a:lnTo>
                  <a:lnTo>
                    <a:pt x="6534466" y="76867"/>
                  </a:lnTo>
                  <a:lnTo>
                    <a:pt x="6546369" y="76907"/>
                  </a:lnTo>
                  <a:lnTo>
                    <a:pt x="6558271" y="76948"/>
                  </a:lnTo>
                  <a:lnTo>
                    <a:pt x="6570173" y="76988"/>
                  </a:lnTo>
                  <a:lnTo>
                    <a:pt x="6582076" y="77049"/>
                  </a:lnTo>
                  <a:lnTo>
                    <a:pt x="6593978" y="77076"/>
                  </a:lnTo>
                  <a:lnTo>
                    <a:pt x="6605881" y="77087"/>
                  </a:lnTo>
                  <a:lnTo>
                    <a:pt x="6617783" y="77094"/>
                  </a:lnTo>
                  <a:lnTo>
                    <a:pt x="6629686" y="77109"/>
                  </a:lnTo>
                  <a:lnTo>
                    <a:pt x="6641588" y="77124"/>
                  </a:lnTo>
                  <a:lnTo>
                    <a:pt x="6653491" y="77140"/>
                  </a:lnTo>
                  <a:lnTo>
                    <a:pt x="6665393" y="77137"/>
                  </a:lnTo>
                  <a:lnTo>
                    <a:pt x="6677296" y="77145"/>
                  </a:lnTo>
                  <a:lnTo>
                    <a:pt x="6689198" y="77150"/>
                  </a:lnTo>
                  <a:lnTo>
                    <a:pt x="6701101" y="77140"/>
                  </a:lnTo>
                  <a:lnTo>
                    <a:pt x="6713003" y="77124"/>
                  </a:lnTo>
                  <a:lnTo>
                    <a:pt x="6724906" y="77109"/>
                  </a:lnTo>
                  <a:lnTo>
                    <a:pt x="6736808" y="77094"/>
                  </a:lnTo>
                  <a:lnTo>
                    <a:pt x="6748711" y="77082"/>
                  </a:lnTo>
                  <a:lnTo>
                    <a:pt x="6760613" y="77059"/>
                  </a:lnTo>
                  <a:lnTo>
                    <a:pt x="6772516" y="77044"/>
                  </a:lnTo>
                  <a:lnTo>
                    <a:pt x="6784418" y="77056"/>
                  </a:lnTo>
                  <a:lnTo>
                    <a:pt x="6796321" y="77064"/>
                  </a:lnTo>
                  <a:lnTo>
                    <a:pt x="6808223" y="77071"/>
                  </a:lnTo>
                  <a:lnTo>
                    <a:pt x="6820126" y="77079"/>
                  </a:lnTo>
                  <a:lnTo>
                    <a:pt x="6832028" y="77074"/>
                  </a:lnTo>
                  <a:lnTo>
                    <a:pt x="6843931" y="77059"/>
                  </a:lnTo>
                  <a:lnTo>
                    <a:pt x="6855833" y="77033"/>
                  </a:lnTo>
                  <a:lnTo>
                    <a:pt x="6867736" y="77003"/>
                  </a:lnTo>
                  <a:lnTo>
                    <a:pt x="6879638" y="76975"/>
                  </a:lnTo>
                  <a:lnTo>
                    <a:pt x="6891541" y="76948"/>
                  </a:lnTo>
                  <a:lnTo>
                    <a:pt x="6903443" y="76920"/>
                  </a:lnTo>
                  <a:lnTo>
                    <a:pt x="6915346" y="76900"/>
                  </a:lnTo>
                  <a:lnTo>
                    <a:pt x="6927248" y="76887"/>
                  </a:lnTo>
                  <a:lnTo>
                    <a:pt x="6939151" y="76884"/>
                  </a:lnTo>
                  <a:lnTo>
                    <a:pt x="6951053" y="76872"/>
                  </a:lnTo>
                  <a:lnTo>
                    <a:pt x="6962956" y="76844"/>
                  </a:lnTo>
                  <a:lnTo>
                    <a:pt x="6974858" y="76816"/>
                  </a:lnTo>
                  <a:lnTo>
                    <a:pt x="6986761" y="76788"/>
                  </a:lnTo>
                  <a:lnTo>
                    <a:pt x="6998663" y="76750"/>
                  </a:lnTo>
                  <a:lnTo>
                    <a:pt x="7010566" y="76707"/>
                  </a:lnTo>
                  <a:lnTo>
                    <a:pt x="7022468" y="76649"/>
                  </a:lnTo>
                  <a:lnTo>
                    <a:pt x="7034371" y="76581"/>
                  </a:lnTo>
                  <a:lnTo>
                    <a:pt x="7046273" y="76520"/>
                  </a:lnTo>
                  <a:lnTo>
                    <a:pt x="7058176" y="76460"/>
                  </a:lnTo>
                  <a:lnTo>
                    <a:pt x="7070078" y="76399"/>
                  </a:lnTo>
                  <a:lnTo>
                    <a:pt x="7081981" y="76336"/>
                  </a:lnTo>
                  <a:lnTo>
                    <a:pt x="7093883" y="76273"/>
                  </a:lnTo>
                  <a:lnTo>
                    <a:pt x="7105785" y="76207"/>
                  </a:lnTo>
                  <a:lnTo>
                    <a:pt x="7117688" y="76156"/>
                  </a:lnTo>
                  <a:lnTo>
                    <a:pt x="7129590" y="76106"/>
                  </a:lnTo>
                  <a:lnTo>
                    <a:pt x="7141493" y="76055"/>
                  </a:lnTo>
                  <a:lnTo>
                    <a:pt x="7153395" y="76005"/>
                  </a:lnTo>
                  <a:lnTo>
                    <a:pt x="7165298" y="75964"/>
                  </a:lnTo>
                  <a:lnTo>
                    <a:pt x="7177200" y="75921"/>
                  </a:lnTo>
                  <a:lnTo>
                    <a:pt x="7189103" y="75888"/>
                  </a:lnTo>
                  <a:lnTo>
                    <a:pt x="7201005" y="75858"/>
                  </a:lnTo>
                  <a:lnTo>
                    <a:pt x="7212908" y="75833"/>
                  </a:lnTo>
                  <a:lnTo>
                    <a:pt x="7224810" y="75808"/>
                  </a:lnTo>
                  <a:lnTo>
                    <a:pt x="7236713" y="75782"/>
                  </a:lnTo>
                  <a:lnTo>
                    <a:pt x="7248615" y="75759"/>
                  </a:lnTo>
                  <a:lnTo>
                    <a:pt x="7260518" y="75744"/>
                  </a:lnTo>
                  <a:lnTo>
                    <a:pt x="7272420" y="75729"/>
                  </a:lnTo>
                  <a:lnTo>
                    <a:pt x="7284323" y="75714"/>
                  </a:lnTo>
                  <a:lnTo>
                    <a:pt x="7296225" y="75704"/>
                  </a:lnTo>
                  <a:lnTo>
                    <a:pt x="7308128" y="75694"/>
                  </a:lnTo>
                  <a:lnTo>
                    <a:pt x="7320030" y="75684"/>
                  </a:lnTo>
                  <a:lnTo>
                    <a:pt x="7331933" y="75676"/>
                  </a:lnTo>
                  <a:lnTo>
                    <a:pt x="7343835" y="75674"/>
                  </a:lnTo>
                  <a:lnTo>
                    <a:pt x="7355738" y="75666"/>
                  </a:lnTo>
                  <a:lnTo>
                    <a:pt x="7367640" y="75658"/>
                  </a:lnTo>
                  <a:lnTo>
                    <a:pt x="7379543" y="75658"/>
                  </a:lnTo>
                  <a:lnTo>
                    <a:pt x="7391445" y="75658"/>
                  </a:lnTo>
                  <a:lnTo>
                    <a:pt x="7403348" y="75658"/>
                  </a:lnTo>
                  <a:lnTo>
                    <a:pt x="7415250" y="75648"/>
                  </a:lnTo>
                  <a:lnTo>
                    <a:pt x="7427153" y="75633"/>
                  </a:lnTo>
                  <a:lnTo>
                    <a:pt x="7439055" y="75631"/>
                  </a:lnTo>
                  <a:lnTo>
                    <a:pt x="7450958" y="75628"/>
                  </a:lnTo>
                  <a:lnTo>
                    <a:pt x="7462860" y="75620"/>
                  </a:lnTo>
                  <a:lnTo>
                    <a:pt x="7474763" y="75613"/>
                  </a:lnTo>
                  <a:lnTo>
                    <a:pt x="7486665" y="75605"/>
                  </a:lnTo>
                  <a:lnTo>
                    <a:pt x="7498568" y="75613"/>
                  </a:lnTo>
                  <a:lnTo>
                    <a:pt x="7510470" y="75626"/>
                  </a:lnTo>
                  <a:lnTo>
                    <a:pt x="7522373" y="75633"/>
                  </a:lnTo>
                  <a:lnTo>
                    <a:pt x="7534275" y="75643"/>
                  </a:lnTo>
                  <a:lnTo>
                    <a:pt x="7546178" y="75651"/>
                  </a:lnTo>
                  <a:lnTo>
                    <a:pt x="7558080" y="75658"/>
                  </a:lnTo>
                  <a:lnTo>
                    <a:pt x="7569983" y="75666"/>
                  </a:lnTo>
                  <a:lnTo>
                    <a:pt x="7581885" y="75668"/>
                  </a:lnTo>
                  <a:lnTo>
                    <a:pt x="7593788" y="75666"/>
                  </a:lnTo>
                  <a:lnTo>
                    <a:pt x="7605690" y="75668"/>
                  </a:lnTo>
                  <a:lnTo>
                    <a:pt x="7617593" y="75663"/>
                  </a:lnTo>
                  <a:lnTo>
                    <a:pt x="7629495" y="75663"/>
                  </a:lnTo>
                  <a:lnTo>
                    <a:pt x="7641397" y="75663"/>
                  </a:lnTo>
                  <a:lnTo>
                    <a:pt x="7653300" y="75663"/>
                  </a:lnTo>
                  <a:lnTo>
                    <a:pt x="7665202" y="75666"/>
                  </a:lnTo>
                  <a:lnTo>
                    <a:pt x="7677105" y="75676"/>
                  </a:lnTo>
                  <a:lnTo>
                    <a:pt x="7689007" y="75694"/>
                  </a:lnTo>
                  <a:lnTo>
                    <a:pt x="7700910" y="75727"/>
                  </a:lnTo>
                  <a:lnTo>
                    <a:pt x="7712812" y="75757"/>
                  </a:lnTo>
                  <a:lnTo>
                    <a:pt x="7724715" y="75787"/>
                  </a:lnTo>
                  <a:lnTo>
                    <a:pt x="7736617" y="75818"/>
                  </a:lnTo>
                  <a:lnTo>
                    <a:pt x="7748520" y="75878"/>
                  </a:lnTo>
                  <a:lnTo>
                    <a:pt x="7760422" y="75947"/>
                  </a:lnTo>
                  <a:lnTo>
                    <a:pt x="7772325" y="76040"/>
                  </a:lnTo>
                  <a:lnTo>
                    <a:pt x="7784227" y="76159"/>
                  </a:lnTo>
                  <a:lnTo>
                    <a:pt x="7796130" y="76313"/>
                  </a:lnTo>
                  <a:lnTo>
                    <a:pt x="7808032" y="76467"/>
                  </a:lnTo>
                  <a:lnTo>
                    <a:pt x="7819935" y="76621"/>
                  </a:lnTo>
                  <a:lnTo>
                    <a:pt x="7831837" y="76839"/>
                  </a:lnTo>
                  <a:lnTo>
                    <a:pt x="7843740" y="77071"/>
                  </a:lnTo>
                  <a:lnTo>
                    <a:pt x="7855642" y="77319"/>
                  </a:lnTo>
                  <a:lnTo>
                    <a:pt x="7867545" y="77587"/>
                  </a:lnTo>
                  <a:lnTo>
                    <a:pt x="7879447" y="77870"/>
                  </a:lnTo>
                  <a:lnTo>
                    <a:pt x="7891350" y="78153"/>
                  </a:lnTo>
                  <a:lnTo>
                    <a:pt x="7903252" y="78436"/>
                  </a:lnTo>
                  <a:lnTo>
                    <a:pt x="7915155" y="78621"/>
                  </a:lnTo>
                  <a:lnTo>
                    <a:pt x="7927057" y="78907"/>
                  </a:lnTo>
                  <a:lnTo>
                    <a:pt x="7938960" y="79182"/>
                  </a:lnTo>
                  <a:lnTo>
                    <a:pt x="7950862" y="79402"/>
                  </a:lnTo>
                  <a:lnTo>
                    <a:pt x="7962765" y="79571"/>
                  </a:lnTo>
                  <a:lnTo>
                    <a:pt x="7974667" y="79741"/>
                  </a:lnTo>
                  <a:lnTo>
                    <a:pt x="7986570" y="79910"/>
                  </a:lnTo>
                  <a:lnTo>
                    <a:pt x="7998472" y="80218"/>
                  </a:lnTo>
                  <a:lnTo>
                    <a:pt x="8010375" y="80421"/>
                  </a:lnTo>
                  <a:lnTo>
                    <a:pt x="8022277" y="80590"/>
                  </a:lnTo>
                  <a:lnTo>
                    <a:pt x="8034180" y="80775"/>
                  </a:lnTo>
                  <a:lnTo>
                    <a:pt x="8046082" y="80974"/>
                  </a:lnTo>
                  <a:lnTo>
                    <a:pt x="8057985" y="81174"/>
                  </a:lnTo>
                  <a:lnTo>
                    <a:pt x="8069887" y="81374"/>
                  </a:lnTo>
                  <a:lnTo>
                    <a:pt x="8081790" y="81462"/>
                  </a:lnTo>
                  <a:lnTo>
                    <a:pt x="8093692" y="81541"/>
                  </a:lnTo>
                  <a:lnTo>
                    <a:pt x="8105595" y="81619"/>
                  </a:lnTo>
                  <a:lnTo>
                    <a:pt x="8117497" y="81687"/>
                  </a:lnTo>
                  <a:lnTo>
                    <a:pt x="8129400" y="81753"/>
                  </a:lnTo>
                  <a:lnTo>
                    <a:pt x="8141302" y="81819"/>
                  </a:lnTo>
                  <a:lnTo>
                    <a:pt x="8153205" y="81884"/>
                  </a:lnTo>
                  <a:lnTo>
                    <a:pt x="8165107" y="81958"/>
                  </a:lnTo>
                  <a:lnTo>
                    <a:pt x="8177010" y="82031"/>
                  </a:lnTo>
                  <a:lnTo>
                    <a:pt x="8188912" y="82112"/>
                  </a:lnTo>
                  <a:lnTo>
                    <a:pt x="8200814" y="82200"/>
                  </a:lnTo>
                  <a:lnTo>
                    <a:pt x="8212717" y="82291"/>
                  </a:lnTo>
                  <a:lnTo>
                    <a:pt x="8224619" y="82382"/>
                  </a:lnTo>
                  <a:lnTo>
                    <a:pt x="8236522" y="82473"/>
                  </a:lnTo>
                  <a:lnTo>
                    <a:pt x="8248424" y="82536"/>
                  </a:lnTo>
                  <a:lnTo>
                    <a:pt x="8260327" y="82582"/>
                  </a:lnTo>
                  <a:lnTo>
                    <a:pt x="8272229" y="82612"/>
                  </a:lnTo>
                  <a:lnTo>
                    <a:pt x="8284132" y="82625"/>
                  </a:lnTo>
                  <a:lnTo>
                    <a:pt x="8296034" y="82627"/>
                  </a:lnTo>
                  <a:lnTo>
                    <a:pt x="8307937" y="82630"/>
                  </a:lnTo>
                  <a:lnTo>
                    <a:pt x="8319839" y="82633"/>
                  </a:lnTo>
                  <a:lnTo>
                    <a:pt x="8331742" y="82625"/>
                  </a:lnTo>
                  <a:lnTo>
                    <a:pt x="8343644" y="82622"/>
                  </a:lnTo>
                  <a:lnTo>
                    <a:pt x="8355547" y="82607"/>
                  </a:lnTo>
                  <a:lnTo>
                    <a:pt x="8367449" y="82597"/>
                  </a:lnTo>
                  <a:lnTo>
                    <a:pt x="8379352" y="82574"/>
                  </a:lnTo>
                  <a:lnTo>
                    <a:pt x="8391254" y="82552"/>
                  </a:lnTo>
                  <a:lnTo>
                    <a:pt x="8403157" y="82529"/>
                  </a:lnTo>
                  <a:lnTo>
                    <a:pt x="8415059" y="82506"/>
                  </a:lnTo>
                  <a:lnTo>
                    <a:pt x="8426962" y="82476"/>
                  </a:lnTo>
                  <a:lnTo>
                    <a:pt x="8438864" y="82453"/>
                  </a:lnTo>
                  <a:lnTo>
                    <a:pt x="8450767" y="82425"/>
                  </a:lnTo>
                  <a:lnTo>
                    <a:pt x="8462669" y="82397"/>
                  </a:lnTo>
                  <a:lnTo>
                    <a:pt x="8474572" y="82370"/>
                  </a:lnTo>
                  <a:lnTo>
                    <a:pt x="8486474" y="82342"/>
                  </a:lnTo>
                  <a:lnTo>
                    <a:pt x="8498377" y="82317"/>
                  </a:lnTo>
                  <a:lnTo>
                    <a:pt x="8510279" y="82289"/>
                  </a:lnTo>
                  <a:lnTo>
                    <a:pt x="8522182" y="82261"/>
                  </a:lnTo>
                  <a:lnTo>
                    <a:pt x="8534084" y="82226"/>
                  </a:lnTo>
                  <a:lnTo>
                    <a:pt x="8545987" y="82185"/>
                  </a:lnTo>
                  <a:lnTo>
                    <a:pt x="8557889" y="82145"/>
                  </a:lnTo>
                  <a:lnTo>
                    <a:pt x="8569792" y="82104"/>
                  </a:lnTo>
                  <a:lnTo>
                    <a:pt x="8581694" y="82061"/>
                  </a:lnTo>
                  <a:lnTo>
                    <a:pt x="8593597" y="82021"/>
                  </a:lnTo>
                  <a:lnTo>
                    <a:pt x="8605499" y="81983"/>
                  </a:lnTo>
                  <a:lnTo>
                    <a:pt x="8617402" y="81950"/>
                  </a:lnTo>
                  <a:lnTo>
                    <a:pt x="8629304" y="81920"/>
                  </a:lnTo>
                  <a:lnTo>
                    <a:pt x="8641207" y="81889"/>
                  </a:lnTo>
                  <a:lnTo>
                    <a:pt x="8653109" y="81859"/>
                  </a:lnTo>
                  <a:lnTo>
                    <a:pt x="8665012" y="81826"/>
                  </a:lnTo>
                  <a:lnTo>
                    <a:pt x="8676914" y="81793"/>
                  </a:lnTo>
                  <a:lnTo>
                    <a:pt x="8688817" y="81760"/>
                  </a:lnTo>
                  <a:lnTo>
                    <a:pt x="8700719" y="81725"/>
                  </a:lnTo>
                  <a:lnTo>
                    <a:pt x="8712622" y="81697"/>
                  </a:lnTo>
                  <a:lnTo>
                    <a:pt x="8724524" y="81669"/>
                  </a:lnTo>
                  <a:lnTo>
                    <a:pt x="8736426" y="81642"/>
                  </a:lnTo>
                  <a:lnTo>
                    <a:pt x="8748329" y="81609"/>
                  </a:lnTo>
                  <a:lnTo>
                    <a:pt x="8760231" y="81586"/>
                  </a:lnTo>
                  <a:lnTo>
                    <a:pt x="8772134" y="81563"/>
                  </a:lnTo>
                  <a:lnTo>
                    <a:pt x="8784036" y="81543"/>
                  </a:lnTo>
                  <a:lnTo>
                    <a:pt x="8795939" y="81520"/>
                  </a:lnTo>
                  <a:lnTo>
                    <a:pt x="8807841" y="81498"/>
                  </a:lnTo>
                  <a:lnTo>
                    <a:pt x="8819744" y="81475"/>
                  </a:lnTo>
                  <a:lnTo>
                    <a:pt x="8831646" y="81462"/>
                  </a:lnTo>
                  <a:lnTo>
                    <a:pt x="8843549" y="81444"/>
                  </a:lnTo>
                  <a:lnTo>
                    <a:pt x="8855451" y="81424"/>
                  </a:lnTo>
                  <a:lnTo>
                    <a:pt x="8867354" y="81407"/>
                  </a:lnTo>
                  <a:lnTo>
                    <a:pt x="8879256" y="81389"/>
                  </a:lnTo>
                  <a:lnTo>
                    <a:pt x="8891159" y="81371"/>
                  </a:lnTo>
                  <a:lnTo>
                    <a:pt x="8903061" y="81353"/>
                  </a:lnTo>
                  <a:lnTo>
                    <a:pt x="8914964" y="81331"/>
                  </a:lnTo>
                  <a:lnTo>
                    <a:pt x="8926866" y="81308"/>
                  </a:lnTo>
                  <a:lnTo>
                    <a:pt x="8938769" y="81303"/>
                  </a:lnTo>
                  <a:lnTo>
                    <a:pt x="8950671" y="81305"/>
                  </a:lnTo>
                  <a:lnTo>
                    <a:pt x="8962574" y="81310"/>
                  </a:lnTo>
                  <a:lnTo>
                    <a:pt x="8974476" y="81316"/>
                  </a:lnTo>
                  <a:lnTo>
                    <a:pt x="8986379" y="81321"/>
                  </a:lnTo>
                  <a:lnTo>
                    <a:pt x="8998281" y="81328"/>
                  </a:lnTo>
                  <a:lnTo>
                    <a:pt x="9010184" y="81336"/>
                  </a:lnTo>
                  <a:lnTo>
                    <a:pt x="9022086" y="81331"/>
                  </a:lnTo>
                  <a:lnTo>
                    <a:pt x="9033989" y="81318"/>
                  </a:lnTo>
                  <a:lnTo>
                    <a:pt x="9045891" y="81298"/>
                  </a:lnTo>
                  <a:lnTo>
                    <a:pt x="9057794" y="81278"/>
                  </a:lnTo>
                  <a:lnTo>
                    <a:pt x="9069696" y="81257"/>
                  </a:lnTo>
                  <a:lnTo>
                    <a:pt x="9081599" y="81240"/>
                  </a:lnTo>
                  <a:lnTo>
                    <a:pt x="9093501" y="81222"/>
                  </a:lnTo>
                  <a:lnTo>
                    <a:pt x="9105404" y="81202"/>
                  </a:lnTo>
                  <a:lnTo>
                    <a:pt x="9117306" y="81182"/>
                  </a:lnTo>
                  <a:lnTo>
                    <a:pt x="9129209" y="81169"/>
                  </a:lnTo>
                  <a:lnTo>
                    <a:pt x="9141111" y="81156"/>
                  </a:lnTo>
                  <a:lnTo>
                    <a:pt x="9153014" y="81144"/>
                  </a:lnTo>
                  <a:lnTo>
                    <a:pt x="9164916" y="81131"/>
                  </a:lnTo>
                  <a:lnTo>
                    <a:pt x="9176819" y="81121"/>
                  </a:lnTo>
                  <a:lnTo>
                    <a:pt x="9188721" y="81106"/>
                  </a:lnTo>
                  <a:lnTo>
                    <a:pt x="9200624" y="81096"/>
                  </a:lnTo>
                  <a:lnTo>
                    <a:pt x="9212526" y="81088"/>
                  </a:lnTo>
                  <a:lnTo>
                    <a:pt x="9224429" y="8108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226904" y="4639930"/>
              <a:ext cx="97471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29432" y="4197569"/>
              <a:ext cx="19494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25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29432" y="3755208"/>
              <a:ext cx="19494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9432" y="3314987"/>
              <a:ext cx="194942" cy="125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75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31961" y="2870486"/>
              <a:ext cx="29241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1165329" y="5043756"/>
              <a:ext cx="55530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Feb-20</a:t>
              </a:r>
            </a:p>
          </p:txBody>
        </p:sp>
        <p:sp>
          <p:nvSpPr>
            <p:cNvPr id="50" name="tx44"/>
            <p:cNvSpPr/>
            <p:nvPr/>
          </p:nvSpPr>
          <p:spPr>
            <a:xfrm rot="-5400000">
              <a:off x="1510587" y="5043671"/>
              <a:ext cx="55513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Mar-20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1877767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Apr-20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2204633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May-20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2615243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Jun-20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3001585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Jul-20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3309290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Aug-20</a:t>
              </a:r>
            </a:p>
          </p:txBody>
        </p:sp>
        <p:sp>
          <p:nvSpPr>
            <p:cNvPr id="56" name="tx50"/>
            <p:cNvSpPr/>
            <p:nvPr/>
          </p:nvSpPr>
          <p:spPr>
            <a:xfrm rot="-5400000">
              <a:off x="3678481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Sep-20</a:t>
              </a:r>
            </a:p>
          </p:txBody>
        </p:sp>
        <p:sp>
          <p:nvSpPr>
            <p:cNvPr id="57" name="tx51"/>
            <p:cNvSpPr/>
            <p:nvPr/>
          </p:nvSpPr>
          <p:spPr>
            <a:xfrm rot="-5400000">
              <a:off x="4071455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Oct-20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4421776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Nov-20</a:t>
              </a:r>
            </a:p>
          </p:txBody>
        </p:sp>
        <p:sp>
          <p:nvSpPr>
            <p:cNvPr id="59" name="tx53"/>
            <p:cNvSpPr/>
            <p:nvPr/>
          </p:nvSpPr>
          <p:spPr>
            <a:xfrm rot="-5400000">
              <a:off x="4778851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Dec-20</a:t>
              </a:r>
            </a:p>
          </p:txBody>
        </p:sp>
        <p:sp>
          <p:nvSpPr>
            <p:cNvPr id="60" name="tx54"/>
            <p:cNvSpPr/>
            <p:nvPr/>
          </p:nvSpPr>
          <p:spPr>
            <a:xfrm rot="-5400000">
              <a:off x="5162376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Jan-21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5521683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Feb-21</a:t>
              </a:r>
            </a:p>
          </p:txBody>
        </p:sp>
        <p:sp>
          <p:nvSpPr>
            <p:cNvPr id="62" name="tx56"/>
            <p:cNvSpPr/>
            <p:nvPr/>
          </p:nvSpPr>
          <p:spPr>
            <a:xfrm rot="-5400000">
              <a:off x="5855038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Mar-21</a:t>
              </a:r>
            </a:p>
          </p:txBody>
        </p:sp>
        <p:sp>
          <p:nvSpPr>
            <p:cNvPr id="63" name="tx57"/>
            <p:cNvSpPr/>
            <p:nvPr/>
          </p:nvSpPr>
          <p:spPr>
            <a:xfrm rot="-5400000">
              <a:off x="6222176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Apr-21</a:t>
              </a:r>
            </a:p>
          </p:txBody>
        </p:sp>
        <p:sp>
          <p:nvSpPr>
            <p:cNvPr id="64" name="tx58"/>
            <p:cNvSpPr/>
            <p:nvPr/>
          </p:nvSpPr>
          <p:spPr>
            <a:xfrm rot="-5400000">
              <a:off x="6549042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May-21</a:t>
              </a:r>
            </a:p>
          </p:txBody>
        </p:sp>
        <p:sp>
          <p:nvSpPr>
            <p:cNvPr id="65" name="tx59"/>
            <p:cNvSpPr/>
            <p:nvPr/>
          </p:nvSpPr>
          <p:spPr>
            <a:xfrm rot="-5400000">
              <a:off x="6959652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Jun-21</a:t>
              </a:r>
            </a:p>
          </p:txBody>
        </p:sp>
        <p:sp>
          <p:nvSpPr>
            <p:cNvPr id="66" name="tx60"/>
            <p:cNvSpPr/>
            <p:nvPr/>
          </p:nvSpPr>
          <p:spPr>
            <a:xfrm rot="-5400000">
              <a:off x="7345994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Jul-21</a:t>
              </a:r>
            </a:p>
          </p:txBody>
        </p:sp>
        <p:sp>
          <p:nvSpPr>
            <p:cNvPr id="67" name="tx61"/>
            <p:cNvSpPr/>
            <p:nvPr/>
          </p:nvSpPr>
          <p:spPr>
            <a:xfrm rot="-5400000">
              <a:off x="7653698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Aug-21</a:t>
              </a:r>
            </a:p>
          </p:txBody>
        </p:sp>
        <p:sp>
          <p:nvSpPr>
            <p:cNvPr id="68" name="tx62"/>
            <p:cNvSpPr/>
            <p:nvPr/>
          </p:nvSpPr>
          <p:spPr>
            <a:xfrm rot="-5400000">
              <a:off x="8022889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Sep-21</a:t>
              </a:r>
            </a:p>
          </p:txBody>
        </p:sp>
        <p:sp>
          <p:nvSpPr>
            <p:cNvPr id="69" name="tx63"/>
            <p:cNvSpPr/>
            <p:nvPr/>
          </p:nvSpPr>
          <p:spPr>
            <a:xfrm rot="-5400000">
              <a:off x="8415863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Oct-21</a:t>
              </a:r>
            </a:p>
          </p:txBody>
        </p:sp>
        <p:sp>
          <p:nvSpPr>
            <p:cNvPr id="70" name="tx64"/>
            <p:cNvSpPr/>
            <p:nvPr/>
          </p:nvSpPr>
          <p:spPr>
            <a:xfrm rot="-5400000">
              <a:off x="8766228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Nov-21</a:t>
              </a:r>
            </a:p>
          </p:txBody>
        </p:sp>
        <p:sp>
          <p:nvSpPr>
            <p:cNvPr id="71" name="tx65"/>
            <p:cNvSpPr/>
            <p:nvPr/>
          </p:nvSpPr>
          <p:spPr>
            <a:xfrm rot="-5400000">
              <a:off x="9123302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Dec-21</a:t>
              </a:r>
            </a:p>
          </p:txBody>
        </p:sp>
        <p:sp>
          <p:nvSpPr>
            <p:cNvPr id="72" name="tx66"/>
            <p:cNvSpPr/>
            <p:nvPr/>
          </p:nvSpPr>
          <p:spPr>
            <a:xfrm rot="-5400000">
              <a:off x="9506785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Jan-22</a:t>
              </a:r>
            </a:p>
          </p:txBody>
        </p:sp>
        <p:sp>
          <p:nvSpPr>
            <p:cNvPr id="73" name="tx67"/>
            <p:cNvSpPr/>
            <p:nvPr/>
          </p:nvSpPr>
          <p:spPr>
            <a:xfrm rot="-5400000">
              <a:off x="9866092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Feb-22</a:t>
              </a:r>
            </a:p>
          </p:txBody>
        </p:sp>
        <p:sp>
          <p:nvSpPr>
            <p:cNvPr id="74" name="tx68"/>
            <p:cNvSpPr/>
            <p:nvPr/>
          </p:nvSpPr>
          <p:spPr>
            <a:xfrm rot="-5400000">
              <a:off x="10199447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Mar-22</a:t>
              </a:r>
            </a:p>
          </p:txBody>
        </p:sp>
        <p:sp>
          <p:nvSpPr>
            <p:cNvPr id="75" name="tx69"/>
            <p:cNvSpPr/>
            <p:nvPr/>
          </p:nvSpPr>
          <p:spPr>
            <a:xfrm rot="-5400000">
              <a:off x="10566584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Apr-22</a:t>
              </a:r>
            </a:p>
          </p:txBody>
        </p:sp>
        <p:sp>
          <p:nvSpPr>
            <p:cNvPr id="76" name="tx70"/>
            <p:cNvSpPr/>
            <p:nvPr/>
          </p:nvSpPr>
          <p:spPr>
            <a:xfrm rot="-5400000">
              <a:off x="10893450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May-22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6248380" y="5448925"/>
              <a:ext cx="371614" cy="124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Date</a:t>
              </a:r>
            </a:p>
          </p:txBody>
        </p:sp>
        <p:sp>
          <p:nvSpPr>
            <p:cNvPr id="78" name="tx72"/>
            <p:cNvSpPr/>
            <p:nvPr/>
          </p:nvSpPr>
          <p:spPr>
            <a:xfrm rot="-5400000">
              <a:off x="-35542" y="3740137"/>
              <a:ext cx="1829190" cy="160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7-Rolling average CFR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4859163" y="1817965"/>
              <a:ext cx="262607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Fulton County, Georgia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4393145" y="2189058"/>
              <a:ext cx="3558108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March 09, 2020 - April 23,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807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COVID-19 Case Fatality Ratio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Hoehner, Jessica (CDC/DDID/NCIRD/OD) (CTR)</dc:creator>
  <cp:lastModifiedBy/>
  <cp:revision>2</cp:revision>
  <dcterms:created xsi:type="dcterms:W3CDTF">2021-11-29T21:16:12Z</dcterms:created>
  <dcterms:modified xsi:type="dcterms:W3CDTF">2022-04-25T12:09:19Z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2021-11-29T21:23:17Z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9b5c9f7d-3bf9-431a-8f82-ab5e2985045c</vt:lpwstr>
  </property>
  <property fmtid="{D5CDD505-2E9C-101B-9397-08002B2CF9AE}" pid="8" name="MSIP_Label_7b94a7b8-f06c-4dfe-bdcc-9b548fd58c31_ContentBits">
    <vt:lpwstr>0</vt:lpwstr>
  </property>
</Properties>
</file>