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ie Leopard" initials="CL" lastIdx="1" clrIdx="0">
    <p:extLst>
      <p:ext uri="{19B8F6BF-5375-455C-9EA6-DF929625EA0E}">
        <p15:presenceInfo xmlns:p15="http://schemas.microsoft.com/office/powerpoint/2012/main" userId="9a38ac220ee664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EC"/>
    <a:srgbClr val="F7C9F4"/>
    <a:srgbClr val="FF9933"/>
    <a:srgbClr val="FBD26B"/>
    <a:srgbClr val="E6D5F3"/>
    <a:srgbClr val="FFFF66"/>
    <a:srgbClr val="95C674"/>
    <a:srgbClr val="4B7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81DA32-062D-4AFD-B1E7-E1D8E3435688}" v="608" dt="2020-03-30T21:42:19.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55" autoAdjust="0"/>
    <p:restoredTop sz="94660"/>
  </p:normalViewPr>
  <p:slideViewPr>
    <p:cSldViewPr snapToGrid="0">
      <p:cViewPr>
        <p:scale>
          <a:sx n="60" d="100"/>
          <a:sy n="60" d="100"/>
        </p:scale>
        <p:origin x="34" y="5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ie Leopard" userId="9a38ac220ee664ca" providerId="LiveId" clId="{2C80CE97-298F-4772-B173-E8B21DDD9C03}"/>
    <pc:docChg chg="custSel modSld">
      <pc:chgData name="Charlie Leopard" userId="9a38ac220ee664ca" providerId="LiveId" clId="{2C80CE97-298F-4772-B173-E8B21DDD9C03}" dt="2020-03-11T14:37:35.858" v="41" actId="14100"/>
      <pc:docMkLst>
        <pc:docMk/>
      </pc:docMkLst>
      <pc:sldChg chg="addSp delSp modSp">
        <pc:chgData name="Charlie Leopard" userId="9a38ac220ee664ca" providerId="LiveId" clId="{2C80CE97-298F-4772-B173-E8B21DDD9C03}" dt="2020-03-11T14:37:35.858" v="41" actId="14100"/>
        <pc:sldMkLst>
          <pc:docMk/>
          <pc:sldMk cId="251860633" sldId="256"/>
        </pc:sldMkLst>
        <pc:graphicFrameChg chg="add del mod">
          <ac:chgData name="Charlie Leopard" userId="9a38ac220ee664ca" providerId="LiveId" clId="{2C80CE97-298F-4772-B173-E8B21DDD9C03}" dt="2020-03-11T14:37:10.746" v="35" actId="478"/>
          <ac:graphicFrameMkLst>
            <pc:docMk/>
            <pc:sldMk cId="251860633" sldId="256"/>
            <ac:graphicFrameMk id="10" creationId="{8A8D3609-A88A-48AD-9FA8-CC269C9BCD39}"/>
          </ac:graphicFrameMkLst>
        </pc:graphicFrameChg>
        <pc:picChg chg="add mod modCrop">
          <ac:chgData name="Charlie Leopard" userId="9a38ac220ee664ca" providerId="LiveId" clId="{2C80CE97-298F-4772-B173-E8B21DDD9C03}" dt="2020-03-11T14:37:35.858" v="41" actId="14100"/>
          <ac:picMkLst>
            <pc:docMk/>
            <pc:sldMk cId="251860633" sldId="256"/>
            <ac:picMk id="2" creationId="{0716143C-5356-4EDD-AA08-2675B4607C03}"/>
          </ac:picMkLst>
        </pc:picChg>
        <pc:picChg chg="del">
          <ac:chgData name="Charlie Leopard" userId="9a38ac220ee664ca" providerId="LiveId" clId="{2C80CE97-298F-4772-B173-E8B21DDD9C03}" dt="2020-03-11T14:36:59.847" v="32" actId="478"/>
          <ac:picMkLst>
            <pc:docMk/>
            <pc:sldMk cId="251860633" sldId="256"/>
            <ac:picMk id="35" creationId="{F2E80A69-685D-4C71-95D9-8735C13259FA}"/>
          </ac:picMkLst>
        </pc:picChg>
      </pc:sldChg>
      <pc:sldChg chg="modSp">
        <pc:chgData name="Charlie Leopard" userId="9a38ac220ee664ca" providerId="LiveId" clId="{2C80CE97-298F-4772-B173-E8B21DDD9C03}" dt="2020-03-11T14:34:47.163" v="31" actId="1036"/>
        <pc:sldMkLst>
          <pc:docMk/>
          <pc:sldMk cId="1845586068" sldId="257"/>
        </pc:sldMkLst>
        <pc:spChg chg="mod">
          <ac:chgData name="Charlie Leopard" userId="9a38ac220ee664ca" providerId="LiveId" clId="{2C80CE97-298F-4772-B173-E8B21DDD9C03}" dt="2020-03-11T14:34:47.163" v="31" actId="1036"/>
          <ac:spMkLst>
            <pc:docMk/>
            <pc:sldMk cId="1845586068" sldId="257"/>
            <ac:spMk id="2" creationId="{DFAE31C8-718F-4A8E-B6C6-12C2FCE0C017}"/>
          </ac:spMkLst>
        </pc:spChg>
        <pc:spChg chg="mod">
          <ac:chgData name="Charlie Leopard" userId="9a38ac220ee664ca" providerId="LiveId" clId="{2C80CE97-298F-4772-B173-E8B21DDD9C03}" dt="2020-03-11T14:34:47.163" v="31" actId="1036"/>
          <ac:spMkLst>
            <pc:docMk/>
            <pc:sldMk cId="1845586068" sldId="257"/>
            <ac:spMk id="20" creationId="{7850C015-2FD8-4649-BB95-5472AD32A281}"/>
          </ac:spMkLst>
        </pc:spChg>
        <pc:spChg chg="mod">
          <ac:chgData name="Charlie Leopard" userId="9a38ac220ee664ca" providerId="LiveId" clId="{2C80CE97-298F-4772-B173-E8B21DDD9C03}" dt="2020-03-11T14:34:47.163" v="31" actId="1036"/>
          <ac:spMkLst>
            <pc:docMk/>
            <pc:sldMk cId="1845586068" sldId="257"/>
            <ac:spMk id="21" creationId="{CEE9478C-0E2E-4DE4-83D0-7B2476655975}"/>
          </ac:spMkLst>
        </pc:spChg>
        <pc:spChg chg="mod">
          <ac:chgData name="Charlie Leopard" userId="9a38ac220ee664ca" providerId="LiveId" clId="{2C80CE97-298F-4772-B173-E8B21DDD9C03}" dt="2020-03-11T14:34:47.163" v="31" actId="1036"/>
          <ac:spMkLst>
            <pc:docMk/>
            <pc:sldMk cId="1845586068" sldId="257"/>
            <ac:spMk id="25" creationId="{E0A565B8-745E-49B5-B33A-0CF62BF59E1D}"/>
          </ac:spMkLst>
        </pc:spChg>
        <pc:grpChg chg="mod">
          <ac:chgData name="Charlie Leopard" userId="9a38ac220ee664ca" providerId="LiveId" clId="{2C80CE97-298F-4772-B173-E8B21DDD9C03}" dt="2020-03-11T14:34:47.163" v="31" actId="1036"/>
          <ac:grpSpMkLst>
            <pc:docMk/>
            <pc:sldMk cId="1845586068" sldId="257"/>
            <ac:grpSpMk id="16" creationId="{473A81CF-CD91-43AC-A9C5-C39AE9E6EC04}"/>
          </ac:grpSpMkLst>
        </pc:grpChg>
        <pc:grpChg chg="mod">
          <ac:chgData name="Charlie Leopard" userId="9a38ac220ee664ca" providerId="LiveId" clId="{2C80CE97-298F-4772-B173-E8B21DDD9C03}" dt="2020-03-11T14:34:47.163" v="31" actId="1036"/>
          <ac:grpSpMkLst>
            <pc:docMk/>
            <pc:sldMk cId="1845586068" sldId="257"/>
            <ac:grpSpMk id="17" creationId="{A4837EBB-CAB3-4FD9-8698-CA83CDCEB56C}"/>
          </ac:grpSpMkLst>
        </pc:grpChg>
        <pc:graphicFrameChg chg="mod">
          <ac:chgData name="Charlie Leopard" userId="9a38ac220ee664ca" providerId="LiveId" clId="{2C80CE97-298F-4772-B173-E8B21DDD9C03}" dt="2020-03-11T14:34:47.163" v="31" actId="1036"/>
          <ac:graphicFrameMkLst>
            <pc:docMk/>
            <pc:sldMk cId="1845586068" sldId="257"/>
            <ac:graphicFrameMk id="23" creationId="{AC7E25AC-5CCB-4A90-A543-86FD2C5933E0}"/>
          </ac:graphicFrameMkLst>
        </pc:graphicFrameChg>
        <pc:graphicFrameChg chg="mod">
          <ac:chgData name="Charlie Leopard" userId="9a38ac220ee664ca" providerId="LiveId" clId="{2C80CE97-298F-4772-B173-E8B21DDD9C03}" dt="2020-03-11T14:34:47.163" v="31" actId="1036"/>
          <ac:graphicFrameMkLst>
            <pc:docMk/>
            <pc:sldMk cId="1845586068" sldId="257"/>
            <ac:graphicFrameMk id="24" creationId="{FEC9216B-3BD3-4D0E-80A5-8D7DED31FA37}"/>
          </ac:graphicFrameMkLst>
        </pc:graphicFrameChg>
      </pc:sldChg>
    </pc:docChg>
  </pc:docChgLst>
  <pc:docChgLst>
    <pc:chgData name="Charlie Leopard" userId="9a38ac220ee664ca" providerId="LiveId" clId="{FF81DA32-062D-4AFD-B1E7-E1D8E3435688}"/>
    <pc:docChg chg="undo redo custSel delSld modSld">
      <pc:chgData name="Charlie Leopard" userId="9a38ac220ee664ca" providerId="LiveId" clId="{FF81DA32-062D-4AFD-B1E7-E1D8E3435688}" dt="2020-04-18T13:31:56.959" v="1100" actId="2696"/>
      <pc:docMkLst>
        <pc:docMk/>
      </pc:docMkLst>
      <pc:sldChg chg="addSp delSp modSp">
        <pc:chgData name="Charlie Leopard" userId="9a38ac220ee664ca" providerId="LiveId" clId="{FF81DA32-062D-4AFD-B1E7-E1D8E3435688}" dt="2020-04-15T17:36:29.719" v="1097" actId="114"/>
        <pc:sldMkLst>
          <pc:docMk/>
          <pc:sldMk cId="1845586068" sldId="257"/>
        </pc:sldMkLst>
        <pc:spChg chg="add del mod ord topLvl">
          <ac:chgData name="Charlie Leopard" userId="9a38ac220ee664ca" providerId="LiveId" clId="{FF81DA32-062D-4AFD-B1E7-E1D8E3435688}" dt="2020-03-30T21:28:13.419" v="972" actId="478"/>
          <ac:spMkLst>
            <pc:docMk/>
            <pc:sldMk cId="1845586068" sldId="257"/>
            <ac:spMk id="3" creationId="{1E09607E-FC11-4B72-B35B-A19F3F726559}"/>
          </ac:spMkLst>
        </pc:spChg>
        <pc:spChg chg="add del mod topLvl">
          <ac:chgData name="Charlie Leopard" userId="9a38ac220ee664ca" providerId="LiveId" clId="{FF81DA32-062D-4AFD-B1E7-E1D8E3435688}" dt="2020-04-15T17:19:25.496" v="1075" actId="478"/>
          <ac:spMkLst>
            <pc:docMk/>
            <pc:sldMk cId="1845586068" sldId="257"/>
            <ac:spMk id="5" creationId="{88ADC205-6A0B-464B-BB46-5889F560BC39}"/>
          </ac:spMkLst>
        </pc:spChg>
        <pc:spChg chg="mod topLvl">
          <ac:chgData name="Charlie Leopard" userId="9a38ac220ee664ca" providerId="LiveId" clId="{FF81DA32-062D-4AFD-B1E7-E1D8E3435688}" dt="2020-04-15T17:17:50.341" v="1056" actId="2711"/>
          <ac:spMkLst>
            <pc:docMk/>
            <pc:sldMk cId="1845586068" sldId="257"/>
            <ac:spMk id="7" creationId="{981C42AA-7BA1-48DA-ADBA-4E8A1D792C38}"/>
          </ac:spMkLst>
        </pc:spChg>
        <pc:spChg chg="add del mod ord">
          <ac:chgData name="Charlie Leopard" userId="9a38ac220ee664ca" providerId="LiveId" clId="{FF81DA32-062D-4AFD-B1E7-E1D8E3435688}" dt="2020-03-30T20:54:04.514" v="842" actId="478"/>
          <ac:spMkLst>
            <pc:docMk/>
            <pc:sldMk cId="1845586068" sldId="257"/>
            <ac:spMk id="8" creationId="{DDD8C60F-0844-4981-BFB4-50B29A6B05DF}"/>
          </ac:spMkLst>
        </pc:spChg>
        <pc:spChg chg="mod topLvl">
          <ac:chgData name="Charlie Leopard" userId="9a38ac220ee664ca" providerId="LiveId" clId="{FF81DA32-062D-4AFD-B1E7-E1D8E3435688}" dt="2020-04-15T17:18:47.056" v="1069" actId="14100"/>
          <ac:spMkLst>
            <pc:docMk/>
            <pc:sldMk cId="1845586068" sldId="257"/>
            <ac:spMk id="9" creationId="{6729B981-BB4B-4E57-A78D-B65C22FC2F3F}"/>
          </ac:spMkLst>
        </pc:spChg>
        <pc:spChg chg="mod topLvl">
          <ac:chgData name="Charlie Leopard" userId="9a38ac220ee664ca" providerId="LiveId" clId="{FF81DA32-062D-4AFD-B1E7-E1D8E3435688}" dt="2020-04-15T17:19:04.534" v="1072" actId="14100"/>
          <ac:spMkLst>
            <pc:docMk/>
            <pc:sldMk cId="1845586068" sldId="257"/>
            <ac:spMk id="11" creationId="{5127EA7B-5768-4512-B76D-21666B1F71A9}"/>
          </ac:spMkLst>
        </pc:spChg>
        <pc:spChg chg="mod topLvl">
          <ac:chgData name="Charlie Leopard" userId="9a38ac220ee664ca" providerId="LiveId" clId="{FF81DA32-062D-4AFD-B1E7-E1D8E3435688}" dt="2020-04-15T17:18:54.626" v="1070" actId="14100"/>
          <ac:spMkLst>
            <pc:docMk/>
            <pc:sldMk cId="1845586068" sldId="257"/>
            <ac:spMk id="12" creationId="{F66D83A7-362E-4406-A68C-9DDD86E949C4}"/>
          </ac:spMkLst>
        </pc:spChg>
        <pc:spChg chg="del">
          <ac:chgData name="Charlie Leopard" userId="9a38ac220ee664ca" providerId="LiveId" clId="{FF81DA32-062D-4AFD-B1E7-E1D8E3435688}" dt="2020-03-30T13:19:19.424" v="30" actId="478"/>
          <ac:spMkLst>
            <pc:docMk/>
            <pc:sldMk cId="1845586068" sldId="257"/>
            <ac:spMk id="14" creationId="{907AF032-BAAB-45DD-8EEE-9F5CBAF520FF}"/>
          </ac:spMkLst>
        </pc:spChg>
        <pc:spChg chg="mod topLvl">
          <ac:chgData name="Charlie Leopard" userId="9a38ac220ee664ca" providerId="LiveId" clId="{FF81DA32-062D-4AFD-B1E7-E1D8E3435688}" dt="2020-04-15T17:18:18.191" v="1064" actId="2711"/>
          <ac:spMkLst>
            <pc:docMk/>
            <pc:sldMk cId="1845586068" sldId="257"/>
            <ac:spMk id="15" creationId="{6110098C-ACA3-4D1F-9600-1C54AE9D443B}"/>
          </ac:spMkLst>
        </pc:spChg>
        <pc:spChg chg="mod topLvl">
          <ac:chgData name="Charlie Leopard" userId="9a38ac220ee664ca" providerId="LiveId" clId="{FF81DA32-062D-4AFD-B1E7-E1D8E3435688}" dt="2020-04-15T17:35:28.798" v="1082" actId="2711"/>
          <ac:spMkLst>
            <pc:docMk/>
            <pc:sldMk cId="1845586068" sldId="257"/>
            <ac:spMk id="18" creationId="{BB50A763-8001-4EEB-86D1-D0E8D38705D8}"/>
          </ac:spMkLst>
        </pc:spChg>
        <pc:spChg chg="mod topLvl">
          <ac:chgData name="Charlie Leopard" userId="9a38ac220ee664ca" providerId="LiveId" clId="{FF81DA32-062D-4AFD-B1E7-E1D8E3435688}" dt="2020-04-15T17:36:29.719" v="1097" actId="114"/>
          <ac:spMkLst>
            <pc:docMk/>
            <pc:sldMk cId="1845586068" sldId="257"/>
            <ac:spMk id="19" creationId="{3631F754-29A8-43B7-B847-FDC0F92F313F}"/>
          </ac:spMkLst>
        </pc:spChg>
        <pc:spChg chg="mod">
          <ac:chgData name="Charlie Leopard" userId="9a38ac220ee664ca" providerId="LiveId" clId="{FF81DA32-062D-4AFD-B1E7-E1D8E3435688}" dt="2020-04-15T17:35:51.488" v="1090" actId="14100"/>
          <ac:spMkLst>
            <pc:docMk/>
            <pc:sldMk cId="1845586068" sldId="257"/>
            <ac:spMk id="20" creationId="{7850C015-2FD8-4649-BB95-5472AD32A281}"/>
          </ac:spMkLst>
        </pc:spChg>
        <pc:spChg chg="mod">
          <ac:chgData name="Charlie Leopard" userId="9a38ac220ee664ca" providerId="LiveId" clId="{FF81DA32-062D-4AFD-B1E7-E1D8E3435688}" dt="2020-04-15T17:35:56.962" v="1091" actId="14100"/>
          <ac:spMkLst>
            <pc:docMk/>
            <pc:sldMk cId="1845586068" sldId="257"/>
            <ac:spMk id="21" creationId="{CEE9478C-0E2E-4DE4-83D0-7B2476655975}"/>
          </ac:spMkLst>
        </pc:spChg>
        <pc:spChg chg="mod topLvl">
          <ac:chgData name="Charlie Leopard" userId="9a38ac220ee664ca" providerId="LiveId" clId="{FF81DA32-062D-4AFD-B1E7-E1D8E3435688}" dt="2020-04-15T17:36:11.522" v="1094" actId="1037"/>
          <ac:spMkLst>
            <pc:docMk/>
            <pc:sldMk cId="1845586068" sldId="257"/>
            <ac:spMk id="22" creationId="{7E60F2D6-2550-4119-9A81-EB488B2CFFF7}"/>
          </ac:spMkLst>
        </pc:spChg>
        <pc:spChg chg="add del mod">
          <ac:chgData name="Charlie Leopard" userId="9a38ac220ee664ca" providerId="LiveId" clId="{FF81DA32-062D-4AFD-B1E7-E1D8E3435688}" dt="2020-03-30T20:54:04.514" v="842" actId="478"/>
          <ac:spMkLst>
            <pc:docMk/>
            <pc:sldMk cId="1845586068" sldId="257"/>
            <ac:spMk id="26" creationId="{5047BE41-1DE2-4A1F-B253-79AD4333A7F2}"/>
          </ac:spMkLst>
        </pc:spChg>
        <pc:spChg chg="add del mod">
          <ac:chgData name="Charlie Leopard" userId="9a38ac220ee664ca" providerId="LiveId" clId="{FF81DA32-062D-4AFD-B1E7-E1D8E3435688}" dt="2020-03-30T21:29:02.395" v="974"/>
          <ac:spMkLst>
            <pc:docMk/>
            <pc:sldMk cId="1845586068" sldId="257"/>
            <ac:spMk id="29" creationId="{22065209-607D-40CA-A8C7-0640955D0ADD}"/>
          </ac:spMkLst>
        </pc:spChg>
        <pc:grpChg chg="add mod topLvl">
          <ac:chgData name="Charlie Leopard" userId="9a38ac220ee664ca" providerId="LiveId" clId="{FF81DA32-062D-4AFD-B1E7-E1D8E3435688}" dt="2020-04-15T17:19:25.496" v="1075" actId="478"/>
          <ac:grpSpMkLst>
            <pc:docMk/>
            <pc:sldMk cId="1845586068" sldId="257"/>
            <ac:grpSpMk id="3" creationId="{F5FF9CE3-5FD0-464C-8987-FE12E55A2DCA}"/>
          </ac:grpSpMkLst>
        </pc:grpChg>
        <pc:grpChg chg="add del mod">
          <ac:chgData name="Charlie Leopard" userId="9a38ac220ee664ca" providerId="LiveId" clId="{FF81DA32-062D-4AFD-B1E7-E1D8E3435688}" dt="2020-03-30T21:28:13.419" v="972" actId="478"/>
          <ac:grpSpMkLst>
            <pc:docMk/>
            <pc:sldMk cId="1845586068" sldId="257"/>
            <ac:grpSpMk id="5" creationId="{FDA1AE63-F26C-4541-A9EC-A6F74561F623}"/>
          </ac:grpSpMkLst>
        </pc:grpChg>
        <pc:grpChg chg="add del mod">
          <ac:chgData name="Charlie Leopard" userId="9a38ac220ee664ca" providerId="LiveId" clId="{FF81DA32-062D-4AFD-B1E7-E1D8E3435688}" dt="2020-04-15T17:19:25.496" v="1075" actId="478"/>
          <ac:grpSpMkLst>
            <pc:docMk/>
            <pc:sldMk cId="1845586068" sldId="257"/>
            <ac:grpSpMk id="8" creationId="{57DB92E5-7417-426D-AE89-E1F892F340DC}"/>
          </ac:grpSpMkLst>
        </pc:grpChg>
        <pc:grpChg chg="add del mod">
          <ac:chgData name="Charlie Leopard" userId="9a38ac220ee664ca" providerId="LiveId" clId="{FF81DA32-062D-4AFD-B1E7-E1D8E3435688}" dt="2020-03-30T21:42:19.646" v="976" actId="165"/>
          <ac:grpSpMkLst>
            <pc:docMk/>
            <pc:sldMk cId="1845586068" sldId="257"/>
            <ac:grpSpMk id="10" creationId="{F2F3DA46-EB38-42A7-98D3-CB19AB49A674}"/>
          </ac:grpSpMkLst>
        </pc:grpChg>
        <pc:grpChg chg="add del mod">
          <ac:chgData name="Charlie Leopard" userId="9a38ac220ee664ca" providerId="LiveId" clId="{FF81DA32-062D-4AFD-B1E7-E1D8E3435688}" dt="2020-03-30T13:19:19.424" v="30" actId="478"/>
          <ac:grpSpMkLst>
            <pc:docMk/>
            <pc:sldMk cId="1845586068" sldId="257"/>
            <ac:grpSpMk id="13" creationId="{0D0997C7-1F61-4862-A101-41DC4CC14334}"/>
          </ac:grpSpMkLst>
        </pc:grpChg>
        <pc:grpChg chg="del mod topLvl">
          <ac:chgData name="Charlie Leopard" userId="9a38ac220ee664ca" providerId="LiveId" clId="{FF81DA32-062D-4AFD-B1E7-E1D8E3435688}" dt="2020-03-30T21:31:34.711" v="975" actId="165"/>
          <ac:grpSpMkLst>
            <pc:docMk/>
            <pc:sldMk cId="1845586068" sldId="257"/>
            <ac:grpSpMk id="16" creationId="{473A81CF-CD91-43AC-A9C5-C39AE9E6EC04}"/>
          </ac:grpSpMkLst>
        </pc:grpChg>
        <pc:grpChg chg="del">
          <ac:chgData name="Charlie Leopard" userId="9a38ac220ee664ca" providerId="LiveId" clId="{FF81DA32-062D-4AFD-B1E7-E1D8E3435688}" dt="2020-03-30T13:16:21.480" v="19" actId="165"/>
          <ac:grpSpMkLst>
            <pc:docMk/>
            <pc:sldMk cId="1845586068" sldId="257"/>
            <ac:grpSpMk id="17" creationId="{A4837EBB-CAB3-4FD9-8698-CA83CDCEB56C}"/>
          </ac:grpSpMkLst>
        </pc:grpChg>
        <pc:graphicFrameChg chg="mod modGraphic">
          <ac:chgData name="Charlie Leopard" userId="9a38ac220ee664ca" providerId="LiveId" clId="{FF81DA32-062D-4AFD-B1E7-E1D8E3435688}" dt="2020-04-15T17:36:16.922" v="1096" actId="14100"/>
          <ac:graphicFrameMkLst>
            <pc:docMk/>
            <pc:sldMk cId="1845586068" sldId="257"/>
            <ac:graphicFrameMk id="23" creationId="{AC7E25AC-5CCB-4A90-A543-86FD2C5933E0}"/>
          </ac:graphicFrameMkLst>
        </pc:graphicFrameChg>
        <pc:picChg chg="add del mod">
          <ac:chgData name="Charlie Leopard" userId="9a38ac220ee664ca" providerId="LiveId" clId="{FF81DA32-062D-4AFD-B1E7-E1D8E3435688}" dt="2020-03-30T20:54:41.603" v="970" actId="478"/>
          <ac:picMkLst>
            <pc:docMk/>
            <pc:sldMk cId="1845586068" sldId="257"/>
            <ac:picMk id="28" creationId="{01C28E72-BF1C-4056-AB39-2DB16DBCA19D}"/>
          </ac:picMkLst>
        </pc:picChg>
        <pc:picChg chg="del mod">
          <ac:chgData name="Charlie Leopard" userId="9a38ac220ee664ca" providerId="LiveId" clId="{FF81DA32-062D-4AFD-B1E7-E1D8E3435688}" dt="2020-03-30T13:43:44.084" v="550" actId="478"/>
          <ac:picMkLst>
            <pc:docMk/>
            <pc:sldMk cId="1845586068" sldId="257"/>
            <ac:picMk id="2051" creationId="{72D376A3-EFC3-42EC-996F-1773BCA7CF46}"/>
          </ac:picMkLst>
        </pc:picChg>
      </pc:sldChg>
      <pc:sldChg chg="addSp delSp modSp del">
        <pc:chgData name="Charlie Leopard" userId="9a38ac220ee664ca" providerId="LiveId" clId="{FF81DA32-062D-4AFD-B1E7-E1D8E3435688}" dt="2020-04-18T13:31:56.959" v="1100" actId="2696"/>
        <pc:sldMkLst>
          <pc:docMk/>
          <pc:sldMk cId="635193733" sldId="258"/>
        </pc:sldMkLst>
        <pc:spChg chg="mod">
          <ac:chgData name="Charlie Leopard" userId="9a38ac220ee664ca" providerId="LiveId" clId="{FF81DA32-062D-4AFD-B1E7-E1D8E3435688}" dt="2020-04-18T13:31:53.810" v="1099" actId="27636"/>
          <ac:spMkLst>
            <pc:docMk/>
            <pc:sldMk cId="635193733" sldId="258"/>
            <ac:spMk id="3" creationId="{0D2FC49E-4B2A-4790-96EC-7305F1828B03}"/>
          </ac:spMkLst>
        </pc:spChg>
        <pc:spChg chg="mod">
          <ac:chgData name="Charlie Leopard" userId="9a38ac220ee664ca" providerId="LiveId" clId="{FF81DA32-062D-4AFD-B1E7-E1D8E3435688}" dt="2020-03-30T12:55:22.281" v="14" actId="478"/>
          <ac:spMkLst>
            <pc:docMk/>
            <pc:sldMk cId="635193733" sldId="258"/>
            <ac:spMk id="5" creationId="{7710FCBC-9545-454F-B152-7117DB5C1605}"/>
          </ac:spMkLst>
        </pc:spChg>
        <pc:grpChg chg="add del mod">
          <ac:chgData name="Charlie Leopard" userId="9a38ac220ee664ca" providerId="LiveId" clId="{FF81DA32-062D-4AFD-B1E7-E1D8E3435688}" dt="2020-03-30T12:55:22.281" v="14" actId="478"/>
          <ac:grpSpMkLst>
            <pc:docMk/>
            <pc:sldMk cId="635193733" sldId="258"/>
            <ac:grpSpMk id="4" creationId="{C8B0709E-4478-49F5-9B98-AE1E8EB667B7}"/>
          </ac:grpSpMkLst>
        </pc:grpChg>
        <pc:picChg chg="del">
          <ac:chgData name="Charlie Leopard" userId="9a38ac220ee664ca" providerId="LiveId" clId="{FF81DA32-062D-4AFD-B1E7-E1D8E3435688}" dt="2020-03-30T12:55:22.281" v="14" actId="478"/>
          <ac:picMkLst>
            <pc:docMk/>
            <pc:sldMk cId="635193733" sldId="258"/>
            <ac:picMk id="1027" creationId="{0AE3C549-7786-404E-94B7-950EAE9C398D}"/>
          </ac:picMkLst>
        </pc:picChg>
      </pc:sldChg>
    </pc:docChg>
  </pc:docChgLst>
  <pc:docChgLst>
    <pc:chgData name="Charlie Leopard" userId="9a38ac220ee664ca" providerId="LiveId" clId="{10CB9134-03A9-4D4D-991E-74C73A55EE0F}"/>
    <pc:docChg chg="undo redo custSel addSld modSld">
      <pc:chgData name="Charlie Leopard" userId="9a38ac220ee664ca" providerId="LiveId" clId="{10CB9134-03A9-4D4D-991E-74C73A55EE0F}" dt="2020-02-21T21:19:45.617" v="2136" actId="1076"/>
      <pc:docMkLst>
        <pc:docMk/>
      </pc:docMkLst>
      <pc:sldChg chg="addSp delSp modSp">
        <pc:chgData name="Charlie Leopard" userId="9a38ac220ee664ca" providerId="LiveId" clId="{10CB9134-03A9-4D4D-991E-74C73A55EE0F}" dt="2020-02-21T21:19:45.617" v="2136" actId="1076"/>
        <pc:sldMkLst>
          <pc:docMk/>
          <pc:sldMk cId="251860633" sldId="256"/>
        </pc:sldMkLst>
        <pc:spChg chg="add mod">
          <ac:chgData name="Charlie Leopard" userId="9a38ac220ee664ca" providerId="LiveId" clId="{10CB9134-03A9-4D4D-991E-74C73A55EE0F}" dt="2020-02-21T16:36:42.722" v="402" actId="404"/>
          <ac:spMkLst>
            <pc:docMk/>
            <pc:sldMk cId="251860633" sldId="256"/>
            <ac:spMk id="2" creationId="{0CCDCB20-8F9F-4544-8EFF-6D9C7DB998A7}"/>
          </ac:spMkLst>
        </pc:spChg>
        <pc:spChg chg="add mod">
          <ac:chgData name="Charlie Leopard" userId="9a38ac220ee664ca" providerId="LiveId" clId="{10CB9134-03A9-4D4D-991E-74C73A55EE0F}" dt="2020-02-21T16:36:42.722" v="402" actId="404"/>
          <ac:spMkLst>
            <pc:docMk/>
            <pc:sldMk cId="251860633" sldId="256"/>
            <ac:spMk id="3" creationId="{D0A0D77D-3739-4D8F-B798-995D7AD11790}"/>
          </ac:spMkLst>
        </pc:spChg>
        <pc:spChg chg="del mod">
          <ac:chgData name="Charlie Leopard" userId="9a38ac220ee664ca" providerId="LiveId" clId="{10CB9134-03A9-4D4D-991E-74C73A55EE0F}" dt="2020-02-21T15:38:28.654" v="1" actId="478"/>
          <ac:spMkLst>
            <pc:docMk/>
            <pc:sldMk cId="251860633" sldId="256"/>
            <ac:spMk id="4" creationId="{2E793E6F-DD38-472C-839C-1557AEFE6F59}"/>
          </ac:spMkLst>
        </pc:spChg>
        <pc:spChg chg="del">
          <ac:chgData name="Charlie Leopard" userId="9a38ac220ee664ca" providerId="LiveId" clId="{10CB9134-03A9-4D4D-991E-74C73A55EE0F}" dt="2020-02-21T15:38:40.748" v="5" actId="478"/>
          <ac:spMkLst>
            <pc:docMk/>
            <pc:sldMk cId="251860633" sldId="256"/>
            <ac:spMk id="8" creationId="{8ED8F71E-3B2A-41D2-8D98-B9D2B5583AA8}"/>
          </ac:spMkLst>
        </pc:spChg>
        <pc:spChg chg="mod">
          <ac:chgData name="Charlie Leopard" userId="9a38ac220ee664ca" providerId="LiveId" clId="{10CB9134-03A9-4D4D-991E-74C73A55EE0F}" dt="2020-02-21T16:45:10.961" v="454" actId="1036"/>
          <ac:spMkLst>
            <pc:docMk/>
            <pc:sldMk cId="251860633" sldId="256"/>
            <ac:spMk id="9" creationId="{93FA10DC-6787-4000-924C-558749473E1E}"/>
          </ac:spMkLst>
        </pc:spChg>
        <pc:spChg chg="add mod">
          <ac:chgData name="Charlie Leopard" userId="9a38ac220ee664ca" providerId="LiveId" clId="{10CB9134-03A9-4D4D-991E-74C73A55EE0F}" dt="2020-02-21T16:36:42.722" v="402" actId="404"/>
          <ac:spMkLst>
            <pc:docMk/>
            <pc:sldMk cId="251860633" sldId="256"/>
            <ac:spMk id="10" creationId="{FAED1985-FFAA-4168-9B6D-42677F99D40F}"/>
          </ac:spMkLst>
        </pc:spChg>
        <pc:spChg chg="del">
          <ac:chgData name="Charlie Leopard" userId="9a38ac220ee664ca" providerId="LiveId" clId="{10CB9134-03A9-4D4D-991E-74C73A55EE0F}" dt="2020-02-21T15:38:34.817" v="3" actId="478"/>
          <ac:spMkLst>
            <pc:docMk/>
            <pc:sldMk cId="251860633" sldId="256"/>
            <ac:spMk id="11" creationId="{77AC1472-63F2-468D-8422-F120FD7AED09}"/>
          </ac:spMkLst>
        </pc:spChg>
        <pc:spChg chg="del">
          <ac:chgData name="Charlie Leopard" userId="9a38ac220ee664ca" providerId="LiveId" clId="{10CB9134-03A9-4D4D-991E-74C73A55EE0F}" dt="2020-02-21T15:38:32.132" v="2" actId="478"/>
          <ac:spMkLst>
            <pc:docMk/>
            <pc:sldMk cId="251860633" sldId="256"/>
            <ac:spMk id="12" creationId="{03D9F8F9-7571-4E15-9A31-7FA08996E586}"/>
          </ac:spMkLst>
        </pc:spChg>
        <pc:spChg chg="add mod">
          <ac:chgData name="Charlie Leopard" userId="9a38ac220ee664ca" providerId="LiveId" clId="{10CB9134-03A9-4D4D-991E-74C73A55EE0F}" dt="2020-02-21T16:36:42.722" v="402" actId="404"/>
          <ac:spMkLst>
            <pc:docMk/>
            <pc:sldMk cId="251860633" sldId="256"/>
            <ac:spMk id="13" creationId="{C7195F5A-B9B2-4474-B9AB-5A2E9091611C}"/>
          </ac:spMkLst>
        </pc:spChg>
        <pc:spChg chg="add mod">
          <ac:chgData name="Charlie Leopard" userId="9a38ac220ee664ca" providerId="LiveId" clId="{10CB9134-03A9-4D4D-991E-74C73A55EE0F}" dt="2020-02-21T16:36:42.722" v="402" actId="404"/>
          <ac:spMkLst>
            <pc:docMk/>
            <pc:sldMk cId="251860633" sldId="256"/>
            <ac:spMk id="14" creationId="{F70CAA09-179C-445D-8F67-EB60A218D9FE}"/>
          </ac:spMkLst>
        </pc:spChg>
        <pc:spChg chg="add mod">
          <ac:chgData name="Charlie Leopard" userId="9a38ac220ee664ca" providerId="LiveId" clId="{10CB9134-03A9-4D4D-991E-74C73A55EE0F}" dt="2020-02-21T16:36:42.722" v="402" actId="404"/>
          <ac:spMkLst>
            <pc:docMk/>
            <pc:sldMk cId="251860633" sldId="256"/>
            <ac:spMk id="15" creationId="{409157FF-1947-420E-9770-8A2A80734421}"/>
          </ac:spMkLst>
        </pc:spChg>
        <pc:spChg chg="add mod">
          <ac:chgData name="Charlie Leopard" userId="9a38ac220ee664ca" providerId="LiveId" clId="{10CB9134-03A9-4D4D-991E-74C73A55EE0F}" dt="2020-02-21T16:36:42.722" v="402" actId="404"/>
          <ac:spMkLst>
            <pc:docMk/>
            <pc:sldMk cId="251860633" sldId="256"/>
            <ac:spMk id="16" creationId="{500693F0-940C-4C41-94F5-140A1AF5B84D}"/>
          </ac:spMkLst>
        </pc:spChg>
        <pc:spChg chg="add mod">
          <ac:chgData name="Charlie Leopard" userId="9a38ac220ee664ca" providerId="LiveId" clId="{10CB9134-03A9-4D4D-991E-74C73A55EE0F}" dt="2020-02-21T16:36:42.722" v="402" actId="404"/>
          <ac:spMkLst>
            <pc:docMk/>
            <pc:sldMk cId="251860633" sldId="256"/>
            <ac:spMk id="17" creationId="{CEDA2A99-A2BB-4C64-B8C4-67FB18B50A5F}"/>
          </ac:spMkLst>
        </pc:spChg>
        <pc:spChg chg="add mod">
          <ac:chgData name="Charlie Leopard" userId="9a38ac220ee664ca" providerId="LiveId" clId="{10CB9134-03A9-4D4D-991E-74C73A55EE0F}" dt="2020-02-21T16:36:42.722" v="402" actId="404"/>
          <ac:spMkLst>
            <pc:docMk/>
            <pc:sldMk cId="251860633" sldId="256"/>
            <ac:spMk id="18" creationId="{E1C0B25E-6CBA-4857-8345-555640BCD28C}"/>
          </ac:spMkLst>
        </pc:spChg>
        <pc:spChg chg="add mod">
          <ac:chgData name="Charlie Leopard" userId="9a38ac220ee664ca" providerId="LiveId" clId="{10CB9134-03A9-4D4D-991E-74C73A55EE0F}" dt="2020-02-21T16:36:42.722" v="402" actId="404"/>
          <ac:spMkLst>
            <pc:docMk/>
            <pc:sldMk cId="251860633" sldId="256"/>
            <ac:spMk id="19" creationId="{A4994BCC-FC59-45B1-944F-DE38C06A841F}"/>
          </ac:spMkLst>
        </pc:spChg>
        <pc:spChg chg="add mod">
          <ac:chgData name="Charlie Leopard" userId="9a38ac220ee664ca" providerId="LiveId" clId="{10CB9134-03A9-4D4D-991E-74C73A55EE0F}" dt="2020-02-21T16:36:42.722" v="402" actId="404"/>
          <ac:spMkLst>
            <pc:docMk/>
            <pc:sldMk cId="251860633" sldId="256"/>
            <ac:spMk id="20" creationId="{14BF91F0-952E-4FF7-ACF8-3686CE60F95A}"/>
          </ac:spMkLst>
        </pc:spChg>
        <pc:spChg chg="add del mod">
          <ac:chgData name="Charlie Leopard" userId="9a38ac220ee664ca" providerId="LiveId" clId="{10CB9134-03A9-4D4D-991E-74C73A55EE0F}" dt="2020-02-21T16:40:10.542" v="440" actId="478"/>
          <ac:spMkLst>
            <pc:docMk/>
            <pc:sldMk cId="251860633" sldId="256"/>
            <ac:spMk id="33" creationId="{1D182C32-79E3-43A0-AA6D-B17147359B53}"/>
          </ac:spMkLst>
        </pc:spChg>
        <pc:spChg chg="add mod">
          <ac:chgData name="Charlie Leopard" userId="9a38ac220ee664ca" providerId="LiveId" clId="{10CB9134-03A9-4D4D-991E-74C73A55EE0F}" dt="2020-02-21T16:45:03.779" v="453" actId="14100"/>
          <ac:spMkLst>
            <pc:docMk/>
            <pc:sldMk cId="251860633" sldId="256"/>
            <ac:spMk id="34" creationId="{7123E134-F5D3-474A-AA55-587D90E63E46}"/>
          </ac:spMkLst>
        </pc:spChg>
        <pc:grpChg chg="add mod">
          <ac:chgData name="Charlie Leopard" userId="9a38ac220ee664ca" providerId="LiveId" clId="{10CB9134-03A9-4D4D-991E-74C73A55EE0F}" dt="2020-02-21T16:36:01.127" v="392" actId="164"/>
          <ac:grpSpMkLst>
            <pc:docMk/>
            <pc:sldMk cId="251860633" sldId="256"/>
            <ac:grpSpMk id="30" creationId="{DD1A619F-21C0-4F3F-B463-309D1493E85A}"/>
          </ac:grpSpMkLst>
        </pc:grpChg>
        <pc:grpChg chg="add del mod">
          <ac:chgData name="Charlie Leopard" userId="9a38ac220ee664ca" providerId="LiveId" clId="{10CB9134-03A9-4D4D-991E-74C73A55EE0F}" dt="2020-02-21T16:37:44.830" v="410" actId="478"/>
          <ac:grpSpMkLst>
            <pc:docMk/>
            <pc:sldMk cId="251860633" sldId="256"/>
            <ac:grpSpMk id="31" creationId="{6297746B-DB26-4F19-A9D3-E8E2D7030482}"/>
          </ac:grpSpMkLst>
        </pc:grpChg>
        <pc:graphicFrameChg chg="add mod">
          <ac:chgData name="Charlie Leopard" userId="9a38ac220ee664ca" providerId="LiveId" clId="{10CB9134-03A9-4D4D-991E-74C73A55EE0F}" dt="2020-02-21T16:06:09.142" v="196" actId="14100"/>
          <ac:graphicFrameMkLst>
            <pc:docMk/>
            <pc:sldMk cId="251860633" sldId="256"/>
            <ac:graphicFrameMk id="21" creationId="{8A8D3609-A88A-48AD-9FA8-CC269C9BCD39}"/>
          </ac:graphicFrameMkLst>
        </pc:graphicFrameChg>
        <pc:graphicFrameChg chg="add del mod">
          <ac:chgData name="Charlie Leopard" userId="9a38ac220ee664ca" providerId="LiveId" clId="{10CB9134-03A9-4D4D-991E-74C73A55EE0F}" dt="2020-02-21T16:18:29.463" v="226" actId="478"/>
          <ac:graphicFrameMkLst>
            <pc:docMk/>
            <pc:sldMk cId="251860633" sldId="256"/>
            <ac:graphicFrameMk id="23" creationId="{8A8D3609-A88A-48AD-9FA8-CC269C9BCD39}"/>
          </ac:graphicFrameMkLst>
        </pc:graphicFrameChg>
        <pc:graphicFrameChg chg="add mod">
          <ac:chgData name="Charlie Leopard" userId="9a38ac220ee664ca" providerId="LiveId" clId="{10CB9134-03A9-4D4D-991E-74C73A55EE0F}" dt="2020-02-21T16:19:46.371" v="229"/>
          <ac:graphicFrameMkLst>
            <pc:docMk/>
            <pc:sldMk cId="251860633" sldId="256"/>
            <ac:graphicFrameMk id="26" creationId="{8A8D3609-A88A-48AD-9FA8-CC269C9BCD39}"/>
          </ac:graphicFrameMkLst>
        </pc:graphicFrameChg>
        <pc:graphicFrameChg chg="add del mod">
          <ac:chgData name="Charlie Leopard" userId="9a38ac220ee664ca" providerId="LiveId" clId="{10CB9134-03A9-4D4D-991E-74C73A55EE0F}" dt="2020-02-21T16:26:05.747" v="311" actId="478"/>
          <ac:graphicFrameMkLst>
            <pc:docMk/>
            <pc:sldMk cId="251860633" sldId="256"/>
            <ac:graphicFrameMk id="28" creationId="{8A8D3609-A88A-48AD-9FA8-CC269C9BCD39}"/>
          </ac:graphicFrameMkLst>
        </pc:graphicFrameChg>
        <pc:picChg chg="add del mod modCrop">
          <ac:chgData name="Charlie Leopard" userId="9a38ac220ee664ca" providerId="LiveId" clId="{10CB9134-03A9-4D4D-991E-74C73A55EE0F}" dt="2020-02-21T21:17:19.009" v="2129" actId="478"/>
          <ac:picMkLst>
            <pc:docMk/>
            <pc:sldMk cId="251860633" sldId="256"/>
            <ac:picMk id="5" creationId="{D7371637-DA01-45AA-8B0E-3203982F2796}"/>
          </ac:picMkLst>
        </pc:picChg>
        <pc:picChg chg="add del mod">
          <ac:chgData name="Charlie Leopard" userId="9a38ac220ee664ca" providerId="LiveId" clId="{10CB9134-03A9-4D4D-991E-74C73A55EE0F}" dt="2020-02-21T16:07:16.056" v="200" actId="478"/>
          <ac:picMkLst>
            <pc:docMk/>
            <pc:sldMk cId="251860633" sldId="256"/>
            <ac:picMk id="6" creationId="{33DFB5D4-B746-4FB2-B110-F25B3B927F8E}"/>
          </ac:picMkLst>
        </pc:picChg>
        <pc:picChg chg="add del mod">
          <ac:chgData name="Charlie Leopard" userId="9a38ac220ee664ca" providerId="LiveId" clId="{10CB9134-03A9-4D4D-991E-74C73A55EE0F}" dt="2020-02-21T16:11:03.683" v="204" actId="478"/>
          <ac:picMkLst>
            <pc:docMk/>
            <pc:sldMk cId="251860633" sldId="256"/>
            <ac:picMk id="7" creationId="{189480E9-E694-4B39-B6AC-DF9FE7A1CFBC}"/>
          </ac:picMkLst>
        </pc:picChg>
        <pc:picChg chg="add del mod">
          <ac:chgData name="Charlie Leopard" userId="9a38ac220ee664ca" providerId="LiveId" clId="{10CB9134-03A9-4D4D-991E-74C73A55EE0F}" dt="2020-02-21T16:12:22.487" v="208" actId="478"/>
          <ac:picMkLst>
            <pc:docMk/>
            <pc:sldMk cId="251860633" sldId="256"/>
            <ac:picMk id="22" creationId="{6FB93A40-C17B-48FB-89C0-CC95CA641D50}"/>
          </ac:picMkLst>
        </pc:picChg>
        <pc:picChg chg="add mod modCrop">
          <ac:chgData name="Charlie Leopard" userId="9a38ac220ee664ca" providerId="LiveId" clId="{10CB9134-03A9-4D4D-991E-74C73A55EE0F}" dt="2020-02-21T16:35:17.514" v="377" actId="1076"/>
          <ac:picMkLst>
            <pc:docMk/>
            <pc:sldMk cId="251860633" sldId="256"/>
            <ac:picMk id="24" creationId="{C6FA05F7-56BC-49BF-BCE1-CE1B6F2B7C59}"/>
          </ac:picMkLst>
        </pc:picChg>
        <pc:picChg chg="add mod modCrop">
          <ac:chgData name="Charlie Leopard" userId="9a38ac220ee664ca" providerId="LiveId" clId="{10CB9134-03A9-4D4D-991E-74C73A55EE0F}" dt="2020-02-21T16:35:23.802" v="379" actId="1076"/>
          <ac:picMkLst>
            <pc:docMk/>
            <pc:sldMk cId="251860633" sldId="256"/>
            <ac:picMk id="25" creationId="{8B731CC6-D865-433E-B372-544018737E8A}"/>
          </ac:picMkLst>
        </pc:picChg>
        <pc:picChg chg="add mod ord modCrop">
          <ac:chgData name="Charlie Leopard" userId="9a38ac220ee664ca" providerId="LiveId" clId="{10CB9134-03A9-4D4D-991E-74C73A55EE0F}" dt="2020-02-21T21:15:21.554" v="2126" actId="14100"/>
          <ac:picMkLst>
            <pc:docMk/>
            <pc:sldMk cId="251860633" sldId="256"/>
            <ac:picMk id="27" creationId="{FCAC2874-68AE-452E-A0E7-5B8F2BB473BF}"/>
          </ac:picMkLst>
        </pc:picChg>
        <pc:picChg chg="add del mod">
          <ac:chgData name="Charlie Leopard" userId="9a38ac220ee664ca" providerId="LiveId" clId="{10CB9134-03A9-4D4D-991E-74C73A55EE0F}" dt="2020-02-21T16:26:16.049" v="314" actId="478"/>
          <ac:picMkLst>
            <pc:docMk/>
            <pc:sldMk cId="251860633" sldId="256"/>
            <ac:picMk id="29" creationId="{761690E8-01E2-402E-B8F6-3196743390E1}"/>
          </ac:picMkLst>
        </pc:picChg>
        <pc:picChg chg="add mod">
          <ac:chgData name="Charlie Leopard" userId="9a38ac220ee664ca" providerId="LiveId" clId="{10CB9134-03A9-4D4D-991E-74C73A55EE0F}" dt="2020-02-21T16:44:28.211" v="445" actId="14100"/>
          <ac:picMkLst>
            <pc:docMk/>
            <pc:sldMk cId="251860633" sldId="256"/>
            <ac:picMk id="32" creationId="{E02C182D-7143-4DD7-B39E-0DB1E0ED5234}"/>
          </ac:picMkLst>
        </pc:picChg>
        <pc:picChg chg="add mod modCrop">
          <ac:chgData name="Charlie Leopard" userId="9a38ac220ee664ca" providerId="LiveId" clId="{10CB9134-03A9-4D4D-991E-74C73A55EE0F}" dt="2020-02-21T21:19:45.617" v="2136" actId="1076"/>
          <ac:picMkLst>
            <pc:docMk/>
            <pc:sldMk cId="251860633" sldId="256"/>
            <ac:picMk id="35" creationId="{F2E80A69-685D-4C71-95D9-8735C13259FA}"/>
          </ac:picMkLst>
        </pc:picChg>
      </pc:sldChg>
      <pc:sldChg chg="addSp delSp modSp add addCm delCm">
        <pc:chgData name="Charlie Leopard" userId="9a38ac220ee664ca" providerId="LiveId" clId="{10CB9134-03A9-4D4D-991E-74C73A55EE0F}" dt="2020-02-21T18:01:16.917" v="2124" actId="1592"/>
        <pc:sldMkLst>
          <pc:docMk/>
          <pc:sldMk cId="1845586068" sldId="257"/>
        </pc:sldMkLst>
        <pc:spChg chg="del">
          <ac:chgData name="Charlie Leopard" userId="9a38ac220ee664ca" providerId="LiveId" clId="{10CB9134-03A9-4D4D-991E-74C73A55EE0F}" dt="2020-02-21T16:46:03.002" v="456" actId="478"/>
          <ac:spMkLst>
            <pc:docMk/>
            <pc:sldMk cId="1845586068" sldId="257"/>
            <ac:spMk id="2" creationId="{98191434-3328-46AA-9C19-0CEC2C0EAF03}"/>
          </ac:spMkLst>
        </pc:spChg>
        <pc:spChg chg="del">
          <ac:chgData name="Charlie Leopard" userId="9a38ac220ee664ca" providerId="LiveId" clId="{10CB9134-03A9-4D4D-991E-74C73A55EE0F}" dt="2020-02-21T16:46:03.002" v="456" actId="478"/>
          <ac:spMkLst>
            <pc:docMk/>
            <pc:sldMk cId="1845586068" sldId="257"/>
            <ac:spMk id="3" creationId="{11B3973C-B179-456A-A02C-2A79E4C2900F}"/>
          </ac:spMkLst>
        </pc:spChg>
        <pc:spChg chg="add mod">
          <ac:chgData name="Charlie Leopard" userId="9a38ac220ee664ca" providerId="LiveId" clId="{10CB9134-03A9-4D4D-991E-74C73A55EE0F}" dt="2020-02-21T17:02:51.619" v="1116" actId="1076"/>
          <ac:spMkLst>
            <pc:docMk/>
            <pc:sldMk cId="1845586068" sldId="257"/>
            <ac:spMk id="4" creationId="{4189D862-4DCB-41F5-9645-E91817ADFF0D}"/>
          </ac:spMkLst>
        </pc:spChg>
        <pc:spChg chg="add del mod">
          <ac:chgData name="Charlie Leopard" userId="9a38ac220ee664ca" providerId="LiveId" clId="{10CB9134-03A9-4D4D-991E-74C73A55EE0F}" dt="2020-02-21T16:58:20.226" v="649" actId="478"/>
          <ac:spMkLst>
            <pc:docMk/>
            <pc:sldMk cId="1845586068" sldId="257"/>
            <ac:spMk id="5" creationId="{9B86C749-A227-4445-90FE-71562070A68C}"/>
          </ac:spMkLst>
        </pc:spChg>
        <pc:spChg chg="add mod">
          <ac:chgData name="Charlie Leopard" userId="9a38ac220ee664ca" providerId="LiveId" clId="{10CB9134-03A9-4D4D-991E-74C73A55EE0F}" dt="2020-02-21T17:34:16.450" v="1663" actId="14100"/>
          <ac:spMkLst>
            <pc:docMk/>
            <pc:sldMk cId="1845586068" sldId="257"/>
            <ac:spMk id="6" creationId="{3F942876-4BE6-4055-BE65-EEA2EC423A82}"/>
          </ac:spMkLst>
        </pc:spChg>
        <pc:spChg chg="add mod">
          <ac:chgData name="Charlie Leopard" userId="9a38ac220ee664ca" providerId="LiveId" clId="{10CB9134-03A9-4D4D-991E-74C73A55EE0F}" dt="2020-02-21T17:34:25.337" v="1664" actId="164"/>
          <ac:spMkLst>
            <pc:docMk/>
            <pc:sldMk cId="1845586068" sldId="257"/>
            <ac:spMk id="7" creationId="{981C42AA-7BA1-48DA-ADBA-4E8A1D792C38}"/>
          </ac:spMkLst>
        </pc:spChg>
        <pc:spChg chg="add del">
          <ac:chgData name="Charlie Leopard" userId="9a38ac220ee664ca" providerId="LiveId" clId="{10CB9134-03A9-4D4D-991E-74C73A55EE0F}" dt="2020-02-21T17:16:27.724" v="1311" actId="478"/>
          <ac:spMkLst>
            <pc:docMk/>
            <pc:sldMk cId="1845586068" sldId="257"/>
            <ac:spMk id="8" creationId="{33EE4CA9-B621-43A2-AD3E-DBA0804E045D}"/>
          </ac:spMkLst>
        </pc:spChg>
        <pc:spChg chg="add mod">
          <ac:chgData name="Charlie Leopard" userId="9a38ac220ee664ca" providerId="LiveId" clId="{10CB9134-03A9-4D4D-991E-74C73A55EE0F}" dt="2020-02-21T17:34:25.337" v="1664" actId="164"/>
          <ac:spMkLst>
            <pc:docMk/>
            <pc:sldMk cId="1845586068" sldId="257"/>
            <ac:spMk id="9" creationId="{6729B981-BB4B-4E57-A78D-B65C22FC2F3F}"/>
          </ac:spMkLst>
        </pc:spChg>
        <pc:spChg chg="add del">
          <ac:chgData name="Charlie Leopard" userId="9a38ac220ee664ca" providerId="LiveId" clId="{10CB9134-03A9-4D4D-991E-74C73A55EE0F}" dt="2020-02-21T17:16:18.930" v="1310" actId="478"/>
          <ac:spMkLst>
            <pc:docMk/>
            <pc:sldMk cId="1845586068" sldId="257"/>
            <ac:spMk id="10" creationId="{5A610722-1CE5-4D53-8A35-16E5B6BD7478}"/>
          </ac:spMkLst>
        </pc:spChg>
        <pc:spChg chg="add mod">
          <ac:chgData name="Charlie Leopard" userId="9a38ac220ee664ca" providerId="LiveId" clId="{10CB9134-03A9-4D4D-991E-74C73A55EE0F}" dt="2020-02-21T17:34:25.337" v="1664" actId="164"/>
          <ac:spMkLst>
            <pc:docMk/>
            <pc:sldMk cId="1845586068" sldId="257"/>
            <ac:spMk id="11" creationId="{5127EA7B-5768-4512-B76D-21666B1F71A9}"/>
          </ac:spMkLst>
        </pc:spChg>
        <pc:spChg chg="add mod">
          <ac:chgData name="Charlie Leopard" userId="9a38ac220ee664ca" providerId="LiveId" clId="{10CB9134-03A9-4D4D-991E-74C73A55EE0F}" dt="2020-02-21T17:34:25.337" v="1664" actId="164"/>
          <ac:spMkLst>
            <pc:docMk/>
            <pc:sldMk cId="1845586068" sldId="257"/>
            <ac:spMk id="12" creationId="{F66D83A7-362E-4406-A68C-9DDD86E949C4}"/>
          </ac:spMkLst>
        </pc:spChg>
        <pc:spChg chg="add del mod">
          <ac:chgData name="Charlie Leopard" userId="9a38ac220ee664ca" providerId="LiveId" clId="{10CB9134-03A9-4D4D-991E-74C73A55EE0F}" dt="2020-02-21T17:27:17.867" v="1625"/>
          <ac:spMkLst>
            <pc:docMk/>
            <pc:sldMk cId="1845586068" sldId="257"/>
            <ac:spMk id="13" creationId="{9A3C6AF2-D615-4A87-B32E-824669D73749}"/>
          </ac:spMkLst>
        </pc:spChg>
        <pc:spChg chg="add del">
          <ac:chgData name="Charlie Leopard" userId="9a38ac220ee664ca" providerId="LiveId" clId="{10CB9134-03A9-4D4D-991E-74C73A55EE0F}" dt="2020-02-21T17:26:01.473" v="1586" actId="478"/>
          <ac:spMkLst>
            <pc:docMk/>
            <pc:sldMk cId="1845586068" sldId="257"/>
            <ac:spMk id="14" creationId="{4653B1C8-0A9E-41A7-9B34-28DDE5B19427}"/>
          </ac:spMkLst>
        </pc:spChg>
        <pc:spChg chg="add mod">
          <ac:chgData name="Charlie Leopard" userId="9a38ac220ee664ca" providerId="LiveId" clId="{10CB9134-03A9-4D4D-991E-74C73A55EE0F}" dt="2020-02-21T17:34:25.337" v="1664" actId="164"/>
          <ac:spMkLst>
            <pc:docMk/>
            <pc:sldMk cId="1845586068" sldId="257"/>
            <ac:spMk id="15" creationId="{6110098C-ACA3-4D1F-9600-1C54AE9D443B}"/>
          </ac:spMkLst>
        </pc:spChg>
        <pc:spChg chg="mod">
          <ac:chgData name="Charlie Leopard" userId="9a38ac220ee664ca" providerId="LiveId" clId="{10CB9134-03A9-4D4D-991E-74C73A55EE0F}" dt="2020-02-21T17:55:37.923" v="2110" actId="14100"/>
          <ac:spMkLst>
            <pc:docMk/>
            <pc:sldMk cId="1845586068" sldId="257"/>
            <ac:spMk id="18" creationId="{BB50A763-8001-4EEB-86D1-D0E8D38705D8}"/>
          </ac:spMkLst>
        </pc:spChg>
        <pc:spChg chg="mod">
          <ac:chgData name="Charlie Leopard" userId="9a38ac220ee664ca" providerId="LiveId" clId="{10CB9134-03A9-4D4D-991E-74C73A55EE0F}" dt="2020-02-21T17:56:32.316" v="2123" actId="1035"/>
          <ac:spMkLst>
            <pc:docMk/>
            <pc:sldMk cId="1845586068" sldId="257"/>
            <ac:spMk id="19" creationId="{3631F754-29A8-43B7-B847-FDC0F92F313F}"/>
          </ac:spMkLst>
        </pc:spChg>
        <pc:spChg chg="del mod">
          <ac:chgData name="Charlie Leopard" userId="9a38ac220ee664ca" providerId="LiveId" clId="{10CB9134-03A9-4D4D-991E-74C73A55EE0F}" dt="2020-02-21T17:55:08.472" v="2104" actId="478"/>
          <ac:spMkLst>
            <pc:docMk/>
            <pc:sldMk cId="1845586068" sldId="257"/>
            <ac:spMk id="20" creationId="{D29B711D-610C-4455-9F39-08D7ACA7F72B}"/>
          </ac:spMkLst>
        </pc:spChg>
        <pc:spChg chg="del">
          <ac:chgData name="Charlie Leopard" userId="9a38ac220ee664ca" providerId="LiveId" clId="{10CB9134-03A9-4D4D-991E-74C73A55EE0F}" dt="2020-02-21T17:46:33.981" v="1830" actId="478"/>
          <ac:spMkLst>
            <pc:docMk/>
            <pc:sldMk cId="1845586068" sldId="257"/>
            <ac:spMk id="21" creationId="{75EF56CB-7AFD-4234-B8E2-7DCACB6C1D95}"/>
          </ac:spMkLst>
        </pc:spChg>
        <pc:spChg chg="mod">
          <ac:chgData name="Charlie Leopard" userId="9a38ac220ee664ca" providerId="LiveId" clId="{10CB9134-03A9-4D4D-991E-74C73A55EE0F}" dt="2020-02-21T17:54:44.849" v="2101" actId="1076"/>
          <ac:spMkLst>
            <pc:docMk/>
            <pc:sldMk cId="1845586068" sldId="257"/>
            <ac:spMk id="22" creationId="{7E60F2D6-2550-4119-9A81-EB488B2CFFF7}"/>
          </ac:spMkLst>
        </pc:spChg>
        <pc:grpChg chg="add mod">
          <ac:chgData name="Charlie Leopard" userId="9a38ac220ee664ca" providerId="LiveId" clId="{10CB9134-03A9-4D4D-991E-74C73A55EE0F}" dt="2020-02-21T17:34:30.518" v="1665" actId="1076"/>
          <ac:grpSpMkLst>
            <pc:docMk/>
            <pc:sldMk cId="1845586068" sldId="257"/>
            <ac:grpSpMk id="16" creationId="{473A81CF-CD91-43AC-A9C5-C39AE9E6EC04}"/>
          </ac:grpSpMkLst>
        </pc:grpChg>
        <pc:grpChg chg="add mod">
          <ac:chgData name="Charlie Leopard" userId="9a38ac220ee664ca" providerId="LiveId" clId="{10CB9134-03A9-4D4D-991E-74C73A55EE0F}" dt="2020-02-21T17:48:17.790" v="1984" actId="1076"/>
          <ac:grpSpMkLst>
            <pc:docMk/>
            <pc:sldMk cId="1845586068" sldId="257"/>
            <ac:grpSpMk id="17" creationId="{A4837EBB-CAB3-4FD9-8698-CA83CDCEB56C}"/>
          </ac:grpSpMkLst>
        </pc:grpChg>
        <pc:graphicFrameChg chg="add mod modGraphic">
          <ac:chgData name="Charlie Leopard" userId="9a38ac220ee664ca" providerId="LiveId" clId="{10CB9134-03A9-4D4D-991E-74C73A55EE0F}" dt="2020-02-21T17:56:19.696" v="2120" actId="14100"/>
          <ac:graphicFrameMkLst>
            <pc:docMk/>
            <pc:sldMk cId="1845586068" sldId="257"/>
            <ac:graphicFrameMk id="23" creationId="{AC7E25AC-5CCB-4A90-A543-86FD2C5933E0}"/>
          </ac:graphicFrameMkLst>
        </pc:graphicFrameChg>
      </pc:sldChg>
      <pc:sldChg chg="add">
        <pc:chgData name="Charlie Leopard" userId="9a38ac220ee664ca" providerId="LiveId" clId="{10CB9134-03A9-4D4D-991E-74C73A55EE0F}" dt="2020-02-21T21:14:56.372" v="2125"/>
        <pc:sldMkLst>
          <pc:docMk/>
          <pc:sldMk cId="635193733" sldId="25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Sheet2!$B$32</c:f>
              <c:strCache>
                <c:ptCount val="1"/>
                <c:pt idx="0">
                  <c:v>Yes</c:v>
                </c:pt>
              </c:strCache>
            </c:strRef>
          </c:tx>
          <c:spPr>
            <a:solidFill>
              <a:srgbClr val="00B050"/>
            </a:solidFill>
            <a:ln>
              <a:noFill/>
            </a:ln>
            <a:effectLst/>
          </c:spPr>
          <c:invertIfNegative val="0"/>
          <c:cat>
            <c:strRef>
              <c:f>Sheet2!$A$33:$A$38</c:f>
              <c:strCache>
                <c:ptCount val="6"/>
                <c:pt idx="0">
                  <c:v>None of the above</c:v>
                </c:pt>
                <c:pt idx="1">
                  <c:v>Social Media</c:v>
                </c:pt>
                <c:pt idx="2">
                  <c:v>Memory games / Brain training</c:v>
                </c:pt>
                <c:pt idx="3">
                  <c:v>Watching videos of family &amp; friends</c:v>
                </c:pt>
                <c:pt idx="4">
                  <c:v>Looking through photo books</c:v>
                </c:pt>
                <c:pt idx="5">
                  <c:v>Playing music from the when I/they were younger</c:v>
                </c:pt>
              </c:strCache>
            </c:strRef>
          </c:cat>
          <c:val>
            <c:numRef>
              <c:f>Sheet2!$B$33:$B$38</c:f>
              <c:numCache>
                <c:formatCode>General</c:formatCode>
                <c:ptCount val="6"/>
                <c:pt idx="0">
                  <c:v>0</c:v>
                </c:pt>
                <c:pt idx="1">
                  <c:v>2</c:v>
                </c:pt>
                <c:pt idx="2">
                  <c:v>5</c:v>
                </c:pt>
                <c:pt idx="3">
                  <c:v>12</c:v>
                </c:pt>
                <c:pt idx="4">
                  <c:v>14</c:v>
                </c:pt>
                <c:pt idx="5">
                  <c:v>13</c:v>
                </c:pt>
              </c:numCache>
            </c:numRef>
          </c:val>
          <c:extLst>
            <c:ext xmlns:c16="http://schemas.microsoft.com/office/drawing/2014/chart" uri="{C3380CC4-5D6E-409C-BE32-E72D297353CC}">
              <c16:uniqueId val="{00000000-00AB-40B3-8C10-D8BEB3F758D8}"/>
            </c:ext>
          </c:extLst>
        </c:ser>
        <c:ser>
          <c:idx val="1"/>
          <c:order val="1"/>
          <c:tx>
            <c:strRef>
              <c:f>Sheet2!$C$32</c:f>
              <c:strCache>
                <c:ptCount val="1"/>
                <c:pt idx="0">
                  <c:v>No</c:v>
                </c:pt>
              </c:strCache>
            </c:strRef>
          </c:tx>
          <c:spPr>
            <a:solidFill>
              <a:srgbClr val="FF0000"/>
            </a:solidFill>
            <a:ln>
              <a:noFill/>
            </a:ln>
            <a:effectLst/>
          </c:spPr>
          <c:invertIfNegative val="0"/>
          <c:cat>
            <c:strRef>
              <c:f>Sheet2!$A$33:$A$38</c:f>
              <c:strCache>
                <c:ptCount val="6"/>
                <c:pt idx="0">
                  <c:v>None of the above</c:v>
                </c:pt>
                <c:pt idx="1">
                  <c:v>Social Media</c:v>
                </c:pt>
                <c:pt idx="2">
                  <c:v>Memory games / Brain training</c:v>
                </c:pt>
                <c:pt idx="3">
                  <c:v>Watching videos of family &amp; friends</c:v>
                </c:pt>
                <c:pt idx="4">
                  <c:v>Looking through photo books</c:v>
                </c:pt>
                <c:pt idx="5">
                  <c:v>Playing music from the when I/they were younger</c:v>
                </c:pt>
              </c:strCache>
            </c:strRef>
          </c:cat>
          <c:val>
            <c:numRef>
              <c:f>Sheet2!$C$33:$C$38</c:f>
              <c:numCache>
                <c:formatCode>General</c:formatCode>
                <c:ptCount val="6"/>
                <c:pt idx="0">
                  <c:v>14</c:v>
                </c:pt>
                <c:pt idx="1">
                  <c:v>12</c:v>
                </c:pt>
                <c:pt idx="2">
                  <c:v>9</c:v>
                </c:pt>
                <c:pt idx="3">
                  <c:v>2</c:v>
                </c:pt>
                <c:pt idx="4">
                  <c:v>0</c:v>
                </c:pt>
                <c:pt idx="5">
                  <c:v>1</c:v>
                </c:pt>
              </c:numCache>
            </c:numRef>
          </c:val>
          <c:extLst>
            <c:ext xmlns:c16="http://schemas.microsoft.com/office/drawing/2014/chart" uri="{C3380CC4-5D6E-409C-BE32-E72D297353CC}">
              <c16:uniqueId val="{00000001-00AB-40B3-8C10-D8BEB3F758D8}"/>
            </c:ext>
          </c:extLst>
        </c:ser>
        <c:dLbls>
          <c:showLegendKey val="0"/>
          <c:showVal val="0"/>
          <c:showCatName val="0"/>
          <c:showSerName val="0"/>
          <c:showPercent val="0"/>
          <c:showBubbleSize val="0"/>
        </c:dLbls>
        <c:gapWidth val="150"/>
        <c:overlap val="100"/>
        <c:axId val="624825464"/>
        <c:axId val="624826448"/>
      </c:barChart>
      <c:catAx>
        <c:axId val="624825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624826448"/>
        <c:crosses val="autoZero"/>
        <c:auto val="1"/>
        <c:lblAlgn val="ctr"/>
        <c:lblOffset val="100"/>
        <c:noMultiLvlLbl val="0"/>
      </c:catAx>
      <c:valAx>
        <c:axId val="624826448"/>
        <c:scaling>
          <c:orientation val="minMax"/>
          <c:max val="1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825464"/>
        <c:crosses val="autoZero"/>
        <c:crossBetween val="between"/>
      </c:valAx>
      <c:spPr>
        <a:noFill/>
        <a:ln>
          <a:noFill/>
        </a:ln>
        <a:effectLst/>
      </c:spPr>
    </c:plotArea>
    <c:legend>
      <c:legendPos val="b"/>
      <c:layout>
        <c:manualLayout>
          <c:xMode val="edge"/>
          <c:yMode val="edge"/>
          <c:x val="0.56180860765892815"/>
          <c:y val="0.8848374613904828"/>
          <c:w val="0.2749991030006903"/>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E56E-93F5-45F1-9582-981A1522B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77D10F7-8CDC-4B00-8FAA-E1B6BA9FC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6D74A3-9FFD-40E4-BDE4-0CA9A97E3D32}"/>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5" name="Footer Placeholder 4">
            <a:extLst>
              <a:ext uri="{FF2B5EF4-FFF2-40B4-BE49-F238E27FC236}">
                <a16:creationId xmlns:a16="http://schemas.microsoft.com/office/drawing/2014/main" id="{6B224A2E-268F-46D0-BDD4-1D481F944F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FAF19D-7808-4C03-94ED-8265D372596A}"/>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428615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DDC7-C9C2-466C-829D-2CD3C149B3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D0B830-B64C-49D7-84EE-EF490E3914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C18D8-9B01-40A2-B413-8C2AC2F3DD88}"/>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5" name="Footer Placeholder 4">
            <a:extLst>
              <a:ext uri="{FF2B5EF4-FFF2-40B4-BE49-F238E27FC236}">
                <a16:creationId xmlns:a16="http://schemas.microsoft.com/office/drawing/2014/main" id="{874C02A9-01DC-4F9A-8F67-34168853B9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739784-FD5A-4533-9AB5-6B59AF70DF06}"/>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16122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58B71-706D-477A-A2CA-34FC95C97D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F269D5-C70E-47B0-831A-7309E53B4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8613DE-A27D-4EAA-917D-B25FFC89566E}"/>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5" name="Footer Placeholder 4">
            <a:extLst>
              <a:ext uri="{FF2B5EF4-FFF2-40B4-BE49-F238E27FC236}">
                <a16:creationId xmlns:a16="http://schemas.microsoft.com/office/drawing/2014/main" id="{298B5B75-E25B-4A89-8F3C-16A1A164B4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99028B-0CBE-4420-8E99-FDE6A6E5F9AE}"/>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3454276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C714-3092-4EF5-B7FE-19D875C1E8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67D3AC-CDCA-4F44-B536-A63D4CE92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57047-C39D-4003-B753-77B76AFAE6C4}"/>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5" name="Footer Placeholder 4">
            <a:extLst>
              <a:ext uri="{FF2B5EF4-FFF2-40B4-BE49-F238E27FC236}">
                <a16:creationId xmlns:a16="http://schemas.microsoft.com/office/drawing/2014/main" id="{49DEB2BB-47DE-42AB-9BE0-93231A991E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6F72D7-A87D-430E-B4E0-4279A87CA4DF}"/>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128404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CAC6-5B76-4398-8183-B098629AF9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3F0ABD-932F-4494-B96A-A110922D0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C9410-931F-46CC-8A1E-606907299ED9}"/>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5" name="Footer Placeholder 4">
            <a:extLst>
              <a:ext uri="{FF2B5EF4-FFF2-40B4-BE49-F238E27FC236}">
                <a16:creationId xmlns:a16="http://schemas.microsoft.com/office/drawing/2014/main" id="{8A7A260A-22A0-40D8-A6CC-331EC928EA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ADADD1-0F76-49E2-83FA-53FBFCDEE851}"/>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132549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9843-6BE2-455B-A9B0-1977E27EA9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6BD841-316C-4426-A2F5-5D9C9212BC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0793E2C-CF96-4020-8675-6C5AC237AE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4BFFA1-5E74-4FEA-B00E-8792CE7A1517}"/>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6" name="Footer Placeholder 5">
            <a:extLst>
              <a:ext uri="{FF2B5EF4-FFF2-40B4-BE49-F238E27FC236}">
                <a16:creationId xmlns:a16="http://schemas.microsoft.com/office/drawing/2014/main" id="{C2154723-9EA0-44DA-B240-899EB0BEB3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47B020-607A-4F4B-BB91-624E700E3C2B}"/>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300817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555C-3904-4634-AC6B-440DC14C7DA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6F235D-6916-4F03-96D6-330B3B903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2D853-4623-4A6C-A2B1-22330ABAC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536D3D-3F25-44D2-AE64-1EDC84F26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19DB86-3E28-4F28-8FB2-65CC1366E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C69CA8-5462-4F61-8EC4-644B0C32F7AA}"/>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8" name="Footer Placeholder 7">
            <a:extLst>
              <a:ext uri="{FF2B5EF4-FFF2-40B4-BE49-F238E27FC236}">
                <a16:creationId xmlns:a16="http://schemas.microsoft.com/office/drawing/2014/main" id="{84FF69B6-F3C5-451A-9C1D-1E3CC3484D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11F621C-7E6F-477F-B442-A4B4FDCB02E7}"/>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363717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5AF4-7625-4258-97F3-84D8BEC4D0C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D3C2ED-D19A-48D0-9374-E811A947E05F}"/>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4" name="Footer Placeholder 3">
            <a:extLst>
              <a:ext uri="{FF2B5EF4-FFF2-40B4-BE49-F238E27FC236}">
                <a16:creationId xmlns:a16="http://schemas.microsoft.com/office/drawing/2014/main" id="{FF6DCF4C-D2FA-4CBF-A366-F726266FBCF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13B174-3245-4FA7-BCE2-4B195B2B8B52}"/>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200712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67C87-8CE4-4231-81BA-90AD803AD55C}"/>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3" name="Footer Placeholder 2">
            <a:extLst>
              <a:ext uri="{FF2B5EF4-FFF2-40B4-BE49-F238E27FC236}">
                <a16:creationId xmlns:a16="http://schemas.microsoft.com/office/drawing/2014/main" id="{66CA382F-9D20-4407-A6F5-C63CA6B862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5B20D7D-3A1D-469C-8D24-9A9AE1C447E2}"/>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212642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8414-CE7F-4739-9C65-605F1224D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BD44332-C8CA-464B-B7E6-481DF47BC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4D0975A-6C38-4066-8711-AB24995DC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28EDE-BDEF-4731-8970-D3B92C70D741}"/>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6" name="Footer Placeholder 5">
            <a:extLst>
              <a:ext uri="{FF2B5EF4-FFF2-40B4-BE49-F238E27FC236}">
                <a16:creationId xmlns:a16="http://schemas.microsoft.com/office/drawing/2014/main" id="{68FFF592-59B2-4623-95FE-6E1B45C19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E9B701-A29B-432B-8819-5CA85E07D838}"/>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201394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ACA3-DFFD-49F2-ADA4-098E701EC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D58A3EC-4597-402C-B67F-93BA9EF4C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7E849E-8108-47D9-AA9B-28228ECFB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E16CB-6C03-4997-B739-E6849D7C8AE5}"/>
              </a:ext>
            </a:extLst>
          </p:cNvPr>
          <p:cNvSpPr>
            <a:spLocks noGrp="1"/>
          </p:cNvSpPr>
          <p:nvPr>
            <p:ph type="dt" sz="half" idx="10"/>
          </p:nvPr>
        </p:nvSpPr>
        <p:spPr/>
        <p:txBody>
          <a:bodyPr/>
          <a:lstStyle/>
          <a:p>
            <a:fld id="{314E6989-1787-4146-85C9-A0EB7B04FE9A}" type="datetimeFigureOut">
              <a:rPr lang="en-GB" smtClean="0"/>
              <a:t>14/04/2020</a:t>
            </a:fld>
            <a:endParaRPr lang="en-GB"/>
          </a:p>
        </p:txBody>
      </p:sp>
      <p:sp>
        <p:nvSpPr>
          <p:cNvPr id="6" name="Footer Placeholder 5">
            <a:extLst>
              <a:ext uri="{FF2B5EF4-FFF2-40B4-BE49-F238E27FC236}">
                <a16:creationId xmlns:a16="http://schemas.microsoft.com/office/drawing/2014/main" id="{74C95742-8FB4-4419-AE73-4C3EE4DEFF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CC3391-8868-46F8-868B-9C96F46B7AD4}"/>
              </a:ext>
            </a:extLst>
          </p:cNvPr>
          <p:cNvSpPr>
            <a:spLocks noGrp="1"/>
          </p:cNvSpPr>
          <p:nvPr>
            <p:ph type="sldNum" sz="quarter" idx="12"/>
          </p:nvPr>
        </p:nvSpPr>
        <p:spPr/>
        <p:txBody>
          <a:bodyPr/>
          <a:lstStyle/>
          <a:p>
            <a:fld id="{02D09D1D-9797-419A-A81A-1CFF6B11ADE3}" type="slidenum">
              <a:rPr lang="en-GB" smtClean="0"/>
              <a:t>‹#›</a:t>
            </a:fld>
            <a:endParaRPr lang="en-GB"/>
          </a:p>
        </p:txBody>
      </p:sp>
    </p:spTree>
    <p:extLst>
      <p:ext uri="{BB962C8B-B14F-4D97-AF65-F5344CB8AC3E}">
        <p14:creationId xmlns:p14="http://schemas.microsoft.com/office/powerpoint/2010/main" val="122823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069BBD-2790-4201-8328-7C2C8DC50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394360-ED1F-4239-8F84-E19F9486E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FBA944-7332-49EA-8216-E66B467AD7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E6989-1787-4146-85C9-A0EB7B04FE9A}" type="datetimeFigureOut">
              <a:rPr lang="en-GB" smtClean="0"/>
              <a:t>14/04/2020</a:t>
            </a:fld>
            <a:endParaRPr lang="en-GB"/>
          </a:p>
        </p:txBody>
      </p:sp>
      <p:sp>
        <p:nvSpPr>
          <p:cNvPr id="5" name="Footer Placeholder 4">
            <a:extLst>
              <a:ext uri="{FF2B5EF4-FFF2-40B4-BE49-F238E27FC236}">
                <a16:creationId xmlns:a16="http://schemas.microsoft.com/office/drawing/2014/main" id="{CBF70D39-4875-4DFE-95EF-4D459DAA6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CC5E8FF-6DF3-4275-A9E7-3C792737B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09D1D-9797-419A-A81A-1CFF6B11ADE3}" type="slidenum">
              <a:rPr lang="en-GB" smtClean="0"/>
              <a:t>‹#›</a:t>
            </a:fld>
            <a:endParaRPr lang="en-GB"/>
          </a:p>
        </p:txBody>
      </p:sp>
    </p:spTree>
    <p:extLst>
      <p:ext uri="{BB962C8B-B14F-4D97-AF65-F5344CB8AC3E}">
        <p14:creationId xmlns:p14="http://schemas.microsoft.com/office/powerpoint/2010/main" val="237960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89D862-4DCB-41F5-9645-E91817ADFF0D}"/>
              </a:ext>
            </a:extLst>
          </p:cNvPr>
          <p:cNvSpPr/>
          <p:nvPr/>
        </p:nvSpPr>
        <p:spPr>
          <a:xfrm>
            <a:off x="3146890" y="171231"/>
            <a:ext cx="5898215" cy="830997"/>
          </a:xfrm>
          <a:prstGeom prst="rect">
            <a:avLst/>
          </a:prstGeom>
        </p:spPr>
        <p:txBody>
          <a:bodyPr wrap="square">
            <a:spAutoFit/>
          </a:bodyPr>
          <a:lstStyle/>
          <a:p>
            <a:pPr algn="ctr"/>
            <a:r>
              <a:rPr lang="en-GB" sz="2400" b="1" dirty="0">
                <a:solidFill>
                  <a:schemeClr val="accent4">
                    <a:lumMod val="50000"/>
                  </a:schemeClr>
                </a:solidFill>
                <a:latin typeface="Open Sans" panose="020B0606030504020204" pitchFamily="34" charset="0"/>
                <a:ea typeface="Open Sans" panose="020B0606030504020204" pitchFamily="34" charset="0"/>
                <a:cs typeface="Open Sans" panose="020B0606030504020204" pitchFamily="34" charset="0"/>
              </a:rPr>
              <a:t>Dissertation Survey Research Results</a:t>
            </a:r>
          </a:p>
          <a:p>
            <a:pPr algn="ctr"/>
            <a:r>
              <a:rPr lang="en-GB" sz="2400" b="1" dirty="0">
                <a:solidFill>
                  <a:schemeClr val="accent4">
                    <a:lumMod val="50000"/>
                  </a:schemeClr>
                </a:solidFill>
                <a:latin typeface="Open Sans" panose="020B0606030504020204" pitchFamily="34" charset="0"/>
                <a:ea typeface="Open Sans" panose="020B0606030504020204" pitchFamily="34" charset="0"/>
                <a:cs typeface="Open Sans" panose="020B0606030504020204" pitchFamily="34" charset="0"/>
              </a:rPr>
              <a:t>From Enfield Highway Over 50s Club </a:t>
            </a:r>
          </a:p>
        </p:txBody>
      </p:sp>
      <p:sp>
        <p:nvSpPr>
          <p:cNvPr id="6" name="TextBox 5">
            <a:extLst>
              <a:ext uri="{FF2B5EF4-FFF2-40B4-BE49-F238E27FC236}">
                <a16:creationId xmlns:a16="http://schemas.microsoft.com/office/drawing/2014/main" id="{3F942876-4BE6-4055-BE65-EEA2EC423A82}"/>
              </a:ext>
            </a:extLst>
          </p:cNvPr>
          <p:cNvSpPr txBox="1"/>
          <p:nvPr/>
        </p:nvSpPr>
        <p:spPr>
          <a:xfrm>
            <a:off x="3146890" y="1073858"/>
            <a:ext cx="6332391" cy="338554"/>
          </a:xfrm>
          <a:prstGeom prst="rect">
            <a:avLst/>
          </a:prstGeom>
          <a:noFill/>
          <a:ln w="28575">
            <a:noFill/>
            <a:prstDash val="lgDash"/>
          </a:ln>
        </p:spPr>
        <p:txBody>
          <a:bodyPr wrap="square" rtlCol="0">
            <a:spAutoFit/>
          </a:bodyPr>
          <a:lstStyle/>
          <a:p>
            <a:pPr algn="ctr"/>
            <a:r>
              <a:rPr lang="en-GB" sz="1600" b="1" dirty="0">
                <a:latin typeface="Open Sans" panose="020B0606030504020204" pitchFamily="34" charset="0"/>
                <a:ea typeface="Open Sans" panose="020B0606030504020204" pitchFamily="34" charset="0"/>
                <a:cs typeface="Open Sans" panose="020B0606030504020204" pitchFamily="34" charset="0"/>
              </a:rPr>
              <a:t>Completed by 14 Carers &amp; Family of People with Alzheimer’s.</a:t>
            </a:r>
          </a:p>
        </p:txBody>
      </p:sp>
      <p:sp>
        <p:nvSpPr>
          <p:cNvPr id="18" name="TextBox 17">
            <a:extLst>
              <a:ext uri="{FF2B5EF4-FFF2-40B4-BE49-F238E27FC236}">
                <a16:creationId xmlns:a16="http://schemas.microsoft.com/office/drawing/2014/main" id="{BB50A763-8001-4EEB-86D1-D0E8D38705D8}"/>
              </a:ext>
            </a:extLst>
          </p:cNvPr>
          <p:cNvSpPr txBox="1"/>
          <p:nvPr/>
        </p:nvSpPr>
        <p:spPr>
          <a:xfrm>
            <a:off x="4113314" y="1808606"/>
            <a:ext cx="3764826" cy="646331"/>
          </a:xfrm>
          <a:prstGeom prst="rect">
            <a:avLst/>
          </a:prstGeom>
          <a:noFill/>
          <a:ln w="28575">
            <a:noFill/>
            <a:prstDash val="lgDash"/>
          </a:ln>
        </p:spPr>
        <p:txBody>
          <a:bodyPr wrap="square" rtlCol="0">
            <a:spAutoFit/>
          </a:bodyPr>
          <a:lstStyle/>
          <a:p>
            <a:pPr algn="ctr"/>
            <a:r>
              <a:rPr lang="en-GB" b="1" dirty="0">
                <a:latin typeface="Arial" panose="020B0604020202020204" pitchFamily="34" charset="0"/>
                <a:ea typeface="Open Sans" panose="020B0606030504020204" pitchFamily="34" charset="0"/>
                <a:cs typeface="Arial" panose="020B0604020202020204" pitchFamily="34" charset="0"/>
              </a:rPr>
              <a:t>Technology Used To Assist with Alzheimer’s</a:t>
            </a:r>
          </a:p>
        </p:txBody>
      </p:sp>
      <p:sp>
        <p:nvSpPr>
          <p:cNvPr id="19" name="TextBox 18">
            <a:extLst>
              <a:ext uri="{FF2B5EF4-FFF2-40B4-BE49-F238E27FC236}">
                <a16:creationId xmlns:a16="http://schemas.microsoft.com/office/drawing/2014/main" id="{3631F754-29A8-43B7-B847-FDC0F92F313F}"/>
              </a:ext>
            </a:extLst>
          </p:cNvPr>
          <p:cNvSpPr txBox="1"/>
          <p:nvPr/>
        </p:nvSpPr>
        <p:spPr>
          <a:xfrm>
            <a:off x="4091541" y="2496639"/>
            <a:ext cx="3942223" cy="646331"/>
          </a:xfrm>
          <a:prstGeom prst="rect">
            <a:avLst/>
          </a:prstGeom>
          <a:noFill/>
          <a:ln w="28575">
            <a:solidFill>
              <a:schemeClr val="accent4">
                <a:lumMod val="50000"/>
              </a:schemeClr>
            </a:solidFill>
            <a:prstDash val="lgDash"/>
          </a:ln>
        </p:spPr>
        <p:txBody>
          <a:bodyPr wrap="square" rtlCol="0">
            <a:spAutoFit/>
          </a:bodyPr>
          <a:lstStyle/>
          <a:p>
            <a:pPr algn="ctr"/>
            <a:r>
              <a:rPr lang="en-GB" b="1" dirty="0">
                <a:solidFill>
                  <a:schemeClr val="accent4">
                    <a:lumMod val="50000"/>
                  </a:schemeClr>
                </a:solidFill>
                <a:latin typeface="Arial" panose="020B0604020202020204" pitchFamily="34" charset="0"/>
                <a:ea typeface="Open Sans" panose="020B0606030504020204" pitchFamily="34" charset="0"/>
                <a:cs typeface="Arial" panose="020B0604020202020204" pitchFamily="34" charset="0"/>
              </a:rPr>
              <a:t>From the 10 technologies / products listed, people had used:</a:t>
            </a:r>
          </a:p>
        </p:txBody>
      </p:sp>
      <p:sp>
        <p:nvSpPr>
          <p:cNvPr id="22" name="TextBox 21">
            <a:extLst>
              <a:ext uri="{FF2B5EF4-FFF2-40B4-BE49-F238E27FC236}">
                <a16:creationId xmlns:a16="http://schemas.microsoft.com/office/drawing/2014/main" id="{7E60F2D6-2550-4119-9A81-EB488B2CFFF7}"/>
              </a:ext>
            </a:extLst>
          </p:cNvPr>
          <p:cNvSpPr txBox="1"/>
          <p:nvPr/>
        </p:nvSpPr>
        <p:spPr>
          <a:xfrm>
            <a:off x="5984841" y="3311636"/>
            <a:ext cx="1961730" cy="1569660"/>
          </a:xfrm>
          <a:prstGeom prst="rect">
            <a:avLst/>
          </a:prstGeom>
          <a:noFill/>
          <a:ln w="28575">
            <a:noFill/>
            <a:prstDash val="lgDash"/>
          </a:ln>
        </p:spPr>
        <p:txBody>
          <a:bodyPr wrap="square" rtlCol="0">
            <a:spAutoFit/>
          </a:bodyPr>
          <a:lstStyle/>
          <a:p>
            <a:pPr algn="ctr"/>
            <a:r>
              <a:rPr lang="en-GB" sz="1200" b="1" i="1" dirty="0">
                <a:latin typeface="Arial" panose="020B0604020202020204" pitchFamily="34" charset="0"/>
                <a:ea typeface="Open Sans" panose="020B0606030504020204" pitchFamily="34" charset="0"/>
                <a:cs typeface="Arial" panose="020B0604020202020204" pitchFamily="34" charset="0"/>
              </a:rPr>
              <a:t>"</a:t>
            </a:r>
            <a:r>
              <a:rPr lang="en-GB" sz="1200" b="1" i="1" dirty="0">
                <a:latin typeface="Arial" panose="020B0604020202020204" pitchFamily="34" charset="0"/>
                <a:cs typeface="Arial" panose="020B0604020202020204" pitchFamily="34" charset="0"/>
              </a:rPr>
              <a:t>"My father does not and could / would not use a mobile phone, I can and do show him pictures and play music that he recognises which gives him some pleasure"</a:t>
            </a:r>
            <a:endParaRPr lang="en-GB" sz="1200" b="1" i="1" dirty="0">
              <a:latin typeface="Arial" panose="020B0604020202020204" pitchFamily="34" charset="0"/>
              <a:ea typeface="Open Sans" panose="020B0606030504020204" pitchFamily="34" charset="0"/>
              <a:cs typeface="Arial" panose="020B0604020202020204" pitchFamily="34" charset="0"/>
            </a:endParaRPr>
          </a:p>
        </p:txBody>
      </p:sp>
      <p:graphicFrame>
        <p:nvGraphicFramePr>
          <p:cNvPr id="23" name="Table 23">
            <a:extLst>
              <a:ext uri="{FF2B5EF4-FFF2-40B4-BE49-F238E27FC236}">
                <a16:creationId xmlns:a16="http://schemas.microsoft.com/office/drawing/2014/main" id="{AC7E25AC-5CCB-4A90-A543-86FD2C5933E0}"/>
              </a:ext>
            </a:extLst>
          </p:cNvPr>
          <p:cNvGraphicFramePr>
            <a:graphicFrameLocks noGrp="1"/>
          </p:cNvGraphicFramePr>
          <p:nvPr>
            <p:extLst>
              <p:ext uri="{D42A27DB-BD31-4B8C-83A1-F6EECF244321}">
                <p14:modId xmlns:p14="http://schemas.microsoft.com/office/powerpoint/2010/main" val="1690329505"/>
              </p:ext>
            </p:extLst>
          </p:nvPr>
        </p:nvGraphicFramePr>
        <p:xfrm>
          <a:off x="4145184" y="3251539"/>
          <a:ext cx="1839657" cy="1874520"/>
        </p:xfrm>
        <a:graphic>
          <a:graphicData uri="http://schemas.openxmlformats.org/drawingml/2006/table">
            <a:tbl>
              <a:tblPr firstRow="1" bandRow="1">
                <a:tableStyleId>{F2DE63D5-997A-4646-A377-4702673A728D}</a:tableStyleId>
              </a:tblPr>
              <a:tblGrid>
                <a:gridCol w="1107170">
                  <a:extLst>
                    <a:ext uri="{9D8B030D-6E8A-4147-A177-3AD203B41FA5}">
                      <a16:colId xmlns:a16="http://schemas.microsoft.com/office/drawing/2014/main" val="2390575422"/>
                    </a:ext>
                  </a:extLst>
                </a:gridCol>
                <a:gridCol w="732487">
                  <a:extLst>
                    <a:ext uri="{9D8B030D-6E8A-4147-A177-3AD203B41FA5}">
                      <a16:colId xmlns:a16="http://schemas.microsoft.com/office/drawing/2014/main" val="2141862364"/>
                    </a:ext>
                  </a:extLst>
                </a:gridCol>
              </a:tblGrid>
              <a:tr h="398067">
                <a:tc>
                  <a:txBody>
                    <a:bodyPr/>
                    <a:lstStyle/>
                    <a:p>
                      <a:pPr algn="ctr"/>
                      <a:r>
                        <a:rPr lang="en-GB" sz="1050" b="1" dirty="0">
                          <a:solidFill>
                            <a:schemeClr val="tx1"/>
                          </a:solidFill>
                          <a:latin typeface="Arial" panose="020B0604020202020204" pitchFamily="34" charset="0"/>
                          <a:cs typeface="Arial" panose="020B0604020202020204" pitchFamily="34" charset="0"/>
                        </a:rPr>
                        <a:t>Number of Products</a:t>
                      </a:r>
                      <a:endParaRPr lang="en-GB" sz="1050" b="1" dirty="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a:solidFill>
                      <a:schemeClr val="bg1"/>
                    </a:solidFill>
                  </a:tcPr>
                </a:tc>
                <a:tc>
                  <a:txBody>
                    <a:bodyPr/>
                    <a:lstStyle/>
                    <a:p>
                      <a:pPr algn="ctr"/>
                      <a:r>
                        <a:rPr lang="en-GB" sz="1050" b="1" dirty="0">
                          <a:solidFill>
                            <a:schemeClr val="tx1"/>
                          </a:solidFill>
                          <a:latin typeface="Arial" panose="020B0604020202020204" pitchFamily="34" charset="0"/>
                          <a:cs typeface="Arial" panose="020B0604020202020204" pitchFamily="34" charset="0"/>
                        </a:rPr>
                        <a:t>People</a:t>
                      </a:r>
                      <a:endParaRPr lang="en-GB" sz="1050" b="1" dirty="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3697936459"/>
                  </a:ext>
                </a:extLst>
              </a:tr>
              <a:tr h="235892">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None</a:t>
                      </a:r>
                    </a:p>
                  </a:txBody>
                  <a:tcPr>
                    <a:solidFill>
                      <a:schemeClr val="bg1"/>
                    </a:solidFill>
                  </a:tcPr>
                </a:tc>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4</a:t>
                      </a:r>
                    </a:p>
                  </a:txBody>
                  <a:tcPr>
                    <a:solidFill>
                      <a:schemeClr val="bg1"/>
                    </a:solidFill>
                  </a:tcPr>
                </a:tc>
                <a:extLst>
                  <a:ext uri="{0D108BD9-81ED-4DB2-BD59-A6C34878D82A}">
                    <a16:rowId xmlns:a16="http://schemas.microsoft.com/office/drawing/2014/main" val="1917177134"/>
                  </a:ext>
                </a:extLst>
              </a:tr>
              <a:tr h="235892">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1</a:t>
                      </a:r>
                    </a:p>
                  </a:txBody>
                  <a:tcPr>
                    <a:solidFill>
                      <a:schemeClr val="bg1"/>
                    </a:solidFill>
                  </a:tcPr>
                </a:tc>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3</a:t>
                      </a:r>
                    </a:p>
                  </a:txBody>
                  <a:tcPr>
                    <a:solidFill>
                      <a:schemeClr val="bg1"/>
                    </a:solidFill>
                  </a:tcPr>
                </a:tc>
                <a:extLst>
                  <a:ext uri="{0D108BD9-81ED-4DB2-BD59-A6C34878D82A}">
                    <a16:rowId xmlns:a16="http://schemas.microsoft.com/office/drawing/2014/main" val="2204311815"/>
                  </a:ext>
                </a:extLst>
              </a:tr>
              <a:tr h="235892">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2</a:t>
                      </a:r>
                    </a:p>
                  </a:txBody>
                  <a:tcPr>
                    <a:solidFill>
                      <a:schemeClr val="bg1"/>
                    </a:solidFill>
                  </a:tcPr>
                </a:tc>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1</a:t>
                      </a:r>
                    </a:p>
                  </a:txBody>
                  <a:tcPr>
                    <a:solidFill>
                      <a:schemeClr val="bg1"/>
                    </a:solidFill>
                  </a:tcPr>
                </a:tc>
                <a:extLst>
                  <a:ext uri="{0D108BD9-81ED-4DB2-BD59-A6C34878D82A}">
                    <a16:rowId xmlns:a16="http://schemas.microsoft.com/office/drawing/2014/main" val="778177831"/>
                  </a:ext>
                </a:extLst>
              </a:tr>
              <a:tr h="235892">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3</a:t>
                      </a:r>
                    </a:p>
                  </a:txBody>
                  <a:tcPr>
                    <a:solidFill>
                      <a:schemeClr val="bg1"/>
                    </a:solidFill>
                  </a:tcPr>
                </a:tc>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2</a:t>
                      </a:r>
                    </a:p>
                  </a:txBody>
                  <a:tcPr>
                    <a:solidFill>
                      <a:schemeClr val="bg1"/>
                    </a:solidFill>
                  </a:tcPr>
                </a:tc>
                <a:extLst>
                  <a:ext uri="{0D108BD9-81ED-4DB2-BD59-A6C34878D82A}">
                    <a16:rowId xmlns:a16="http://schemas.microsoft.com/office/drawing/2014/main" val="37131569"/>
                  </a:ext>
                </a:extLst>
              </a:tr>
              <a:tr h="235892">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4</a:t>
                      </a:r>
                    </a:p>
                  </a:txBody>
                  <a:tcPr>
                    <a:solidFill>
                      <a:schemeClr val="bg1"/>
                    </a:solidFill>
                  </a:tcPr>
                </a:tc>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3</a:t>
                      </a:r>
                    </a:p>
                  </a:txBody>
                  <a:tcPr>
                    <a:solidFill>
                      <a:schemeClr val="bg1"/>
                    </a:solidFill>
                  </a:tcPr>
                </a:tc>
                <a:extLst>
                  <a:ext uri="{0D108BD9-81ED-4DB2-BD59-A6C34878D82A}">
                    <a16:rowId xmlns:a16="http://schemas.microsoft.com/office/drawing/2014/main" val="3780475386"/>
                  </a:ext>
                </a:extLst>
              </a:tr>
              <a:tr h="235892">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5</a:t>
                      </a:r>
                    </a:p>
                  </a:txBody>
                  <a:tcPr>
                    <a:solidFill>
                      <a:schemeClr val="bg1"/>
                    </a:solidFill>
                  </a:tcPr>
                </a:tc>
                <a:tc>
                  <a:txBody>
                    <a:bodyPr/>
                    <a:lstStyle/>
                    <a:p>
                      <a:pPr algn="ctr"/>
                      <a:r>
                        <a:rPr lang="en-GB" sz="1000" b="1" dirty="0">
                          <a:solidFill>
                            <a:schemeClr val="tx1"/>
                          </a:solidFill>
                          <a:latin typeface="Arial" panose="020B0604020202020204" pitchFamily="34" charset="0"/>
                          <a:ea typeface="Open Sans" panose="020B0606030504020204" pitchFamily="34" charset="0"/>
                          <a:cs typeface="Arial" panose="020B0604020202020204" pitchFamily="34" charset="0"/>
                        </a:rPr>
                        <a:t>1</a:t>
                      </a:r>
                    </a:p>
                  </a:txBody>
                  <a:tcPr>
                    <a:solidFill>
                      <a:schemeClr val="bg1"/>
                    </a:solidFill>
                  </a:tcPr>
                </a:tc>
                <a:extLst>
                  <a:ext uri="{0D108BD9-81ED-4DB2-BD59-A6C34878D82A}">
                    <a16:rowId xmlns:a16="http://schemas.microsoft.com/office/drawing/2014/main" val="4042086496"/>
                  </a:ext>
                </a:extLst>
              </a:tr>
            </a:tbl>
          </a:graphicData>
        </a:graphic>
      </p:graphicFrame>
      <p:sp>
        <p:nvSpPr>
          <p:cNvPr id="20" name="TextBox 19">
            <a:extLst>
              <a:ext uri="{FF2B5EF4-FFF2-40B4-BE49-F238E27FC236}">
                <a16:creationId xmlns:a16="http://schemas.microsoft.com/office/drawing/2014/main" id="{7850C015-2FD8-4649-BB95-5472AD32A281}"/>
              </a:ext>
            </a:extLst>
          </p:cNvPr>
          <p:cNvSpPr txBox="1"/>
          <p:nvPr/>
        </p:nvSpPr>
        <p:spPr>
          <a:xfrm>
            <a:off x="4091541" y="5183787"/>
            <a:ext cx="2133361" cy="761747"/>
          </a:xfrm>
          <a:prstGeom prst="rect">
            <a:avLst/>
          </a:prstGeom>
          <a:noFill/>
          <a:ln w="28575">
            <a:solidFill>
              <a:srgbClr val="00B050"/>
            </a:solidFill>
            <a:prstDash val="lgDash"/>
          </a:ln>
        </p:spPr>
        <p:txBody>
          <a:bodyPr wrap="square" rtlCol="0">
            <a:spAutoFit/>
          </a:bodyPr>
          <a:lstStyle/>
          <a:p>
            <a:pPr algn="ctr"/>
            <a:r>
              <a:rPr lang="en-GB" sz="1200" b="1" dirty="0">
                <a:solidFill>
                  <a:srgbClr val="00B050"/>
                </a:solidFill>
                <a:latin typeface="Arial" panose="020B0604020202020204" pitchFamily="34" charset="0"/>
                <a:ea typeface="Open Sans" panose="020B0606030504020204" pitchFamily="34" charset="0"/>
                <a:cs typeface="Arial" panose="020B0604020202020204" pitchFamily="34" charset="0"/>
              </a:rPr>
              <a:t>Most Popular </a:t>
            </a:r>
          </a:p>
          <a:p>
            <a:pPr algn="ctr"/>
            <a:r>
              <a:rPr lang="en-GB" sz="1050" b="1" dirty="0">
                <a:latin typeface="Arial" panose="020B0604020202020204" pitchFamily="34" charset="0"/>
                <a:ea typeface="Open Sans" panose="020B0606030504020204" pitchFamily="34" charset="0"/>
                <a:cs typeface="Arial" panose="020B0604020202020204" pitchFamily="34" charset="0"/>
              </a:rPr>
              <a:t>Mobile / Tablet Apps</a:t>
            </a:r>
          </a:p>
          <a:p>
            <a:pPr algn="ctr"/>
            <a:r>
              <a:rPr lang="en-GB" sz="1050" b="1" dirty="0">
                <a:latin typeface="Arial" panose="020B0604020202020204" pitchFamily="34" charset="0"/>
                <a:ea typeface="Open Sans" panose="020B0606030504020204" pitchFamily="34" charset="0"/>
                <a:cs typeface="Arial" panose="020B0604020202020204" pitchFamily="34" charset="0"/>
              </a:rPr>
              <a:t>Healthcare Websites</a:t>
            </a:r>
          </a:p>
          <a:p>
            <a:pPr algn="ctr"/>
            <a:r>
              <a:rPr lang="en-GB" sz="1050" b="1" dirty="0">
                <a:latin typeface="Arial" panose="020B0604020202020204" pitchFamily="34" charset="0"/>
                <a:ea typeface="Open Sans" panose="020B0606030504020204" pitchFamily="34" charset="0"/>
                <a:cs typeface="Arial" panose="020B0604020202020204" pitchFamily="34" charset="0"/>
              </a:rPr>
              <a:t>Dated Pill boxes / Dispensers </a:t>
            </a:r>
          </a:p>
        </p:txBody>
      </p:sp>
      <p:sp>
        <p:nvSpPr>
          <p:cNvPr id="21" name="TextBox 20">
            <a:extLst>
              <a:ext uri="{FF2B5EF4-FFF2-40B4-BE49-F238E27FC236}">
                <a16:creationId xmlns:a16="http://schemas.microsoft.com/office/drawing/2014/main" id="{CEE9478C-0E2E-4DE4-83D0-7B2476655975}"/>
              </a:ext>
            </a:extLst>
          </p:cNvPr>
          <p:cNvSpPr txBox="1"/>
          <p:nvPr/>
        </p:nvSpPr>
        <p:spPr>
          <a:xfrm>
            <a:off x="6334744" y="5182194"/>
            <a:ext cx="1699020" cy="761747"/>
          </a:xfrm>
          <a:prstGeom prst="rect">
            <a:avLst/>
          </a:prstGeom>
          <a:noFill/>
          <a:ln w="28575">
            <a:solidFill>
              <a:srgbClr val="FF0000"/>
            </a:solidFill>
            <a:prstDash val="lgDash"/>
          </a:ln>
        </p:spPr>
        <p:txBody>
          <a:bodyPr wrap="square" rtlCol="0">
            <a:spAutoFit/>
          </a:bodyPr>
          <a:lstStyle/>
          <a:p>
            <a:pPr algn="ctr"/>
            <a:r>
              <a:rPr lang="en-GB" sz="1200" b="1" dirty="0">
                <a:solidFill>
                  <a:srgbClr val="FF0000"/>
                </a:solidFill>
                <a:latin typeface="Arial" panose="020B0604020202020204" pitchFamily="34" charset="0"/>
                <a:ea typeface="Open Sans" panose="020B0606030504020204" pitchFamily="34" charset="0"/>
                <a:cs typeface="Arial" panose="020B0604020202020204" pitchFamily="34" charset="0"/>
              </a:rPr>
              <a:t>Least Popular </a:t>
            </a:r>
          </a:p>
          <a:p>
            <a:pPr algn="ctr"/>
            <a:r>
              <a:rPr lang="en-GB" sz="1050" b="1" dirty="0">
                <a:latin typeface="Arial" panose="020B0604020202020204" pitchFamily="34" charset="0"/>
                <a:ea typeface="Open Sans" panose="020B0606030504020204" pitchFamily="34" charset="0"/>
                <a:cs typeface="Arial" panose="020B0604020202020204" pitchFamily="34" charset="0"/>
              </a:rPr>
              <a:t>Voice Assistants</a:t>
            </a:r>
          </a:p>
          <a:p>
            <a:pPr algn="ctr"/>
            <a:r>
              <a:rPr lang="en-GB" sz="1050" b="1" dirty="0">
                <a:latin typeface="Arial" panose="020B0604020202020204" pitchFamily="34" charset="0"/>
                <a:ea typeface="Open Sans" panose="020B0606030504020204" pitchFamily="34" charset="0"/>
                <a:cs typeface="Arial" panose="020B0604020202020204" pitchFamily="34" charset="0"/>
              </a:rPr>
              <a:t>Smart Home Tech</a:t>
            </a:r>
          </a:p>
          <a:p>
            <a:pPr algn="ctr"/>
            <a:r>
              <a:rPr lang="en-GB" sz="1050" b="1" dirty="0">
                <a:latin typeface="Arial" panose="020B0604020202020204" pitchFamily="34" charset="0"/>
                <a:ea typeface="Open Sans" panose="020B0606030504020204" pitchFamily="34" charset="0"/>
                <a:cs typeface="Arial" panose="020B0604020202020204" pitchFamily="34" charset="0"/>
              </a:rPr>
              <a:t>Telecare Systems</a:t>
            </a:r>
          </a:p>
        </p:txBody>
      </p:sp>
      <p:sp>
        <p:nvSpPr>
          <p:cNvPr id="2" name="Rectangle 1">
            <a:extLst>
              <a:ext uri="{FF2B5EF4-FFF2-40B4-BE49-F238E27FC236}">
                <a16:creationId xmlns:a16="http://schemas.microsoft.com/office/drawing/2014/main" id="{DFAE31C8-718F-4A8E-B6C6-12C2FCE0C017}"/>
              </a:ext>
            </a:extLst>
          </p:cNvPr>
          <p:cNvSpPr/>
          <p:nvPr/>
        </p:nvSpPr>
        <p:spPr>
          <a:xfrm>
            <a:off x="8143607" y="1808605"/>
            <a:ext cx="3764827" cy="646331"/>
          </a:xfrm>
          <a:prstGeom prst="rect">
            <a:avLst/>
          </a:prstGeom>
        </p:spPr>
        <p:txBody>
          <a:bodyPr wrap="square">
            <a:spAutoFit/>
          </a:bodyPr>
          <a:lstStyle/>
          <a:p>
            <a:pPr algn="ctr"/>
            <a:r>
              <a:rPr lang="en-GB" b="1" dirty="0">
                <a:solidFill>
                  <a:srgbClr val="000000"/>
                </a:solidFill>
                <a:latin typeface="Inherit"/>
              </a:rPr>
              <a:t>Which of the following methods do you think are helpful for Alzheimer’s?</a:t>
            </a:r>
            <a:r>
              <a:rPr lang="en-GB" dirty="0"/>
              <a:t> </a:t>
            </a:r>
          </a:p>
        </p:txBody>
      </p:sp>
      <p:graphicFrame>
        <p:nvGraphicFramePr>
          <p:cNvPr id="24" name="Chart 23">
            <a:extLst>
              <a:ext uri="{FF2B5EF4-FFF2-40B4-BE49-F238E27FC236}">
                <a16:creationId xmlns:a16="http://schemas.microsoft.com/office/drawing/2014/main" id="{FEC9216B-3BD3-4D0E-80A5-8D7DED31FA37}"/>
              </a:ext>
            </a:extLst>
          </p:cNvPr>
          <p:cNvGraphicFramePr>
            <a:graphicFrameLocks/>
          </p:cNvGraphicFramePr>
          <p:nvPr>
            <p:extLst>
              <p:ext uri="{D42A27DB-BD31-4B8C-83A1-F6EECF244321}">
                <p14:modId xmlns:p14="http://schemas.microsoft.com/office/powerpoint/2010/main" val="2918627104"/>
              </p:ext>
            </p:extLst>
          </p:nvPr>
        </p:nvGraphicFramePr>
        <p:xfrm>
          <a:off x="8143606" y="2474910"/>
          <a:ext cx="3764828" cy="2894085"/>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a:extLst>
              <a:ext uri="{FF2B5EF4-FFF2-40B4-BE49-F238E27FC236}">
                <a16:creationId xmlns:a16="http://schemas.microsoft.com/office/drawing/2014/main" id="{E0A565B8-745E-49B5-B33A-0CF62BF59E1D}"/>
              </a:ext>
            </a:extLst>
          </p:cNvPr>
          <p:cNvSpPr txBox="1"/>
          <p:nvPr/>
        </p:nvSpPr>
        <p:spPr>
          <a:xfrm>
            <a:off x="8261830" y="5259309"/>
            <a:ext cx="3734674" cy="769441"/>
          </a:xfrm>
          <a:prstGeom prst="rect">
            <a:avLst/>
          </a:prstGeom>
          <a:noFill/>
          <a:ln w="28575">
            <a:noFill/>
            <a:prstDash val="lgDash"/>
          </a:ln>
        </p:spPr>
        <p:txBody>
          <a:bodyPr wrap="square" rtlCol="0">
            <a:spAutoFit/>
          </a:bodyPr>
          <a:lstStyle/>
          <a:p>
            <a:pPr algn="ctr"/>
            <a:r>
              <a:rPr lang="en-GB" sz="1100" b="1" dirty="0">
                <a:latin typeface="Open Sans" panose="020B0606030504020204"/>
              </a:rPr>
              <a:t>"Anything that brings back childhood, using hands, they like to fiddle with things. They remember their homes and places from far back, something that families can fill in of photos over the years of homes”</a:t>
            </a:r>
            <a:r>
              <a:rPr lang="en-GB" sz="1100" dirty="0">
                <a:latin typeface="Open Sans" panose="020B0606030504020204"/>
              </a:rPr>
              <a:t> </a:t>
            </a:r>
            <a:endParaRPr lang="en-GB" sz="1100" b="1" i="1" dirty="0">
              <a:latin typeface="Open Sans" panose="020B0606030504020204"/>
              <a:ea typeface="Open Sans" panose="020B0606030504020204" pitchFamily="34" charset="0"/>
              <a:cs typeface="Open Sans" panose="020B0606030504020204" pitchFamily="34" charset="0"/>
            </a:endParaRPr>
          </a:p>
        </p:txBody>
      </p:sp>
      <p:grpSp>
        <p:nvGrpSpPr>
          <p:cNvPr id="3" name="Group 2">
            <a:extLst>
              <a:ext uri="{FF2B5EF4-FFF2-40B4-BE49-F238E27FC236}">
                <a16:creationId xmlns:a16="http://schemas.microsoft.com/office/drawing/2014/main" id="{F5FF9CE3-5FD0-464C-8987-FE12E55A2DCA}"/>
              </a:ext>
            </a:extLst>
          </p:cNvPr>
          <p:cNvGrpSpPr/>
          <p:nvPr/>
        </p:nvGrpSpPr>
        <p:grpSpPr>
          <a:xfrm>
            <a:off x="-119550" y="1748837"/>
            <a:ext cx="3620763" cy="3546124"/>
            <a:chOff x="-345409" y="2201612"/>
            <a:chExt cx="3620763" cy="3367589"/>
          </a:xfrm>
        </p:grpSpPr>
        <p:sp>
          <p:nvSpPr>
            <p:cNvPr id="7" name="TextBox 6">
              <a:extLst>
                <a:ext uri="{FF2B5EF4-FFF2-40B4-BE49-F238E27FC236}">
                  <a16:creationId xmlns:a16="http://schemas.microsoft.com/office/drawing/2014/main" id="{981C42AA-7BA1-48DA-ADBA-4E8A1D792C38}"/>
                </a:ext>
              </a:extLst>
            </p:cNvPr>
            <p:cNvSpPr txBox="1"/>
            <p:nvPr/>
          </p:nvSpPr>
          <p:spPr>
            <a:xfrm>
              <a:off x="-345409" y="2201612"/>
              <a:ext cx="3620763" cy="613791"/>
            </a:xfrm>
            <a:prstGeom prst="rect">
              <a:avLst/>
            </a:prstGeom>
            <a:noFill/>
            <a:ln w="28575">
              <a:noFill/>
              <a:prstDash val="lgDash"/>
            </a:ln>
          </p:spPr>
          <p:txBody>
            <a:bodyPr wrap="square" rtlCol="0">
              <a:spAutoFit/>
            </a:bodyPr>
            <a:lstStyle/>
            <a:p>
              <a:pPr algn="ctr"/>
              <a:r>
                <a:rPr lang="en-GB" b="1" dirty="0">
                  <a:latin typeface="Arial" panose="020B0604020202020204" pitchFamily="34" charset="0"/>
                  <a:ea typeface="Open Sans" panose="020B0606030504020204" pitchFamily="34" charset="0"/>
                  <a:cs typeface="Arial" panose="020B0604020202020204" pitchFamily="34" charset="0"/>
                </a:rPr>
                <a:t>General Opinions on Current &amp; Future Technology</a:t>
              </a:r>
            </a:p>
          </p:txBody>
        </p:sp>
        <p:sp>
          <p:nvSpPr>
            <p:cNvPr id="9" name="TextBox 8">
              <a:extLst>
                <a:ext uri="{FF2B5EF4-FFF2-40B4-BE49-F238E27FC236}">
                  <a16:creationId xmlns:a16="http://schemas.microsoft.com/office/drawing/2014/main" id="{6729B981-BB4B-4E57-A78D-B65C22FC2F3F}"/>
                </a:ext>
              </a:extLst>
            </p:cNvPr>
            <p:cNvSpPr txBox="1"/>
            <p:nvPr/>
          </p:nvSpPr>
          <p:spPr>
            <a:xfrm>
              <a:off x="-225859" y="2870753"/>
              <a:ext cx="1633555" cy="1286037"/>
            </a:xfrm>
            <a:prstGeom prst="rect">
              <a:avLst/>
            </a:prstGeom>
            <a:solidFill>
              <a:schemeClr val="bg1"/>
            </a:solidFill>
            <a:ln w="28575">
              <a:solidFill>
                <a:srgbClr val="00B050"/>
              </a:solidFill>
              <a:prstDash val="lgDash"/>
            </a:ln>
          </p:spPr>
          <p:txBody>
            <a:bodyPr wrap="square" rtlCol="0">
              <a:spAutoFit/>
            </a:bodyPr>
            <a:lstStyle/>
            <a:p>
              <a:pPr algn="ctr"/>
              <a:r>
                <a:rPr lang="en-GB" sz="2000" b="1" dirty="0">
                  <a:solidFill>
                    <a:srgbClr val="00B050"/>
                  </a:solidFill>
                  <a:latin typeface="Arial" panose="020B0604020202020204" pitchFamily="34" charset="0"/>
                  <a:ea typeface="Open Sans" panose="020B0606030504020204" pitchFamily="34" charset="0"/>
                  <a:cs typeface="Arial" panose="020B0604020202020204" pitchFamily="34" charset="0"/>
                </a:rPr>
                <a:t>50% </a:t>
              </a:r>
            </a:p>
            <a:p>
              <a:pPr algn="ctr"/>
              <a:r>
                <a:rPr lang="en-GB" sz="2000" b="1" dirty="0">
                  <a:solidFill>
                    <a:srgbClr val="00B050"/>
                  </a:solidFill>
                  <a:latin typeface="Arial" panose="020B0604020202020204" pitchFamily="34" charset="0"/>
                  <a:ea typeface="Open Sans" panose="020B0606030504020204" pitchFamily="34" charset="0"/>
                  <a:cs typeface="Arial" panose="020B0604020202020204" pitchFamily="34" charset="0"/>
                </a:rPr>
                <a:t>Positive</a:t>
              </a:r>
            </a:p>
            <a:p>
              <a:pPr algn="ctr"/>
              <a:r>
                <a:rPr lang="en-GB" sz="1400" b="1" dirty="0">
                  <a:solidFill>
                    <a:srgbClr val="00B050"/>
                  </a:solidFill>
                  <a:latin typeface="Arial" panose="020B0604020202020204" pitchFamily="34" charset="0"/>
                  <a:ea typeface="Open Sans" panose="020B0606030504020204" pitchFamily="34" charset="0"/>
                  <a:cs typeface="Arial" panose="020B0604020202020204" pitchFamily="34" charset="0"/>
                </a:rPr>
                <a:t>Helpful / Exciting / Enjoyable / Useful</a:t>
              </a:r>
            </a:p>
          </p:txBody>
        </p:sp>
        <p:sp>
          <p:nvSpPr>
            <p:cNvPr id="11" name="TextBox 10">
              <a:extLst>
                <a:ext uri="{FF2B5EF4-FFF2-40B4-BE49-F238E27FC236}">
                  <a16:creationId xmlns:a16="http://schemas.microsoft.com/office/drawing/2014/main" id="{5127EA7B-5768-4512-B76D-21666B1F71A9}"/>
                </a:ext>
              </a:extLst>
            </p:cNvPr>
            <p:cNvSpPr txBox="1"/>
            <p:nvPr/>
          </p:nvSpPr>
          <p:spPr>
            <a:xfrm>
              <a:off x="-225859" y="4312392"/>
              <a:ext cx="1633555" cy="1256809"/>
            </a:xfrm>
            <a:prstGeom prst="rect">
              <a:avLst/>
            </a:prstGeom>
            <a:solidFill>
              <a:schemeClr val="bg1"/>
            </a:solidFill>
            <a:ln w="28575">
              <a:solidFill>
                <a:schemeClr val="accent4">
                  <a:lumMod val="60000"/>
                  <a:lumOff val="40000"/>
                </a:schemeClr>
              </a:solidFill>
              <a:prstDash val="lgDash"/>
            </a:ln>
          </p:spPr>
          <p:txBody>
            <a:bodyPr wrap="square" rtlCol="0">
              <a:spAutoFit/>
            </a:bodyPr>
            <a:lstStyle/>
            <a:p>
              <a:pPr algn="ctr"/>
              <a:endParaRPr lang="en-GB" sz="2000" b="1" dirty="0">
                <a:solidFill>
                  <a:schemeClr val="accent4">
                    <a:lumMod val="50000"/>
                  </a:schemeClr>
                </a:solidFill>
                <a:latin typeface="Arial" panose="020B0604020202020204" pitchFamily="34" charset="0"/>
                <a:ea typeface="Open Sans" panose="020B0606030504020204" pitchFamily="34" charset="0"/>
                <a:cs typeface="Arial" panose="020B0604020202020204" pitchFamily="34" charset="0"/>
              </a:endParaRPr>
            </a:p>
            <a:p>
              <a:pPr algn="ctr"/>
              <a:r>
                <a:rPr lang="en-GB" sz="2000" b="1" dirty="0">
                  <a:solidFill>
                    <a:schemeClr val="accent4">
                      <a:lumMod val="50000"/>
                    </a:schemeClr>
                  </a:solidFill>
                  <a:latin typeface="Arial" panose="020B0604020202020204" pitchFamily="34" charset="0"/>
                  <a:ea typeface="Open Sans" panose="020B0606030504020204" pitchFamily="34" charset="0"/>
                  <a:cs typeface="Arial" panose="020B0604020202020204" pitchFamily="34" charset="0"/>
                </a:rPr>
                <a:t>36% </a:t>
              </a:r>
            </a:p>
            <a:p>
              <a:pPr algn="ctr"/>
              <a:r>
                <a:rPr lang="en-GB" sz="2000" b="1" dirty="0">
                  <a:solidFill>
                    <a:schemeClr val="accent4">
                      <a:lumMod val="50000"/>
                    </a:schemeClr>
                  </a:solidFill>
                  <a:latin typeface="Arial" panose="020B0604020202020204" pitchFamily="34" charset="0"/>
                  <a:ea typeface="Open Sans" panose="020B0606030504020204" pitchFamily="34" charset="0"/>
                  <a:cs typeface="Arial" panose="020B0604020202020204" pitchFamily="34" charset="0"/>
                </a:rPr>
                <a:t>No Opinion </a:t>
              </a:r>
            </a:p>
            <a:p>
              <a:pPr algn="ctr"/>
              <a:endParaRPr lang="en-GB" sz="2000" b="1" dirty="0">
                <a:solidFill>
                  <a:schemeClr val="accent4">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F66D83A7-362E-4406-A68C-9DDD86E949C4}"/>
                </a:ext>
              </a:extLst>
            </p:cNvPr>
            <p:cNvSpPr txBox="1"/>
            <p:nvPr/>
          </p:nvSpPr>
          <p:spPr>
            <a:xfrm>
              <a:off x="1522250" y="2873066"/>
              <a:ext cx="1633556" cy="1286037"/>
            </a:xfrm>
            <a:prstGeom prst="rect">
              <a:avLst/>
            </a:prstGeom>
            <a:solidFill>
              <a:schemeClr val="bg1"/>
            </a:solidFill>
            <a:ln w="28575">
              <a:solidFill>
                <a:srgbClr val="FF0000"/>
              </a:solidFill>
              <a:prstDash val="lgDash"/>
            </a:ln>
          </p:spPr>
          <p:txBody>
            <a:bodyPr wrap="square" rtlCol="0">
              <a:spAutoFit/>
            </a:bodyPr>
            <a:lstStyle/>
            <a:p>
              <a:pPr algn="ctr"/>
              <a:r>
                <a:rPr lang="en-GB" sz="2000" b="1" dirty="0">
                  <a:solidFill>
                    <a:srgbClr val="FF0000"/>
                  </a:solidFill>
                  <a:latin typeface="Arial" panose="020B0604020202020204" pitchFamily="34" charset="0"/>
                  <a:ea typeface="Open Sans" panose="020B0606030504020204" pitchFamily="34" charset="0"/>
                  <a:cs typeface="Arial" panose="020B0604020202020204" pitchFamily="34" charset="0"/>
                </a:rPr>
                <a:t>14% Negative</a:t>
              </a:r>
            </a:p>
            <a:p>
              <a:pPr algn="ctr"/>
              <a:r>
                <a:rPr lang="en-GB" sz="1400" b="1" dirty="0">
                  <a:solidFill>
                    <a:srgbClr val="FF0000"/>
                  </a:solidFill>
                  <a:latin typeface="Arial" panose="020B0604020202020204" pitchFamily="34" charset="0"/>
                  <a:ea typeface="Open Sans" panose="020B0606030504020204" pitchFamily="34" charset="0"/>
                  <a:cs typeface="Arial" panose="020B0604020202020204" pitchFamily="34" charset="0"/>
                </a:rPr>
                <a:t>Confusing / Frightening / Uninterested</a:t>
              </a:r>
            </a:p>
          </p:txBody>
        </p:sp>
        <p:sp>
          <p:nvSpPr>
            <p:cNvPr id="15" name="TextBox 14">
              <a:extLst>
                <a:ext uri="{FF2B5EF4-FFF2-40B4-BE49-F238E27FC236}">
                  <a16:creationId xmlns:a16="http://schemas.microsoft.com/office/drawing/2014/main" id="{6110098C-ACA3-4D1F-9600-1C54AE9D443B}"/>
                </a:ext>
              </a:extLst>
            </p:cNvPr>
            <p:cNvSpPr txBox="1"/>
            <p:nvPr/>
          </p:nvSpPr>
          <p:spPr>
            <a:xfrm>
              <a:off x="1481700" y="4392722"/>
              <a:ext cx="1753105" cy="1139897"/>
            </a:xfrm>
            <a:prstGeom prst="rect">
              <a:avLst/>
            </a:prstGeom>
            <a:solidFill>
              <a:schemeClr val="bg1"/>
            </a:solidFill>
            <a:ln w="28575">
              <a:noFill/>
              <a:prstDash val="lgDash"/>
            </a:ln>
          </p:spPr>
          <p:txBody>
            <a:bodyPr wrap="square" rtlCol="0">
              <a:spAutoFit/>
            </a:bodyPr>
            <a:lstStyle/>
            <a:p>
              <a:pPr algn="ctr"/>
              <a:r>
                <a:rPr lang="en-GB" sz="1200" b="1" i="1" dirty="0">
                  <a:latin typeface="Arial" panose="020B0604020202020204" pitchFamily="34" charset="0"/>
                  <a:ea typeface="Open Sans" panose="020B0606030504020204" pitchFamily="34" charset="0"/>
                  <a:cs typeface="Arial" panose="020B0604020202020204" pitchFamily="34" charset="0"/>
                </a:rPr>
                <a:t>"I am unaware or have no knowledge of current/future technology hence cannot give an opinion"</a:t>
              </a:r>
            </a:p>
          </p:txBody>
        </p:sp>
      </p:grpSp>
    </p:spTree>
    <p:extLst>
      <p:ext uri="{BB962C8B-B14F-4D97-AF65-F5344CB8AC3E}">
        <p14:creationId xmlns:p14="http://schemas.microsoft.com/office/powerpoint/2010/main" val="184558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CAC2874-68AE-452E-A0E7-5B8F2BB473BF}"/>
              </a:ext>
            </a:extLst>
          </p:cNvPr>
          <p:cNvPicPr>
            <a:picLocks noChangeAspect="1"/>
          </p:cNvPicPr>
          <p:nvPr/>
        </p:nvPicPr>
        <p:blipFill rotWithShape="1">
          <a:blip r:embed="rId2"/>
          <a:srcRect l="8806" t="1892" r="8372" b="2393"/>
          <a:stretch/>
        </p:blipFill>
        <p:spPr>
          <a:xfrm>
            <a:off x="3720316" y="3782110"/>
            <a:ext cx="3412004" cy="2898576"/>
          </a:xfrm>
          <a:prstGeom prst="rect">
            <a:avLst/>
          </a:prstGeom>
          <a:ln w="28575">
            <a:noFill/>
            <a:prstDash val="lgDash"/>
          </a:ln>
        </p:spPr>
      </p:pic>
      <p:sp>
        <p:nvSpPr>
          <p:cNvPr id="9" name="Rectangle 8">
            <a:extLst>
              <a:ext uri="{FF2B5EF4-FFF2-40B4-BE49-F238E27FC236}">
                <a16:creationId xmlns:a16="http://schemas.microsoft.com/office/drawing/2014/main" id="{93FA10DC-6787-4000-924C-558749473E1E}"/>
              </a:ext>
            </a:extLst>
          </p:cNvPr>
          <p:cNvSpPr/>
          <p:nvPr/>
        </p:nvSpPr>
        <p:spPr>
          <a:xfrm>
            <a:off x="3379319" y="34071"/>
            <a:ext cx="7864509" cy="830997"/>
          </a:xfrm>
          <a:prstGeom prst="rect">
            <a:avLst/>
          </a:prstGeom>
        </p:spPr>
        <p:txBody>
          <a:bodyPr wrap="square">
            <a:spAutoFit/>
          </a:bodyPr>
          <a:lstStyle/>
          <a:p>
            <a:pPr algn="ctr"/>
            <a:r>
              <a:rPr lang="en-GB" sz="2400" b="1" u="sng" dirty="0">
                <a:solidFill>
                  <a:schemeClr val="accent4">
                    <a:lumMod val="50000"/>
                  </a:schemeClr>
                </a:solidFill>
                <a:latin typeface="Open Sans" panose="020B0606030504020204" pitchFamily="34" charset="0"/>
                <a:ea typeface="Open Sans" panose="020B0606030504020204" pitchFamily="34" charset="0"/>
                <a:cs typeface="Open Sans" panose="020B0606030504020204" pitchFamily="34" charset="0"/>
              </a:rPr>
              <a:t>How helpful do you think the following ideas could be?  </a:t>
            </a:r>
          </a:p>
        </p:txBody>
      </p:sp>
      <p:pic>
        <p:nvPicPr>
          <p:cNvPr id="24" name="Picture 23">
            <a:extLst>
              <a:ext uri="{FF2B5EF4-FFF2-40B4-BE49-F238E27FC236}">
                <a16:creationId xmlns:a16="http://schemas.microsoft.com/office/drawing/2014/main" id="{C6FA05F7-56BC-49BF-BCE1-CE1B6F2B7C59}"/>
              </a:ext>
            </a:extLst>
          </p:cNvPr>
          <p:cNvPicPr>
            <a:picLocks noChangeAspect="1"/>
          </p:cNvPicPr>
          <p:nvPr/>
        </p:nvPicPr>
        <p:blipFill rotWithShape="1">
          <a:blip r:embed="rId3"/>
          <a:srcRect l="10956" t="2622" r="10275" b="2094"/>
          <a:stretch/>
        </p:blipFill>
        <p:spPr>
          <a:xfrm>
            <a:off x="7672524" y="936182"/>
            <a:ext cx="3109797" cy="2765287"/>
          </a:xfrm>
          <a:prstGeom prst="rect">
            <a:avLst/>
          </a:prstGeom>
          <a:ln w="28575">
            <a:noFill/>
            <a:prstDash val="lgDash"/>
          </a:ln>
        </p:spPr>
      </p:pic>
      <p:pic>
        <p:nvPicPr>
          <p:cNvPr id="25" name="Picture 24">
            <a:extLst>
              <a:ext uri="{FF2B5EF4-FFF2-40B4-BE49-F238E27FC236}">
                <a16:creationId xmlns:a16="http://schemas.microsoft.com/office/drawing/2014/main" id="{8B731CC6-D865-433E-B372-544018737E8A}"/>
              </a:ext>
            </a:extLst>
          </p:cNvPr>
          <p:cNvPicPr>
            <a:picLocks noChangeAspect="1"/>
          </p:cNvPicPr>
          <p:nvPr/>
        </p:nvPicPr>
        <p:blipFill rotWithShape="1">
          <a:blip r:embed="rId4"/>
          <a:srcRect l="9938" t="2122" r="8180" b="2324"/>
          <a:stretch/>
        </p:blipFill>
        <p:spPr>
          <a:xfrm>
            <a:off x="7688678" y="3914159"/>
            <a:ext cx="3077488" cy="2630839"/>
          </a:xfrm>
          <a:prstGeom prst="rect">
            <a:avLst/>
          </a:prstGeom>
          <a:ln w="28575">
            <a:noFill/>
            <a:prstDash val="lgDash"/>
          </a:ln>
        </p:spPr>
      </p:pic>
      <p:pic>
        <p:nvPicPr>
          <p:cNvPr id="32" name="Picture 31">
            <a:extLst>
              <a:ext uri="{FF2B5EF4-FFF2-40B4-BE49-F238E27FC236}">
                <a16:creationId xmlns:a16="http://schemas.microsoft.com/office/drawing/2014/main" id="{E02C182D-7143-4DD7-B39E-0DB1E0ED5234}"/>
              </a:ext>
            </a:extLst>
          </p:cNvPr>
          <p:cNvPicPr>
            <a:picLocks noChangeAspect="1"/>
          </p:cNvPicPr>
          <p:nvPr/>
        </p:nvPicPr>
        <p:blipFill>
          <a:blip r:embed="rId5"/>
          <a:stretch>
            <a:fillRect/>
          </a:stretch>
        </p:blipFill>
        <p:spPr>
          <a:xfrm>
            <a:off x="1776273" y="2020702"/>
            <a:ext cx="1792379" cy="2816596"/>
          </a:xfrm>
          <a:prstGeom prst="rect">
            <a:avLst/>
          </a:prstGeom>
          <a:ln>
            <a:noFill/>
            <a:prstDash val="lgDash"/>
          </a:ln>
        </p:spPr>
      </p:pic>
      <p:sp>
        <p:nvSpPr>
          <p:cNvPr id="34" name="Rectangle 33">
            <a:extLst>
              <a:ext uri="{FF2B5EF4-FFF2-40B4-BE49-F238E27FC236}">
                <a16:creationId xmlns:a16="http://schemas.microsoft.com/office/drawing/2014/main" id="{7123E134-F5D3-474A-AA55-587D90E63E46}"/>
              </a:ext>
            </a:extLst>
          </p:cNvPr>
          <p:cNvSpPr/>
          <p:nvPr/>
        </p:nvSpPr>
        <p:spPr>
          <a:xfrm>
            <a:off x="1533525" y="1952625"/>
            <a:ext cx="2035127" cy="3028950"/>
          </a:xfrm>
          <a:prstGeom prst="rect">
            <a:avLst/>
          </a:prstGeom>
          <a:noFill/>
          <a:ln>
            <a:solidFill>
              <a:schemeClr val="accent4">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0716143C-5356-4EDD-AA08-2675B4607C03}"/>
              </a:ext>
            </a:extLst>
          </p:cNvPr>
          <p:cNvPicPr>
            <a:picLocks noChangeAspect="1"/>
          </p:cNvPicPr>
          <p:nvPr/>
        </p:nvPicPr>
        <p:blipFill rotWithShape="1">
          <a:blip r:embed="rId6"/>
          <a:srcRect l="3031" t="3860" r="2681" b="4410"/>
          <a:stretch/>
        </p:blipFill>
        <p:spPr>
          <a:xfrm>
            <a:off x="3811400" y="1049312"/>
            <a:ext cx="3698672" cy="2694292"/>
          </a:xfrm>
          <a:prstGeom prst="rect">
            <a:avLst/>
          </a:prstGeom>
        </p:spPr>
      </p:pic>
    </p:spTree>
    <p:extLst>
      <p:ext uri="{BB962C8B-B14F-4D97-AF65-F5344CB8AC3E}">
        <p14:creationId xmlns:p14="http://schemas.microsoft.com/office/powerpoint/2010/main" val="251860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7505</TotalTime>
  <Words>224</Words>
  <Application>Microsoft Office PowerPoint</Application>
  <PresentationFormat>Widescreen</PresentationFormat>
  <Paragraphs>41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Inherit</vt:lpstr>
      <vt:lpstr>Open Sans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 Leopard (Student)</dc:creator>
  <cp:lastModifiedBy>Charlie Leopard (Student)</cp:lastModifiedBy>
  <cp:revision>12</cp:revision>
  <dcterms:created xsi:type="dcterms:W3CDTF">2020-02-21T14:56:52Z</dcterms:created>
  <dcterms:modified xsi:type="dcterms:W3CDTF">2020-04-18T13:31:59Z</dcterms:modified>
</cp:coreProperties>
</file>